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355" rtl="1" saveSubsetFonts="1">
  <p:sldMasterIdLst>
    <p:sldMasterId id="2147483648" r:id="rId1"/>
  </p:sldMasterIdLst>
  <p:notesMasterIdLst>
    <p:notesMasterId r:id="rId26"/>
  </p:notesMasterIdLst>
  <p:sldIdLst>
    <p:sldId id="421" r:id="rId2"/>
    <p:sldId id="264" r:id="rId3"/>
    <p:sldId id="431" r:id="rId4"/>
    <p:sldId id="433" r:id="rId5"/>
    <p:sldId id="432" r:id="rId6"/>
    <p:sldId id="259" r:id="rId7"/>
    <p:sldId id="434" r:id="rId8"/>
    <p:sldId id="267" r:id="rId9"/>
    <p:sldId id="435" r:id="rId10"/>
    <p:sldId id="436" r:id="rId11"/>
    <p:sldId id="437" r:id="rId12"/>
    <p:sldId id="438" r:id="rId13"/>
    <p:sldId id="439" r:id="rId14"/>
    <p:sldId id="440" r:id="rId15"/>
    <p:sldId id="441" r:id="rId16"/>
    <p:sldId id="442" r:id="rId17"/>
    <p:sldId id="443" r:id="rId18"/>
    <p:sldId id="444" r:id="rId19"/>
    <p:sldId id="445" r:id="rId20"/>
    <p:sldId id="446" r:id="rId21"/>
    <p:sldId id="447" r:id="rId22"/>
    <p:sldId id="448" r:id="rId23"/>
    <p:sldId id="449" r:id="rId24"/>
    <p:sldId id="268" r:id="rId25"/>
  </p:sldIdLst>
  <p:sldSz cx="12192000" cy="6858000"/>
  <p:notesSz cx="6858000" cy="9144000"/>
  <p:custDataLst>
    <p:tags r:id="rId27"/>
  </p:custDataLst>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7452"/>
    <a:srgbClr val="BCAAB9"/>
    <a:srgbClr val="454172"/>
    <a:srgbClr val="2A2644"/>
    <a:srgbClr val="E89E76"/>
    <a:srgbClr val="776383"/>
    <a:srgbClr val="AAA900"/>
    <a:srgbClr val="F2F2F2"/>
    <a:srgbClr val="A711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564" autoAdjust="0"/>
    <p:restoredTop sz="94660"/>
  </p:normalViewPr>
  <p:slideViewPr>
    <p:cSldViewPr snapToGrid="0">
      <p:cViewPr varScale="1">
        <p:scale>
          <a:sx n="108" d="100"/>
          <a:sy n="108" d="100"/>
        </p:scale>
        <p:origin x="224"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FEB3A547-1BCE-DF47-ACE3-8C6269F62310}" type="datetimeFigureOut">
              <a:rPr lang="ar-SA" smtClean="0"/>
              <a:t>22 ربيع الثاني، 1443</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C83E68C3-CF43-7C48-B11F-0411DBDFABA1}" type="slidenum">
              <a:rPr lang="ar-SA" smtClean="0"/>
              <a:t>‹#›</a:t>
            </a:fld>
            <a:endParaRPr lang="ar-SA"/>
          </a:p>
        </p:txBody>
      </p:sp>
    </p:spTree>
    <p:extLst>
      <p:ext uri="{BB962C8B-B14F-4D97-AF65-F5344CB8AC3E}">
        <p14:creationId xmlns:p14="http://schemas.microsoft.com/office/powerpoint/2010/main" val="208836787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779274992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779274992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42024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A3D6A12-AE6C-41E9-9ED6-6AEFAA09BE60}"/>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ar-EG"/>
          </a:p>
        </p:txBody>
      </p:sp>
      <p:sp>
        <p:nvSpPr>
          <p:cNvPr id="3" name="عنوان فرعي 2">
            <a:extLst>
              <a:ext uri="{FF2B5EF4-FFF2-40B4-BE49-F238E27FC236}">
                <a16:creationId xmlns:a16="http://schemas.microsoft.com/office/drawing/2014/main" id="{99D42009-21C3-4AA3-8867-5572D251D5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EG"/>
          </a:p>
        </p:txBody>
      </p:sp>
      <p:sp>
        <p:nvSpPr>
          <p:cNvPr id="4" name="عنصر نائب للتاريخ 3">
            <a:extLst>
              <a:ext uri="{FF2B5EF4-FFF2-40B4-BE49-F238E27FC236}">
                <a16:creationId xmlns:a16="http://schemas.microsoft.com/office/drawing/2014/main" id="{E4F4DCD4-5D5C-40C8-8D73-D510302D75F3}"/>
              </a:ext>
            </a:extLst>
          </p:cNvPr>
          <p:cNvSpPr>
            <a:spLocks noGrp="1"/>
          </p:cNvSpPr>
          <p:nvPr>
            <p:ph type="dt" sz="half" idx="10"/>
          </p:nvPr>
        </p:nvSpPr>
        <p:spPr/>
        <p:txBody>
          <a:bodyPr/>
          <a:lstStyle/>
          <a:p>
            <a:endParaRPr lang="ar-EG"/>
          </a:p>
        </p:txBody>
      </p:sp>
      <p:sp>
        <p:nvSpPr>
          <p:cNvPr id="5" name="عنصر نائب للتذييل 4">
            <a:extLst>
              <a:ext uri="{FF2B5EF4-FFF2-40B4-BE49-F238E27FC236}">
                <a16:creationId xmlns:a16="http://schemas.microsoft.com/office/drawing/2014/main" id="{B8E4C98F-F46F-427D-8D87-C90E0F4B57EF}"/>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878960FD-1561-48C7-AEE4-289252F89F71}"/>
              </a:ext>
            </a:extLst>
          </p:cNvPr>
          <p:cNvSpPr>
            <a:spLocks noGrp="1"/>
          </p:cNvSpPr>
          <p:nvPr>
            <p:ph type="sldNum" sz="quarter" idx="12"/>
          </p:nvPr>
        </p:nvSpPr>
        <p:spPr/>
        <p:txBody>
          <a:bodyPr/>
          <a:lstStyle/>
          <a:p>
            <a:fld id="{E277FB82-6900-4FF8-BDA9-6B51EE998D2C}" type="slidenum">
              <a:rPr lang="ar-EG" smtClean="0"/>
              <a:t>‹#›</a:t>
            </a:fld>
            <a:endParaRPr lang="ar-EG"/>
          </a:p>
        </p:txBody>
      </p:sp>
    </p:spTree>
    <p:extLst>
      <p:ext uri="{BB962C8B-B14F-4D97-AF65-F5344CB8AC3E}">
        <p14:creationId xmlns:p14="http://schemas.microsoft.com/office/powerpoint/2010/main" val="3723894657"/>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1" name="book close.wav"/>
          </p:stSnd>
        </p:sndAc>
      </p:transition>
    </mc:Choice>
    <mc:Fallback xmlns="">
      <p:transition spd="slow">
        <p:dissolve/>
        <p:sndAc>
          <p:stSnd>
            <p:snd r:embed="rId3" name="book close.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0B363B-113E-4622-8FA2-E6D8DE6DC7D8}"/>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عنوان العمودي 2">
            <a:extLst>
              <a:ext uri="{FF2B5EF4-FFF2-40B4-BE49-F238E27FC236}">
                <a16:creationId xmlns:a16="http://schemas.microsoft.com/office/drawing/2014/main" id="{A2EFAC90-CDE1-4DEB-9935-D98AF8740072}"/>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697AC652-65D2-4CC9-8D5B-E617E01D386B}"/>
              </a:ext>
            </a:extLst>
          </p:cNvPr>
          <p:cNvSpPr>
            <a:spLocks noGrp="1"/>
          </p:cNvSpPr>
          <p:nvPr>
            <p:ph type="dt" sz="half" idx="10"/>
          </p:nvPr>
        </p:nvSpPr>
        <p:spPr/>
        <p:txBody>
          <a:bodyPr/>
          <a:lstStyle/>
          <a:p>
            <a:endParaRPr lang="ar-EG"/>
          </a:p>
        </p:txBody>
      </p:sp>
      <p:sp>
        <p:nvSpPr>
          <p:cNvPr id="5" name="عنصر نائب للتذييل 4">
            <a:extLst>
              <a:ext uri="{FF2B5EF4-FFF2-40B4-BE49-F238E27FC236}">
                <a16:creationId xmlns:a16="http://schemas.microsoft.com/office/drawing/2014/main" id="{D9866025-0CD7-4132-AF9C-A7A8DC129477}"/>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3A609DB6-A05F-4D9D-831F-161D971B4B84}"/>
              </a:ext>
            </a:extLst>
          </p:cNvPr>
          <p:cNvSpPr>
            <a:spLocks noGrp="1"/>
          </p:cNvSpPr>
          <p:nvPr>
            <p:ph type="sldNum" sz="quarter" idx="12"/>
          </p:nvPr>
        </p:nvSpPr>
        <p:spPr/>
        <p:txBody>
          <a:bodyPr/>
          <a:lstStyle/>
          <a:p>
            <a:fld id="{E277FB82-6900-4FF8-BDA9-6B51EE998D2C}" type="slidenum">
              <a:rPr lang="ar-EG" smtClean="0"/>
              <a:t>‹#›</a:t>
            </a:fld>
            <a:endParaRPr lang="ar-EG"/>
          </a:p>
        </p:txBody>
      </p:sp>
    </p:spTree>
    <p:extLst>
      <p:ext uri="{BB962C8B-B14F-4D97-AF65-F5344CB8AC3E}">
        <p14:creationId xmlns:p14="http://schemas.microsoft.com/office/powerpoint/2010/main" val="2372690734"/>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1" name="book close.wav"/>
          </p:stSnd>
        </p:sndAc>
      </p:transition>
    </mc:Choice>
    <mc:Fallback xmlns="">
      <p:transition spd="slow">
        <p:dissolve/>
        <p:sndAc>
          <p:stSnd>
            <p:snd r:embed="rId3" name="book close.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E8F29035-000D-4631-B116-0B9616F69036}"/>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ar-EG"/>
          </a:p>
        </p:txBody>
      </p:sp>
      <p:sp>
        <p:nvSpPr>
          <p:cNvPr id="3" name="عنصر نائب للعنوان العمودي 2">
            <a:extLst>
              <a:ext uri="{FF2B5EF4-FFF2-40B4-BE49-F238E27FC236}">
                <a16:creationId xmlns:a16="http://schemas.microsoft.com/office/drawing/2014/main" id="{05B75708-9AB0-4446-B97F-F4E8C9924848}"/>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D3C0D84E-EF62-4DFE-886E-DCAD0BD4E9F0}"/>
              </a:ext>
            </a:extLst>
          </p:cNvPr>
          <p:cNvSpPr>
            <a:spLocks noGrp="1"/>
          </p:cNvSpPr>
          <p:nvPr>
            <p:ph type="dt" sz="half" idx="10"/>
          </p:nvPr>
        </p:nvSpPr>
        <p:spPr/>
        <p:txBody>
          <a:bodyPr/>
          <a:lstStyle/>
          <a:p>
            <a:endParaRPr lang="ar-EG"/>
          </a:p>
        </p:txBody>
      </p:sp>
      <p:sp>
        <p:nvSpPr>
          <p:cNvPr id="5" name="عنصر نائب للتذييل 4">
            <a:extLst>
              <a:ext uri="{FF2B5EF4-FFF2-40B4-BE49-F238E27FC236}">
                <a16:creationId xmlns:a16="http://schemas.microsoft.com/office/drawing/2014/main" id="{CD4F993B-410D-4239-820D-3FEF9D908737}"/>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20E1535A-9D40-437C-B7B5-FF62CA7FC095}"/>
              </a:ext>
            </a:extLst>
          </p:cNvPr>
          <p:cNvSpPr>
            <a:spLocks noGrp="1"/>
          </p:cNvSpPr>
          <p:nvPr>
            <p:ph type="sldNum" sz="quarter" idx="12"/>
          </p:nvPr>
        </p:nvSpPr>
        <p:spPr/>
        <p:txBody>
          <a:bodyPr/>
          <a:lstStyle/>
          <a:p>
            <a:fld id="{E277FB82-6900-4FF8-BDA9-6B51EE998D2C}" type="slidenum">
              <a:rPr lang="ar-EG" smtClean="0"/>
              <a:t>‹#›</a:t>
            </a:fld>
            <a:endParaRPr lang="ar-EG"/>
          </a:p>
        </p:txBody>
      </p:sp>
    </p:spTree>
    <p:extLst>
      <p:ext uri="{BB962C8B-B14F-4D97-AF65-F5344CB8AC3E}">
        <p14:creationId xmlns:p14="http://schemas.microsoft.com/office/powerpoint/2010/main" val="134766198"/>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1" name="book close.wav"/>
          </p:stSnd>
        </p:sndAc>
      </p:transition>
    </mc:Choice>
    <mc:Fallback xmlns="">
      <p:transition spd="slow">
        <p:dissolve/>
        <p:sndAc>
          <p:stSnd>
            <p:snd r:embed="rId3" name="book close.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33998100"/>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1" name="book close.wav"/>
          </p:stSnd>
        </p:sndAc>
      </p:transition>
    </mc:Choice>
    <mc:Fallback xmlns="">
      <p:transition spd="slow">
        <p:dissolve/>
        <p:sndAc>
          <p:stSnd>
            <p:snd r:embed="rId3" name="book close.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EB1629A-5C4D-4002-BA2F-90B69B75C36E}"/>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محتوى 2">
            <a:extLst>
              <a:ext uri="{FF2B5EF4-FFF2-40B4-BE49-F238E27FC236}">
                <a16:creationId xmlns:a16="http://schemas.microsoft.com/office/drawing/2014/main" id="{5DB13663-5522-4631-9B20-CD0F5894C067}"/>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15784B29-D02D-43FE-8308-490EAAE6FE53}"/>
              </a:ext>
            </a:extLst>
          </p:cNvPr>
          <p:cNvSpPr>
            <a:spLocks noGrp="1"/>
          </p:cNvSpPr>
          <p:nvPr>
            <p:ph type="dt" sz="half" idx="10"/>
          </p:nvPr>
        </p:nvSpPr>
        <p:spPr/>
        <p:txBody>
          <a:bodyPr/>
          <a:lstStyle/>
          <a:p>
            <a:endParaRPr lang="ar-EG"/>
          </a:p>
        </p:txBody>
      </p:sp>
      <p:sp>
        <p:nvSpPr>
          <p:cNvPr id="5" name="عنصر نائب للتذييل 4">
            <a:extLst>
              <a:ext uri="{FF2B5EF4-FFF2-40B4-BE49-F238E27FC236}">
                <a16:creationId xmlns:a16="http://schemas.microsoft.com/office/drawing/2014/main" id="{D40FED34-4776-4AA8-BCB8-BF8AFF8386F2}"/>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B2EDBC2C-38BF-4A21-A664-42A4380D85A0}"/>
              </a:ext>
            </a:extLst>
          </p:cNvPr>
          <p:cNvSpPr>
            <a:spLocks noGrp="1"/>
          </p:cNvSpPr>
          <p:nvPr>
            <p:ph type="sldNum" sz="quarter" idx="12"/>
          </p:nvPr>
        </p:nvSpPr>
        <p:spPr/>
        <p:txBody>
          <a:bodyPr/>
          <a:lstStyle/>
          <a:p>
            <a:fld id="{E277FB82-6900-4FF8-BDA9-6B51EE998D2C}" type="slidenum">
              <a:rPr lang="ar-EG" smtClean="0"/>
              <a:t>‹#›</a:t>
            </a:fld>
            <a:endParaRPr lang="ar-EG"/>
          </a:p>
        </p:txBody>
      </p:sp>
    </p:spTree>
    <p:extLst>
      <p:ext uri="{BB962C8B-B14F-4D97-AF65-F5344CB8AC3E}">
        <p14:creationId xmlns:p14="http://schemas.microsoft.com/office/powerpoint/2010/main" val="447217102"/>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1" name="book close.wav"/>
          </p:stSnd>
        </p:sndAc>
      </p:transition>
    </mc:Choice>
    <mc:Fallback xmlns="">
      <p:transition spd="slow">
        <p:dissolve/>
        <p:sndAc>
          <p:stSnd>
            <p:snd r:embed="rId3" name="book close.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1336375-DAF7-471B-B528-564FB21018A6}"/>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id="{1AAE7036-05B0-4375-8BA1-C24F7F43F0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98E4B139-2997-474A-8AA6-70786FF986D7}"/>
              </a:ext>
            </a:extLst>
          </p:cNvPr>
          <p:cNvSpPr>
            <a:spLocks noGrp="1"/>
          </p:cNvSpPr>
          <p:nvPr>
            <p:ph type="dt" sz="half" idx="10"/>
          </p:nvPr>
        </p:nvSpPr>
        <p:spPr/>
        <p:txBody>
          <a:bodyPr/>
          <a:lstStyle/>
          <a:p>
            <a:endParaRPr lang="ar-EG"/>
          </a:p>
        </p:txBody>
      </p:sp>
      <p:sp>
        <p:nvSpPr>
          <p:cNvPr id="5" name="عنصر نائب للتذييل 4">
            <a:extLst>
              <a:ext uri="{FF2B5EF4-FFF2-40B4-BE49-F238E27FC236}">
                <a16:creationId xmlns:a16="http://schemas.microsoft.com/office/drawing/2014/main" id="{E08248FF-B06A-4175-8C43-AEBFA56FFEA9}"/>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CA16FFDB-B524-4F69-9932-F7609DD70DA2}"/>
              </a:ext>
            </a:extLst>
          </p:cNvPr>
          <p:cNvSpPr>
            <a:spLocks noGrp="1"/>
          </p:cNvSpPr>
          <p:nvPr>
            <p:ph type="sldNum" sz="quarter" idx="12"/>
          </p:nvPr>
        </p:nvSpPr>
        <p:spPr/>
        <p:txBody>
          <a:bodyPr/>
          <a:lstStyle/>
          <a:p>
            <a:fld id="{E277FB82-6900-4FF8-BDA9-6B51EE998D2C}" type="slidenum">
              <a:rPr lang="ar-EG" smtClean="0"/>
              <a:t>‹#›</a:t>
            </a:fld>
            <a:endParaRPr lang="ar-EG"/>
          </a:p>
        </p:txBody>
      </p:sp>
    </p:spTree>
    <p:extLst>
      <p:ext uri="{BB962C8B-B14F-4D97-AF65-F5344CB8AC3E}">
        <p14:creationId xmlns:p14="http://schemas.microsoft.com/office/powerpoint/2010/main" val="3934783567"/>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1" name="book close.wav"/>
          </p:stSnd>
        </p:sndAc>
      </p:transition>
    </mc:Choice>
    <mc:Fallback xmlns="">
      <p:transition spd="slow">
        <p:dissolve/>
        <p:sndAc>
          <p:stSnd>
            <p:snd r:embed="rId3" name="book close.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D38D12A-C657-4F53-91ED-115FDF9A2D0B}"/>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محتوى 2">
            <a:extLst>
              <a:ext uri="{FF2B5EF4-FFF2-40B4-BE49-F238E27FC236}">
                <a16:creationId xmlns:a16="http://schemas.microsoft.com/office/drawing/2014/main" id="{ADFEF442-BBFF-48BF-9F2B-0FC953616095}"/>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محتوى 3">
            <a:extLst>
              <a:ext uri="{FF2B5EF4-FFF2-40B4-BE49-F238E27FC236}">
                <a16:creationId xmlns:a16="http://schemas.microsoft.com/office/drawing/2014/main" id="{BF8A3BFE-F9E6-454C-A972-5DCA628BB1B6}"/>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تاريخ 4">
            <a:extLst>
              <a:ext uri="{FF2B5EF4-FFF2-40B4-BE49-F238E27FC236}">
                <a16:creationId xmlns:a16="http://schemas.microsoft.com/office/drawing/2014/main" id="{B81C620C-58F7-4B73-A8CC-E2EEE716416F}"/>
              </a:ext>
            </a:extLst>
          </p:cNvPr>
          <p:cNvSpPr>
            <a:spLocks noGrp="1"/>
          </p:cNvSpPr>
          <p:nvPr>
            <p:ph type="dt" sz="half" idx="10"/>
          </p:nvPr>
        </p:nvSpPr>
        <p:spPr/>
        <p:txBody>
          <a:bodyPr/>
          <a:lstStyle/>
          <a:p>
            <a:endParaRPr lang="ar-EG"/>
          </a:p>
        </p:txBody>
      </p:sp>
      <p:sp>
        <p:nvSpPr>
          <p:cNvPr id="6" name="عنصر نائب للتذييل 5">
            <a:extLst>
              <a:ext uri="{FF2B5EF4-FFF2-40B4-BE49-F238E27FC236}">
                <a16:creationId xmlns:a16="http://schemas.microsoft.com/office/drawing/2014/main" id="{B76865B5-33CA-4B2F-AA8A-F7052A23AFE5}"/>
              </a:ext>
            </a:extLst>
          </p:cNvPr>
          <p:cNvSpPr>
            <a:spLocks noGrp="1"/>
          </p:cNvSpPr>
          <p:nvPr>
            <p:ph type="ftr" sz="quarter" idx="11"/>
          </p:nvPr>
        </p:nvSpPr>
        <p:spPr/>
        <p:txBody>
          <a:bodyPr/>
          <a:lstStyle/>
          <a:p>
            <a:endParaRPr lang="ar-EG"/>
          </a:p>
        </p:txBody>
      </p:sp>
      <p:sp>
        <p:nvSpPr>
          <p:cNvPr id="7" name="عنصر نائب لرقم الشريحة 6">
            <a:extLst>
              <a:ext uri="{FF2B5EF4-FFF2-40B4-BE49-F238E27FC236}">
                <a16:creationId xmlns:a16="http://schemas.microsoft.com/office/drawing/2014/main" id="{03A7A3BB-079D-40DC-A13E-C8A41E61F745}"/>
              </a:ext>
            </a:extLst>
          </p:cNvPr>
          <p:cNvSpPr>
            <a:spLocks noGrp="1"/>
          </p:cNvSpPr>
          <p:nvPr>
            <p:ph type="sldNum" sz="quarter" idx="12"/>
          </p:nvPr>
        </p:nvSpPr>
        <p:spPr/>
        <p:txBody>
          <a:bodyPr/>
          <a:lstStyle/>
          <a:p>
            <a:fld id="{E277FB82-6900-4FF8-BDA9-6B51EE998D2C}" type="slidenum">
              <a:rPr lang="ar-EG" smtClean="0"/>
              <a:t>‹#›</a:t>
            </a:fld>
            <a:endParaRPr lang="ar-EG"/>
          </a:p>
        </p:txBody>
      </p:sp>
    </p:spTree>
    <p:extLst>
      <p:ext uri="{BB962C8B-B14F-4D97-AF65-F5344CB8AC3E}">
        <p14:creationId xmlns:p14="http://schemas.microsoft.com/office/powerpoint/2010/main" val="2700553206"/>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1" name="book close.wav"/>
          </p:stSnd>
        </p:sndAc>
      </p:transition>
    </mc:Choice>
    <mc:Fallback xmlns="">
      <p:transition spd="slow">
        <p:dissolve/>
        <p:sndAc>
          <p:stSnd>
            <p:snd r:embed="rId3" name="book close.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75E2976-1EAA-4BC7-8623-B915D270C11F}"/>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id="{510A3411-EDD1-4D11-B958-4F3E5A1F01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46AA395A-3747-4326-B16F-05B9453313AB}"/>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نص 4">
            <a:extLst>
              <a:ext uri="{FF2B5EF4-FFF2-40B4-BE49-F238E27FC236}">
                <a16:creationId xmlns:a16="http://schemas.microsoft.com/office/drawing/2014/main" id="{A26A88B4-9D34-4287-872A-4E30FBE031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1C4C3340-85D7-40FE-91BD-D600DF9EDF3D}"/>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7" name="عنصر نائب للتاريخ 6">
            <a:extLst>
              <a:ext uri="{FF2B5EF4-FFF2-40B4-BE49-F238E27FC236}">
                <a16:creationId xmlns:a16="http://schemas.microsoft.com/office/drawing/2014/main" id="{E7A60059-6436-49FD-AA8A-A9766079EB72}"/>
              </a:ext>
            </a:extLst>
          </p:cNvPr>
          <p:cNvSpPr>
            <a:spLocks noGrp="1"/>
          </p:cNvSpPr>
          <p:nvPr>
            <p:ph type="dt" sz="half" idx="10"/>
          </p:nvPr>
        </p:nvSpPr>
        <p:spPr/>
        <p:txBody>
          <a:bodyPr/>
          <a:lstStyle/>
          <a:p>
            <a:endParaRPr lang="ar-EG"/>
          </a:p>
        </p:txBody>
      </p:sp>
      <p:sp>
        <p:nvSpPr>
          <p:cNvPr id="8" name="عنصر نائب للتذييل 7">
            <a:extLst>
              <a:ext uri="{FF2B5EF4-FFF2-40B4-BE49-F238E27FC236}">
                <a16:creationId xmlns:a16="http://schemas.microsoft.com/office/drawing/2014/main" id="{A34BD70E-A595-4E21-A64A-B9B318D94BFC}"/>
              </a:ext>
            </a:extLst>
          </p:cNvPr>
          <p:cNvSpPr>
            <a:spLocks noGrp="1"/>
          </p:cNvSpPr>
          <p:nvPr>
            <p:ph type="ftr" sz="quarter" idx="11"/>
          </p:nvPr>
        </p:nvSpPr>
        <p:spPr/>
        <p:txBody>
          <a:bodyPr/>
          <a:lstStyle/>
          <a:p>
            <a:endParaRPr lang="ar-EG"/>
          </a:p>
        </p:txBody>
      </p:sp>
      <p:sp>
        <p:nvSpPr>
          <p:cNvPr id="9" name="عنصر نائب لرقم الشريحة 8">
            <a:extLst>
              <a:ext uri="{FF2B5EF4-FFF2-40B4-BE49-F238E27FC236}">
                <a16:creationId xmlns:a16="http://schemas.microsoft.com/office/drawing/2014/main" id="{ECF05664-7DC4-4482-87E1-26BBA64A5C92}"/>
              </a:ext>
            </a:extLst>
          </p:cNvPr>
          <p:cNvSpPr>
            <a:spLocks noGrp="1"/>
          </p:cNvSpPr>
          <p:nvPr>
            <p:ph type="sldNum" sz="quarter" idx="12"/>
          </p:nvPr>
        </p:nvSpPr>
        <p:spPr/>
        <p:txBody>
          <a:bodyPr/>
          <a:lstStyle/>
          <a:p>
            <a:fld id="{E277FB82-6900-4FF8-BDA9-6B51EE998D2C}" type="slidenum">
              <a:rPr lang="ar-EG" smtClean="0"/>
              <a:t>‹#›</a:t>
            </a:fld>
            <a:endParaRPr lang="ar-EG"/>
          </a:p>
        </p:txBody>
      </p:sp>
    </p:spTree>
    <p:extLst>
      <p:ext uri="{BB962C8B-B14F-4D97-AF65-F5344CB8AC3E}">
        <p14:creationId xmlns:p14="http://schemas.microsoft.com/office/powerpoint/2010/main" val="4051459805"/>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1" name="book close.wav"/>
          </p:stSnd>
        </p:sndAc>
      </p:transition>
    </mc:Choice>
    <mc:Fallback xmlns="">
      <p:transition spd="slow">
        <p:dissolve/>
        <p:sndAc>
          <p:stSnd>
            <p:snd r:embed="rId3" name="book close.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ED5BE3-3918-4507-941D-EB9065AD24CC}"/>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تاريخ 2">
            <a:extLst>
              <a:ext uri="{FF2B5EF4-FFF2-40B4-BE49-F238E27FC236}">
                <a16:creationId xmlns:a16="http://schemas.microsoft.com/office/drawing/2014/main" id="{80DE8B73-6D57-401A-B070-5DAC51AA7135}"/>
              </a:ext>
            </a:extLst>
          </p:cNvPr>
          <p:cNvSpPr>
            <a:spLocks noGrp="1"/>
          </p:cNvSpPr>
          <p:nvPr>
            <p:ph type="dt" sz="half" idx="10"/>
          </p:nvPr>
        </p:nvSpPr>
        <p:spPr/>
        <p:txBody>
          <a:bodyPr/>
          <a:lstStyle/>
          <a:p>
            <a:endParaRPr lang="ar-EG"/>
          </a:p>
        </p:txBody>
      </p:sp>
      <p:sp>
        <p:nvSpPr>
          <p:cNvPr id="4" name="عنصر نائب للتذييل 3">
            <a:extLst>
              <a:ext uri="{FF2B5EF4-FFF2-40B4-BE49-F238E27FC236}">
                <a16:creationId xmlns:a16="http://schemas.microsoft.com/office/drawing/2014/main" id="{61882A5D-C7D0-4412-A6BF-C86A2BB730D0}"/>
              </a:ext>
            </a:extLst>
          </p:cNvPr>
          <p:cNvSpPr>
            <a:spLocks noGrp="1"/>
          </p:cNvSpPr>
          <p:nvPr>
            <p:ph type="ftr" sz="quarter" idx="11"/>
          </p:nvPr>
        </p:nvSpPr>
        <p:spPr/>
        <p:txBody>
          <a:bodyPr/>
          <a:lstStyle/>
          <a:p>
            <a:endParaRPr lang="ar-EG"/>
          </a:p>
        </p:txBody>
      </p:sp>
      <p:sp>
        <p:nvSpPr>
          <p:cNvPr id="5" name="عنصر نائب لرقم الشريحة 4">
            <a:extLst>
              <a:ext uri="{FF2B5EF4-FFF2-40B4-BE49-F238E27FC236}">
                <a16:creationId xmlns:a16="http://schemas.microsoft.com/office/drawing/2014/main" id="{A1FB63EB-D97C-4D1B-AE6B-A719CD72C6C9}"/>
              </a:ext>
            </a:extLst>
          </p:cNvPr>
          <p:cNvSpPr>
            <a:spLocks noGrp="1"/>
          </p:cNvSpPr>
          <p:nvPr>
            <p:ph type="sldNum" sz="quarter" idx="12"/>
          </p:nvPr>
        </p:nvSpPr>
        <p:spPr/>
        <p:txBody>
          <a:bodyPr/>
          <a:lstStyle/>
          <a:p>
            <a:fld id="{E277FB82-6900-4FF8-BDA9-6B51EE998D2C}" type="slidenum">
              <a:rPr lang="ar-EG" smtClean="0"/>
              <a:t>‹#›</a:t>
            </a:fld>
            <a:endParaRPr lang="ar-EG"/>
          </a:p>
        </p:txBody>
      </p:sp>
    </p:spTree>
    <p:extLst>
      <p:ext uri="{BB962C8B-B14F-4D97-AF65-F5344CB8AC3E}">
        <p14:creationId xmlns:p14="http://schemas.microsoft.com/office/powerpoint/2010/main" val="201139595"/>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1" name="book close.wav"/>
          </p:stSnd>
        </p:sndAc>
      </p:transition>
    </mc:Choice>
    <mc:Fallback xmlns="">
      <p:transition spd="slow">
        <p:dissolve/>
        <p:sndAc>
          <p:stSnd>
            <p:snd r:embed="rId3" name="book close.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EA79438-73D0-4193-9566-CE408C65098F}"/>
              </a:ext>
            </a:extLst>
          </p:cNvPr>
          <p:cNvSpPr>
            <a:spLocks noGrp="1"/>
          </p:cNvSpPr>
          <p:nvPr>
            <p:ph type="dt" sz="half" idx="10"/>
          </p:nvPr>
        </p:nvSpPr>
        <p:spPr/>
        <p:txBody>
          <a:bodyPr/>
          <a:lstStyle/>
          <a:p>
            <a:endParaRPr lang="ar-EG"/>
          </a:p>
        </p:txBody>
      </p:sp>
      <p:sp>
        <p:nvSpPr>
          <p:cNvPr id="3" name="عنصر نائب للتذييل 2">
            <a:extLst>
              <a:ext uri="{FF2B5EF4-FFF2-40B4-BE49-F238E27FC236}">
                <a16:creationId xmlns:a16="http://schemas.microsoft.com/office/drawing/2014/main" id="{C6CAAABB-9D7B-47B5-A3AA-B13CFD838D42}"/>
              </a:ext>
            </a:extLst>
          </p:cNvPr>
          <p:cNvSpPr>
            <a:spLocks noGrp="1"/>
          </p:cNvSpPr>
          <p:nvPr>
            <p:ph type="ftr" sz="quarter" idx="11"/>
          </p:nvPr>
        </p:nvSpPr>
        <p:spPr/>
        <p:txBody>
          <a:bodyPr/>
          <a:lstStyle/>
          <a:p>
            <a:endParaRPr lang="ar-EG"/>
          </a:p>
        </p:txBody>
      </p:sp>
      <p:sp>
        <p:nvSpPr>
          <p:cNvPr id="4" name="عنصر نائب لرقم الشريحة 3">
            <a:extLst>
              <a:ext uri="{FF2B5EF4-FFF2-40B4-BE49-F238E27FC236}">
                <a16:creationId xmlns:a16="http://schemas.microsoft.com/office/drawing/2014/main" id="{59285388-0833-4E3D-BCEE-32D3892FE9D6}"/>
              </a:ext>
            </a:extLst>
          </p:cNvPr>
          <p:cNvSpPr>
            <a:spLocks noGrp="1"/>
          </p:cNvSpPr>
          <p:nvPr>
            <p:ph type="sldNum" sz="quarter" idx="12"/>
          </p:nvPr>
        </p:nvSpPr>
        <p:spPr/>
        <p:txBody>
          <a:bodyPr/>
          <a:lstStyle/>
          <a:p>
            <a:fld id="{E277FB82-6900-4FF8-BDA9-6B51EE998D2C}" type="slidenum">
              <a:rPr lang="ar-EG" smtClean="0"/>
              <a:t>‹#›</a:t>
            </a:fld>
            <a:endParaRPr lang="ar-EG"/>
          </a:p>
        </p:txBody>
      </p:sp>
    </p:spTree>
    <p:extLst>
      <p:ext uri="{BB962C8B-B14F-4D97-AF65-F5344CB8AC3E}">
        <p14:creationId xmlns:p14="http://schemas.microsoft.com/office/powerpoint/2010/main" val="1757957632"/>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1" name="book close.wav"/>
          </p:stSnd>
        </p:sndAc>
      </p:transition>
    </mc:Choice>
    <mc:Fallback xmlns="">
      <p:transition spd="slow">
        <p:dissolve/>
        <p:sndAc>
          <p:stSnd>
            <p:snd r:embed="rId3" name="book close.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47D6077-B512-4CC3-B36D-F1788BD74458}"/>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EG"/>
          </a:p>
        </p:txBody>
      </p:sp>
      <p:sp>
        <p:nvSpPr>
          <p:cNvPr id="3" name="عنصر نائب للمحتوى 2">
            <a:extLst>
              <a:ext uri="{FF2B5EF4-FFF2-40B4-BE49-F238E27FC236}">
                <a16:creationId xmlns:a16="http://schemas.microsoft.com/office/drawing/2014/main" id="{977CC530-9622-4D2F-B42A-666815B629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نص 3">
            <a:extLst>
              <a:ext uri="{FF2B5EF4-FFF2-40B4-BE49-F238E27FC236}">
                <a16:creationId xmlns:a16="http://schemas.microsoft.com/office/drawing/2014/main" id="{5CE21D19-C5BD-4D1C-B84D-27C01A864F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6598A60B-DAC8-408C-B0CB-F38772E5E35D}"/>
              </a:ext>
            </a:extLst>
          </p:cNvPr>
          <p:cNvSpPr>
            <a:spLocks noGrp="1"/>
          </p:cNvSpPr>
          <p:nvPr>
            <p:ph type="dt" sz="half" idx="10"/>
          </p:nvPr>
        </p:nvSpPr>
        <p:spPr/>
        <p:txBody>
          <a:bodyPr/>
          <a:lstStyle/>
          <a:p>
            <a:endParaRPr lang="ar-EG"/>
          </a:p>
        </p:txBody>
      </p:sp>
      <p:sp>
        <p:nvSpPr>
          <p:cNvPr id="6" name="عنصر نائب للتذييل 5">
            <a:extLst>
              <a:ext uri="{FF2B5EF4-FFF2-40B4-BE49-F238E27FC236}">
                <a16:creationId xmlns:a16="http://schemas.microsoft.com/office/drawing/2014/main" id="{45F9B807-A0F5-433A-94A9-6F7CB392724A}"/>
              </a:ext>
            </a:extLst>
          </p:cNvPr>
          <p:cNvSpPr>
            <a:spLocks noGrp="1"/>
          </p:cNvSpPr>
          <p:nvPr>
            <p:ph type="ftr" sz="quarter" idx="11"/>
          </p:nvPr>
        </p:nvSpPr>
        <p:spPr/>
        <p:txBody>
          <a:bodyPr/>
          <a:lstStyle/>
          <a:p>
            <a:endParaRPr lang="ar-EG"/>
          </a:p>
        </p:txBody>
      </p:sp>
      <p:sp>
        <p:nvSpPr>
          <p:cNvPr id="7" name="عنصر نائب لرقم الشريحة 6">
            <a:extLst>
              <a:ext uri="{FF2B5EF4-FFF2-40B4-BE49-F238E27FC236}">
                <a16:creationId xmlns:a16="http://schemas.microsoft.com/office/drawing/2014/main" id="{4CD7C5F0-3BD6-4DE3-B039-01578393A147}"/>
              </a:ext>
            </a:extLst>
          </p:cNvPr>
          <p:cNvSpPr>
            <a:spLocks noGrp="1"/>
          </p:cNvSpPr>
          <p:nvPr>
            <p:ph type="sldNum" sz="quarter" idx="12"/>
          </p:nvPr>
        </p:nvSpPr>
        <p:spPr/>
        <p:txBody>
          <a:bodyPr/>
          <a:lstStyle/>
          <a:p>
            <a:fld id="{E277FB82-6900-4FF8-BDA9-6B51EE998D2C}" type="slidenum">
              <a:rPr lang="ar-EG" smtClean="0"/>
              <a:t>‹#›</a:t>
            </a:fld>
            <a:endParaRPr lang="ar-EG"/>
          </a:p>
        </p:txBody>
      </p:sp>
    </p:spTree>
    <p:extLst>
      <p:ext uri="{BB962C8B-B14F-4D97-AF65-F5344CB8AC3E}">
        <p14:creationId xmlns:p14="http://schemas.microsoft.com/office/powerpoint/2010/main" val="1743428145"/>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1" name="book close.wav"/>
          </p:stSnd>
        </p:sndAc>
      </p:transition>
    </mc:Choice>
    <mc:Fallback xmlns="">
      <p:transition spd="slow">
        <p:dissolve/>
        <p:sndAc>
          <p:stSnd>
            <p:snd r:embed="rId3" name="book close.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5D27440-269E-4915-AC57-625E4FB49045}"/>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EG"/>
          </a:p>
        </p:txBody>
      </p:sp>
      <p:sp>
        <p:nvSpPr>
          <p:cNvPr id="3" name="عنصر نائب للصورة 2">
            <a:extLst>
              <a:ext uri="{FF2B5EF4-FFF2-40B4-BE49-F238E27FC236}">
                <a16:creationId xmlns:a16="http://schemas.microsoft.com/office/drawing/2014/main" id="{AF6A3057-CD05-4ACC-89E2-E98D87E7F5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عنصر نائب للنص 3">
            <a:extLst>
              <a:ext uri="{FF2B5EF4-FFF2-40B4-BE49-F238E27FC236}">
                <a16:creationId xmlns:a16="http://schemas.microsoft.com/office/drawing/2014/main" id="{63EEBB67-FAC0-4545-A799-E8B81D2599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4530E263-DE32-4FF2-BB03-910AE1A21605}"/>
              </a:ext>
            </a:extLst>
          </p:cNvPr>
          <p:cNvSpPr>
            <a:spLocks noGrp="1"/>
          </p:cNvSpPr>
          <p:nvPr>
            <p:ph type="dt" sz="half" idx="10"/>
          </p:nvPr>
        </p:nvSpPr>
        <p:spPr/>
        <p:txBody>
          <a:bodyPr/>
          <a:lstStyle/>
          <a:p>
            <a:endParaRPr lang="ar-EG"/>
          </a:p>
        </p:txBody>
      </p:sp>
      <p:sp>
        <p:nvSpPr>
          <p:cNvPr id="6" name="عنصر نائب للتذييل 5">
            <a:extLst>
              <a:ext uri="{FF2B5EF4-FFF2-40B4-BE49-F238E27FC236}">
                <a16:creationId xmlns:a16="http://schemas.microsoft.com/office/drawing/2014/main" id="{D96115B1-AE31-4CAA-8FF3-39F86354FB16}"/>
              </a:ext>
            </a:extLst>
          </p:cNvPr>
          <p:cNvSpPr>
            <a:spLocks noGrp="1"/>
          </p:cNvSpPr>
          <p:nvPr>
            <p:ph type="ftr" sz="quarter" idx="11"/>
          </p:nvPr>
        </p:nvSpPr>
        <p:spPr/>
        <p:txBody>
          <a:bodyPr/>
          <a:lstStyle/>
          <a:p>
            <a:endParaRPr lang="ar-EG"/>
          </a:p>
        </p:txBody>
      </p:sp>
      <p:sp>
        <p:nvSpPr>
          <p:cNvPr id="7" name="عنصر نائب لرقم الشريحة 6">
            <a:extLst>
              <a:ext uri="{FF2B5EF4-FFF2-40B4-BE49-F238E27FC236}">
                <a16:creationId xmlns:a16="http://schemas.microsoft.com/office/drawing/2014/main" id="{6137C98B-9E40-45DE-A5D9-941AD8E660FE}"/>
              </a:ext>
            </a:extLst>
          </p:cNvPr>
          <p:cNvSpPr>
            <a:spLocks noGrp="1"/>
          </p:cNvSpPr>
          <p:nvPr>
            <p:ph type="sldNum" sz="quarter" idx="12"/>
          </p:nvPr>
        </p:nvSpPr>
        <p:spPr/>
        <p:txBody>
          <a:bodyPr/>
          <a:lstStyle/>
          <a:p>
            <a:fld id="{E277FB82-6900-4FF8-BDA9-6B51EE998D2C}" type="slidenum">
              <a:rPr lang="ar-EG" smtClean="0"/>
              <a:t>‹#›</a:t>
            </a:fld>
            <a:endParaRPr lang="ar-EG"/>
          </a:p>
        </p:txBody>
      </p:sp>
    </p:spTree>
    <p:extLst>
      <p:ext uri="{BB962C8B-B14F-4D97-AF65-F5344CB8AC3E}">
        <p14:creationId xmlns:p14="http://schemas.microsoft.com/office/powerpoint/2010/main" val="3321968179"/>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1" name="book close.wav"/>
          </p:stSnd>
        </p:sndAc>
      </p:transition>
    </mc:Choice>
    <mc:Fallback xmlns="">
      <p:transition spd="slow">
        <p:dissolve/>
        <p:sndAc>
          <p:stSnd>
            <p:snd r:embed="rId3" name="book close.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C86E4735-8350-4F39-94A0-51717C68B41F}"/>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id="{D130A187-3F16-4E99-B962-2277D420BD8F}"/>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9355D5C3-7E4A-45A4-8500-499848E3902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endParaRPr lang="ar-EG"/>
          </a:p>
        </p:txBody>
      </p:sp>
      <p:sp>
        <p:nvSpPr>
          <p:cNvPr id="5" name="عنصر نائب للتذييل 4">
            <a:extLst>
              <a:ext uri="{FF2B5EF4-FFF2-40B4-BE49-F238E27FC236}">
                <a16:creationId xmlns:a16="http://schemas.microsoft.com/office/drawing/2014/main" id="{D0F3689F-2B14-4ED8-A6A5-7976DD8AF8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EG"/>
          </a:p>
        </p:txBody>
      </p:sp>
      <p:sp>
        <p:nvSpPr>
          <p:cNvPr id="6" name="عنصر نائب لرقم الشريحة 5">
            <a:extLst>
              <a:ext uri="{FF2B5EF4-FFF2-40B4-BE49-F238E27FC236}">
                <a16:creationId xmlns:a16="http://schemas.microsoft.com/office/drawing/2014/main" id="{AD43D208-77D3-4449-BC0D-ACE12F4F0065}"/>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277FB82-6900-4FF8-BDA9-6B51EE998D2C}" type="slidenum">
              <a:rPr lang="ar-EG" smtClean="0"/>
              <a:t>‹#›</a:t>
            </a:fld>
            <a:endParaRPr lang="ar-EG"/>
          </a:p>
        </p:txBody>
      </p:sp>
    </p:spTree>
    <p:extLst>
      <p:ext uri="{BB962C8B-B14F-4D97-AF65-F5344CB8AC3E}">
        <p14:creationId xmlns:p14="http://schemas.microsoft.com/office/powerpoint/2010/main" val="1633900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200">
        <p:dissolve/>
        <p:sndAc>
          <p:stSnd>
            <p:snd r:embed="rId14" name="book close.wav"/>
          </p:stSnd>
        </p:sndAc>
      </p:transition>
    </mc:Choice>
    <mc:Fallback xmlns="">
      <p:transition spd="slow">
        <p:dissolve/>
        <p:sndAc>
          <p:stSnd>
            <p:snd r:embed="rId16" name="book close.wav"/>
          </p:stSnd>
        </p:sndAc>
      </p:transition>
    </mc:Fallback>
  </mc:AlternateContent>
  <p:hf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jpeg"/><Relationship Id="rId1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5.png"/><Relationship Id="rId12" Type="http://schemas.openxmlformats.org/officeDocument/2006/relationships/hyperlink" Target="https://www.meta-calculator.com/graph-paper-maker/" TargetMode="External"/><Relationship Id="rId17"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image" Target="../media/image12.jpeg"/><Relationship Id="rId20"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9.jpg"/><Relationship Id="rId5" Type="http://schemas.openxmlformats.org/officeDocument/2006/relationships/image" Target="../media/image3.png"/><Relationship Id="rId15" Type="http://schemas.openxmlformats.org/officeDocument/2006/relationships/hyperlink" Target="https://pixabay.com/it/lavagna-bianca-bordo-bianco-3205371/" TargetMode="External"/><Relationship Id="rId10" Type="http://schemas.openxmlformats.org/officeDocument/2006/relationships/image" Target="../media/image8.png"/><Relationship Id="rId19" Type="http://schemas.openxmlformats.org/officeDocument/2006/relationships/image" Target="../media/image15.pn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2.jpg"/><Relationship Id="rId7" Type="http://schemas.openxmlformats.org/officeDocument/2006/relationships/image" Target="../media/image33.e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2.jpg"/><Relationship Id="rId7" Type="http://schemas.openxmlformats.org/officeDocument/2006/relationships/image" Target="../media/image34.e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2.jpg"/><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2.jpg"/><Relationship Id="rId7" Type="http://schemas.openxmlformats.org/officeDocument/2006/relationships/image" Target="../media/image36.e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2.jpg"/><Relationship Id="rId7" Type="http://schemas.openxmlformats.org/officeDocument/2006/relationships/image" Target="../media/image37.e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2.jpg"/><Relationship Id="rId7" Type="http://schemas.openxmlformats.org/officeDocument/2006/relationships/image" Target="../media/image38.e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audio" Target="../media/audio1.wav"/></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2.jpg"/><Relationship Id="rId7" Type="http://schemas.openxmlformats.org/officeDocument/2006/relationships/image" Target="../media/image40.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10" Type="http://schemas.openxmlformats.org/officeDocument/2006/relationships/audio" Target="../media/audio1.wav"/><Relationship Id="rId4" Type="http://schemas.openxmlformats.org/officeDocument/2006/relationships/image" Target="../media/image13.png"/><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2.jpg"/><Relationship Id="rId7" Type="http://schemas.openxmlformats.org/officeDocument/2006/relationships/image" Target="../media/image25.e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10" Type="http://schemas.openxmlformats.org/officeDocument/2006/relationships/audio" Target="../media/audio1.wav"/><Relationship Id="rId4" Type="http://schemas.openxmlformats.org/officeDocument/2006/relationships/image" Target="../media/image13.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2.jpg"/><Relationship Id="rId7" Type="http://schemas.openxmlformats.org/officeDocument/2006/relationships/image" Target="../media/image28.e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jpg"/><Relationship Id="rId7" Type="http://schemas.openxmlformats.org/officeDocument/2006/relationships/image" Target="../media/image29.e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2.jp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23" name="Picture 2" descr="A picture containing text, floor&#10;&#10;Description automatically generated">
            <a:extLst>
              <a:ext uri="{FF2B5EF4-FFF2-40B4-BE49-F238E27FC236}">
                <a16:creationId xmlns:a16="http://schemas.microsoft.com/office/drawing/2014/main" id="{401EA9EC-5BF0-BD4A-BA1C-02A030C22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00" y="-26774"/>
            <a:ext cx="12299800" cy="6858000"/>
          </a:xfrm>
          <a:prstGeom prst="rect">
            <a:avLst/>
          </a:prstGeom>
        </p:spPr>
      </p:pic>
      <p:pic>
        <p:nvPicPr>
          <p:cNvPr id="69" name="Google Shape;69;p14"/>
          <p:cNvPicPr preferRelativeResize="0"/>
          <p:nvPr/>
        </p:nvPicPr>
        <p:blipFill rotWithShape="1">
          <a:blip r:embed="rId5">
            <a:alphaModFix/>
          </a:blip>
          <a:srcRect l="27948" r="28740"/>
          <a:stretch/>
        </p:blipFill>
        <p:spPr>
          <a:xfrm>
            <a:off x="1795478" y="2990239"/>
            <a:ext cx="1608667" cy="3227027"/>
          </a:xfrm>
          <a:prstGeom prst="rect">
            <a:avLst/>
          </a:prstGeom>
          <a:noFill/>
          <a:ln>
            <a:noFill/>
          </a:ln>
        </p:spPr>
      </p:pic>
      <p:pic>
        <p:nvPicPr>
          <p:cNvPr id="75" name="Google Shape;75;p14"/>
          <p:cNvPicPr preferRelativeResize="0"/>
          <p:nvPr/>
        </p:nvPicPr>
        <p:blipFill>
          <a:blip r:embed="rId6">
            <a:alphaModFix/>
          </a:blip>
          <a:stretch>
            <a:fillRect/>
          </a:stretch>
        </p:blipFill>
        <p:spPr>
          <a:xfrm>
            <a:off x="270765" y="3979140"/>
            <a:ext cx="2057993" cy="3100433"/>
          </a:xfrm>
          <a:prstGeom prst="rect">
            <a:avLst/>
          </a:prstGeom>
          <a:noFill/>
          <a:ln>
            <a:noFill/>
          </a:ln>
        </p:spPr>
      </p:pic>
      <p:pic>
        <p:nvPicPr>
          <p:cNvPr id="21" name="Google Shape;3682;p109">
            <a:extLst>
              <a:ext uri="{FF2B5EF4-FFF2-40B4-BE49-F238E27FC236}">
                <a16:creationId xmlns:a16="http://schemas.microsoft.com/office/drawing/2014/main" id="{F67D406F-88B2-134A-9EC2-133B5EB5EF51}"/>
              </a:ext>
            </a:extLst>
          </p:cNvPr>
          <p:cNvPicPr preferRelativeResize="0"/>
          <p:nvPr/>
        </p:nvPicPr>
        <p:blipFill rotWithShape="1">
          <a:blip r:embed="rId7">
            <a:alphaModFix/>
          </a:blip>
          <a:srcRect l="17759" t="35748" r="16949" b="34280"/>
          <a:stretch/>
        </p:blipFill>
        <p:spPr>
          <a:xfrm>
            <a:off x="3788075" y="4305273"/>
            <a:ext cx="2592455" cy="859275"/>
          </a:xfrm>
          <a:prstGeom prst="rect">
            <a:avLst/>
          </a:prstGeom>
          <a:noFill/>
          <a:ln>
            <a:noFill/>
          </a:ln>
        </p:spPr>
      </p:pic>
      <p:pic>
        <p:nvPicPr>
          <p:cNvPr id="22" name="Google Shape;3683;p109">
            <a:extLst>
              <a:ext uri="{FF2B5EF4-FFF2-40B4-BE49-F238E27FC236}">
                <a16:creationId xmlns:a16="http://schemas.microsoft.com/office/drawing/2014/main" id="{82EC729D-8D9F-9C4E-89DB-123F16AF4452}"/>
              </a:ext>
            </a:extLst>
          </p:cNvPr>
          <p:cNvPicPr preferRelativeResize="0"/>
          <p:nvPr/>
        </p:nvPicPr>
        <p:blipFill rotWithShape="1">
          <a:blip r:embed="rId7">
            <a:alphaModFix/>
          </a:blip>
          <a:srcRect l="17759" t="66931" r="16949"/>
          <a:stretch/>
        </p:blipFill>
        <p:spPr>
          <a:xfrm>
            <a:off x="6380530" y="4251790"/>
            <a:ext cx="2360896" cy="948075"/>
          </a:xfrm>
          <a:prstGeom prst="rect">
            <a:avLst/>
          </a:prstGeom>
          <a:noFill/>
          <a:ln>
            <a:noFill/>
          </a:ln>
        </p:spPr>
      </p:pic>
      <p:pic>
        <p:nvPicPr>
          <p:cNvPr id="28" name="Google Shape;133;p17">
            <a:extLst>
              <a:ext uri="{FF2B5EF4-FFF2-40B4-BE49-F238E27FC236}">
                <a16:creationId xmlns:a16="http://schemas.microsoft.com/office/drawing/2014/main" id="{D72403B1-2914-2542-A32F-F4F7D28EC22D}"/>
              </a:ext>
            </a:extLst>
          </p:cNvPr>
          <p:cNvPicPr preferRelativeResize="0"/>
          <p:nvPr/>
        </p:nvPicPr>
        <p:blipFill>
          <a:blip r:embed="rId8">
            <a:alphaModFix/>
          </a:blip>
          <a:stretch>
            <a:fillRect/>
          </a:stretch>
        </p:blipFill>
        <p:spPr>
          <a:xfrm>
            <a:off x="10451864" y="4216473"/>
            <a:ext cx="1403380" cy="948075"/>
          </a:xfrm>
          <a:prstGeom prst="rect">
            <a:avLst/>
          </a:prstGeom>
          <a:noFill/>
          <a:ln>
            <a:noFill/>
          </a:ln>
        </p:spPr>
      </p:pic>
      <p:pic>
        <p:nvPicPr>
          <p:cNvPr id="55" name="صورة 54">
            <a:extLst>
              <a:ext uri="{FF2B5EF4-FFF2-40B4-BE49-F238E27FC236}">
                <a16:creationId xmlns:a16="http://schemas.microsoft.com/office/drawing/2014/main" id="{0BD0D158-7DE9-FC4B-BA17-2FE63DF3C299}"/>
              </a:ext>
            </a:extLst>
          </p:cNvPr>
          <p:cNvPicPr>
            <a:picLocks noChangeAspect="1"/>
          </p:cNvPicPr>
          <p:nvPr/>
        </p:nvPicPr>
        <p:blipFill rotWithShape="1">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l="7627" t="8293" r="8269" b="9258"/>
          <a:stretch/>
        </p:blipFill>
        <p:spPr>
          <a:xfrm>
            <a:off x="9011322" y="2526208"/>
            <a:ext cx="1614258" cy="1582502"/>
          </a:xfrm>
          <a:prstGeom prst="rect">
            <a:avLst/>
          </a:prstGeom>
        </p:spPr>
      </p:pic>
      <p:pic>
        <p:nvPicPr>
          <p:cNvPr id="56" name="صورة 55">
            <a:extLst>
              <a:ext uri="{FF2B5EF4-FFF2-40B4-BE49-F238E27FC236}">
                <a16:creationId xmlns:a16="http://schemas.microsoft.com/office/drawing/2014/main" id="{5913AEE7-E499-104B-8B23-4573AF6D31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99619" y="1877609"/>
            <a:ext cx="1237663" cy="809259"/>
          </a:xfrm>
          <a:prstGeom prst="rect">
            <a:avLst/>
          </a:prstGeom>
        </p:spPr>
      </p:pic>
      <p:grpSp>
        <p:nvGrpSpPr>
          <p:cNvPr id="57" name="مجموعة 71">
            <a:extLst>
              <a:ext uri="{FF2B5EF4-FFF2-40B4-BE49-F238E27FC236}">
                <a16:creationId xmlns:a16="http://schemas.microsoft.com/office/drawing/2014/main" id="{236EA89F-735C-D548-A245-21910093677E}"/>
              </a:ext>
            </a:extLst>
          </p:cNvPr>
          <p:cNvGrpSpPr>
            <a:grpSpLocks/>
          </p:cNvGrpSpPr>
          <p:nvPr/>
        </p:nvGrpSpPr>
        <p:grpSpPr bwMode="auto">
          <a:xfrm>
            <a:off x="9237426" y="667883"/>
            <a:ext cx="1214438" cy="1136650"/>
            <a:chOff x="3326307" y="697407"/>
            <a:chExt cx="5463186" cy="5463186"/>
          </a:xfrm>
        </p:grpSpPr>
        <p:sp>
          <p:nvSpPr>
            <p:cNvPr id="58" name="شكل بيضاوي 57">
              <a:extLst>
                <a:ext uri="{FF2B5EF4-FFF2-40B4-BE49-F238E27FC236}">
                  <a16:creationId xmlns:a16="http://schemas.microsoft.com/office/drawing/2014/main" id="{EAFCAD77-ED32-4443-BB70-919842EA3523}"/>
                </a:ext>
              </a:extLst>
            </p:cNvPr>
            <p:cNvSpPr/>
            <p:nvPr/>
          </p:nvSpPr>
          <p:spPr>
            <a:xfrm>
              <a:off x="3326307" y="697407"/>
              <a:ext cx="5463186" cy="5463186"/>
            </a:xfrm>
            <a:prstGeom prst="ellipse">
              <a:avLst/>
            </a:prstGeom>
            <a:solidFill>
              <a:schemeClr val="accent5">
                <a:lumMod val="20000"/>
                <a:lumOff val="80000"/>
              </a:schemeClr>
            </a:solidFill>
            <a:ln/>
          </p:spPr>
          <p:style>
            <a:lnRef idx="0">
              <a:schemeClr val="accent6"/>
            </a:lnRef>
            <a:fillRef idx="3">
              <a:schemeClr val="accent6"/>
            </a:fillRef>
            <a:effectRef idx="3">
              <a:schemeClr val="accent6"/>
            </a:effectRef>
            <a:fontRef idx="minor">
              <a:schemeClr val="lt1"/>
            </a:fontRef>
          </p:style>
          <p:txBody>
            <a:bodyPr rtlCol="1" anchor="ctr"/>
            <a:lstStyle/>
            <a:p>
              <a:pPr marL="171450" indent="-171450" algn="ctr">
                <a:buFont typeface="Arial" panose="020B0604020202020204" pitchFamily="34" charset="0"/>
                <a:buChar char="•"/>
                <a:defRPr/>
              </a:pPr>
              <a:endParaRPr lang="ar-EG" sz="1013" dirty="0"/>
            </a:p>
          </p:txBody>
        </p:sp>
        <p:grpSp>
          <p:nvGrpSpPr>
            <p:cNvPr id="61" name="مجموعة 74">
              <a:extLst>
                <a:ext uri="{FF2B5EF4-FFF2-40B4-BE49-F238E27FC236}">
                  <a16:creationId xmlns:a16="http://schemas.microsoft.com/office/drawing/2014/main" id="{E775D7C4-DCBD-7241-A026-1B35123A1719}"/>
                </a:ext>
              </a:extLst>
            </p:cNvPr>
            <p:cNvGrpSpPr>
              <a:grpSpLocks/>
            </p:cNvGrpSpPr>
            <p:nvPr/>
          </p:nvGrpSpPr>
          <p:grpSpPr bwMode="auto">
            <a:xfrm>
              <a:off x="3815176" y="1103486"/>
              <a:ext cx="4682212" cy="4814204"/>
              <a:chOff x="3815176" y="1103486"/>
              <a:chExt cx="4682212" cy="4814204"/>
            </a:xfrm>
          </p:grpSpPr>
          <p:sp>
            <p:nvSpPr>
              <p:cNvPr id="72" name="مربع نص 75">
                <a:extLst>
                  <a:ext uri="{FF2B5EF4-FFF2-40B4-BE49-F238E27FC236}">
                    <a16:creationId xmlns:a16="http://schemas.microsoft.com/office/drawing/2014/main" id="{53A7398B-B900-C644-A2D7-66E018BB2C8E}"/>
                  </a:ext>
                </a:extLst>
              </p:cNvPr>
              <p:cNvSpPr>
                <a:spLocks/>
              </p:cNvSpPr>
              <p:nvPr/>
            </p:nvSpPr>
            <p:spPr bwMode="auto">
              <a:xfrm>
                <a:off x="5887413" y="1103486"/>
                <a:ext cx="369764" cy="312381"/>
              </a:xfrm>
              <a:custGeom>
                <a:avLst/>
                <a:gdLst>
                  <a:gd name="T0" fmla="*/ 338166 w 369764"/>
                  <a:gd name="T1" fmla="*/ 22199 h 312381"/>
                  <a:gd name="T2" fmla="*/ 360764 w 369764"/>
                  <a:gd name="T3" fmla="*/ 110593 h 312381"/>
                  <a:gd name="T4" fmla="*/ 292368 w 369764"/>
                  <a:gd name="T5" fmla="*/ 182189 h 312381"/>
                  <a:gd name="T6" fmla="*/ 221173 w 369764"/>
                  <a:gd name="T7" fmla="*/ 273783 h 312381"/>
                  <a:gd name="T8" fmla="*/ 322967 w 369764"/>
                  <a:gd name="T9" fmla="*/ 267584 h 312381"/>
                  <a:gd name="T10" fmla="*/ 369764 w 369764"/>
                  <a:gd name="T11" fmla="*/ 292182 h 312381"/>
                  <a:gd name="T12" fmla="*/ 350965 w 369764"/>
                  <a:gd name="T13" fmla="*/ 312181 h 312381"/>
                  <a:gd name="T14" fmla="*/ 322967 w 369764"/>
                  <a:gd name="T15" fmla="*/ 305981 h 312381"/>
                  <a:gd name="T16" fmla="*/ 261570 w 369764"/>
                  <a:gd name="T17" fmla="*/ 308381 h 312381"/>
                  <a:gd name="T18" fmla="*/ 215373 w 369764"/>
                  <a:gd name="T19" fmla="*/ 312381 h 312381"/>
                  <a:gd name="T20" fmla="*/ 202574 w 369764"/>
                  <a:gd name="T21" fmla="*/ 310781 h 312381"/>
                  <a:gd name="T22" fmla="*/ 182175 w 369764"/>
                  <a:gd name="T23" fmla="*/ 273383 h 312381"/>
                  <a:gd name="T24" fmla="*/ 270170 w 369764"/>
                  <a:gd name="T25" fmla="*/ 150391 h 312381"/>
                  <a:gd name="T26" fmla="*/ 325566 w 369764"/>
                  <a:gd name="T27" fmla="*/ 74796 h 312381"/>
                  <a:gd name="T28" fmla="*/ 280369 w 369764"/>
                  <a:gd name="T29" fmla="*/ 42997 h 312381"/>
                  <a:gd name="T30" fmla="*/ 216773 w 369764"/>
                  <a:gd name="T31" fmla="*/ 75995 h 312381"/>
                  <a:gd name="T32" fmla="*/ 182375 w 369764"/>
                  <a:gd name="T33" fmla="*/ 66396 h 312381"/>
                  <a:gd name="T34" fmla="*/ 230572 w 369764"/>
                  <a:gd name="T35" fmla="*/ 18399 h 312381"/>
                  <a:gd name="T36" fmla="*/ 81995 w 369764"/>
                  <a:gd name="T37" fmla="*/ 0 h 312381"/>
                  <a:gd name="T38" fmla="*/ 94195 w 369764"/>
                  <a:gd name="T39" fmla="*/ 29098 h 312381"/>
                  <a:gd name="T40" fmla="*/ 93695 w 369764"/>
                  <a:gd name="T41" fmla="*/ 62796 h 312381"/>
                  <a:gd name="T42" fmla="*/ 89595 w 369764"/>
                  <a:gd name="T43" fmla="*/ 150791 h 312381"/>
                  <a:gd name="T44" fmla="*/ 86395 w 369764"/>
                  <a:gd name="T45" fmla="*/ 246785 h 312381"/>
                  <a:gd name="T46" fmla="*/ 109194 w 369764"/>
                  <a:gd name="T47" fmla="*/ 273583 h 312381"/>
                  <a:gd name="T48" fmla="*/ 128592 w 369764"/>
                  <a:gd name="T49" fmla="*/ 292782 h 312381"/>
                  <a:gd name="T50" fmla="*/ 109194 w 369764"/>
                  <a:gd name="T51" fmla="*/ 311981 h 312381"/>
                  <a:gd name="T52" fmla="*/ 29798 w 369764"/>
                  <a:gd name="T53" fmla="*/ 311781 h 312381"/>
                  <a:gd name="T54" fmla="*/ 0 w 369764"/>
                  <a:gd name="T55" fmla="*/ 294782 h 312381"/>
                  <a:gd name="T56" fmla="*/ 40998 w 369764"/>
                  <a:gd name="T57" fmla="*/ 274783 h 312381"/>
                  <a:gd name="T58" fmla="*/ 47497 w 369764"/>
                  <a:gd name="T59" fmla="*/ 246785 h 312381"/>
                  <a:gd name="T60" fmla="*/ 50397 w 369764"/>
                  <a:gd name="T61" fmla="*/ 141391 h 312381"/>
                  <a:gd name="T62" fmla="*/ 20399 w 369764"/>
                  <a:gd name="T63" fmla="*/ 84795 h 312381"/>
                  <a:gd name="T64" fmla="*/ 600 w 369764"/>
                  <a:gd name="T65" fmla="*/ 64996 h 312381"/>
                  <a:gd name="T66" fmla="*/ 48397 w 369764"/>
                  <a:gd name="T67" fmla="*/ 17799 h 3123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69764" h="312381">
                    <a:moveTo>
                      <a:pt x="280369" y="4600"/>
                    </a:moveTo>
                    <a:cubicBezTo>
                      <a:pt x="301968" y="4600"/>
                      <a:pt x="321233" y="10466"/>
                      <a:pt x="338166" y="22199"/>
                    </a:cubicBezTo>
                    <a:cubicBezTo>
                      <a:pt x="357098" y="35398"/>
                      <a:pt x="366564" y="52330"/>
                      <a:pt x="366564" y="72996"/>
                    </a:cubicBezTo>
                    <a:cubicBezTo>
                      <a:pt x="366564" y="86595"/>
                      <a:pt x="364631" y="99127"/>
                      <a:pt x="360764" y="110593"/>
                    </a:cubicBezTo>
                    <a:cubicBezTo>
                      <a:pt x="356898" y="122059"/>
                      <a:pt x="351032" y="132525"/>
                      <a:pt x="343165" y="141991"/>
                    </a:cubicBezTo>
                    <a:cubicBezTo>
                      <a:pt x="333166" y="153991"/>
                      <a:pt x="316234" y="167390"/>
                      <a:pt x="292368" y="182189"/>
                    </a:cubicBezTo>
                    <a:cubicBezTo>
                      <a:pt x="267303" y="197921"/>
                      <a:pt x="250838" y="209854"/>
                      <a:pt x="242972" y="217987"/>
                    </a:cubicBezTo>
                    <a:cubicBezTo>
                      <a:pt x="228172" y="233319"/>
                      <a:pt x="220906" y="251918"/>
                      <a:pt x="221173" y="273783"/>
                    </a:cubicBezTo>
                    <a:lnTo>
                      <a:pt x="262370" y="269984"/>
                    </a:lnTo>
                    <a:cubicBezTo>
                      <a:pt x="290635" y="268384"/>
                      <a:pt x="310834" y="267584"/>
                      <a:pt x="322967" y="267584"/>
                    </a:cubicBezTo>
                    <a:cubicBezTo>
                      <a:pt x="333099" y="267584"/>
                      <a:pt x="342699" y="269317"/>
                      <a:pt x="351765" y="272783"/>
                    </a:cubicBezTo>
                    <a:cubicBezTo>
                      <a:pt x="363764" y="277450"/>
                      <a:pt x="369764" y="283916"/>
                      <a:pt x="369764" y="292182"/>
                    </a:cubicBezTo>
                    <a:cubicBezTo>
                      <a:pt x="369764" y="297382"/>
                      <a:pt x="367964" y="302015"/>
                      <a:pt x="364364" y="306081"/>
                    </a:cubicBezTo>
                    <a:cubicBezTo>
                      <a:pt x="360764" y="310148"/>
                      <a:pt x="356298" y="312181"/>
                      <a:pt x="350965" y="312181"/>
                    </a:cubicBezTo>
                    <a:cubicBezTo>
                      <a:pt x="347632" y="312181"/>
                      <a:pt x="342932" y="311148"/>
                      <a:pt x="336866" y="309081"/>
                    </a:cubicBezTo>
                    <a:cubicBezTo>
                      <a:pt x="330799" y="307015"/>
                      <a:pt x="326166" y="305981"/>
                      <a:pt x="322967" y="305981"/>
                    </a:cubicBezTo>
                    <a:cubicBezTo>
                      <a:pt x="316167" y="305981"/>
                      <a:pt x="305968" y="306381"/>
                      <a:pt x="292368" y="307181"/>
                    </a:cubicBezTo>
                    <a:cubicBezTo>
                      <a:pt x="278769" y="307981"/>
                      <a:pt x="268503" y="308381"/>
                      <a:pt x="261570" y="308381"/>
                    </a:cubicBezTo>
                    <a:cubicBezTo>
                      <a:pt x="256371" y="308381"/>
                      <a:pt x="248671" y="309048"/>
                      <a:pt x="238472" y="310381"/>
                    </a:cubicBezTo>
                    <a:cubicBezTo>
                      <a:pt x="228272" y="311714"/>
                      <a:pt x="220573" y="312381"/>
                      <a:pt x="215373" y="312381"/>
                    </a:cubicBezTo>
                    <a:cubicBezTo>
                      <a:pt x="213907" y="312381"/>
                      <a:pt x="211773" y="312114"/>
                      <a:pt x="208974" y="311581"/>
                    </a:cubicBezTo>
                    <a:cubicBezTo>
                      <a:pt x="206174" y="311048"/>
                      <a:pt x="204041" y="310781"/>
                      <a:pt x="202574" y="310781"/>
                    </a:cubicBezTo>
                    <a:cubicBezTo>
                      <a:pt x="193375" y="310781"/>
                      <a:pt x="187375" y="306315"/>
                      <a:pt x="184575" y="297382"/>
                    </a:cubicBezTo>
                    <a:cubicBezTo>
                      <a:pt x="182975" y="292716"/>
                      <a:pt x="182175" y="284716"/>
                      <a:pt x="182175" y="273383"/>
                    </a:cubicBezTo>
                    <a:cubicBezTo>
                      <a:pt x="182175" y="242319"/>
                      <a:pt x="190641" y="217320"/>
                      <a:pt x="207574" y="198388"/>
                    </a:cubicBezTo>
                    <a:cubicBezTo>
                      <a:pt x="215307" y="189722"/>
                      <a:pt x="236172" y="173723"/>
                      <a:pt x="270170" y="150391"/>
                    </a:cubicBezTo>
                    <a:cubicBezTo>
                      <a:pt x="289235" y="137325"/>
                      <a:pt x="301968" y="127126"/>
                      <a:pt x="308368" y="119793"/>
                    </a:cubicBezTo>
                    <a:cubicBezTo>
                      <a:pt x="319833" y="106994"/>
                      <a:pt x="325566" y="91994"/>
                      <a:pt x="325566" y="74796"/>
                    </a:cubicBezTo>
                    <a:cubicBezTo>
                      <a:pt x="325566" y="66263"/>
                      <a:pt x="320033" y="58663"/>
                      <a:pt x="308967" y="51997"/>
                    </a:cubicBezTo>
                    <a:cubicBezTo>
                      <a:pt x="299235" y="45997"/>
                      <a:pt x="289702" y="42997"/>
                      <a:pt x="280369" y="42997"/>
                    </a:cubicBezTo>
                    <a:cubicBezTo>
                      <a:pt x="268103" y="42997"/>
                      <a:pt x="256437" y="46531"/>
                      <a:pt x="245371" y="53597"/>
                    </a:cubicBezTo>
                    <a:lnTo>
                      <a:pt x="216773" y="75995"/>
                    </a:lnTo>
                    <a:cubicBezTo>
                      <a:pt x="211040" y="80528"/>
                      <a:pt x="206440" y="82795"/>
                      <a:pt x="202974" y="82795"/>
                    </a:cubicBezTo>
                    <a:cubicBezTo>
                      <a:pt x="189241" y="82795"/>
                      <a:pt x="182375" y="77329"/>
                      <a:pt x="182375" y="66396"/>
                    </a:cubicBezTo>
                    <a:cubicBezTo>
                      <a:pt x="182375" y="60130"/>
                      <a:pt x="184908" y="54730"/>
                      <a:pt x="189975" y="50197"/>
                    </a:cubicBezTo>
                    <a:cubicBezTo>
                      <a:pt x="205574" y="35531"/>
                      <a:pt x="219106" y="24932"/>
                      <a:pt x="230572" y="18399"/>
                    </a:cubicBezTo>
                    <a:cubicBezTo>
                      <a:pt x="246705" y="9200"/>
                      <a:pt x="263304" y="4600"/>
                      <a:pt x="280369" y="4600"/>
                    </a:cubicBezTo>
                    <a:close/>
                    <a:moveTo>
                      <a:pt x="81995" y="0"/>
                    </a:moveTo>
                    <a:cubicBezTo>
                      <a:pt x="90928" y="0"/>
                      <a:pt x="95394" y="5133"/>
                      <a:pt x="95394" y="15399"/>
                    </a:cubicBezTo>
                    <a:cubicBezTo>
                      <a:pt x="95394" y="18466"/>
                      <a:pt x="94995" y="23032"/>
                      <a:pt x="94195" y="29098"/>
                    </a:cubicBezTo>
                    <a:cubicBezTo>
                      <a:pt x="93395" y="35165"/>
                      <a:pt x="92995" y="39731"/>
                      <a:pt x="92995" y="42797"/>
                    </a:cubicBezTo>
                    <a:cubicBezTo>
                      <a:pt x="92995" y="47197"/>
                      <a:pt x="93228" y="53863"/>
                      <a:pt x="93695" y="62796"/>
                    </a:cubicBezTo>
                    <a:cubicBezTo>
                      <a:pt x="94161" y="71729"/>
                      <a:pt x="94395" y="78395"/>
                      <a:pt x="94395" y="82795"/>
                    </a:cubicBezTo>
                    <a:cubicBezTo>
                      <a:pt x="94395" y="97994"/>
                      <a:pt x="92795" y="120659"/>
                      <a:pt x="89595" y="150791"/>
                    </a:cubicBezTo>
                    <a:cubicBezTo>
                      <a:pt x="86395" y="180922"/>
                      <a:pt x="84795" y="203521"/>
                      <a:pt x="84795" y="218587"/>
                    </a:cubicBezTo>
                    <a:cubicBezTo>
                      <a:pt x="84795" y="226320"/>
                      <a:pt x="85328" y="235719"/>
                      <a:pt x="86395" y="246785"/>
                    </a:cubicBezTo>
                    <a:cubicBezTo>
                      <a:pt x="87462" y="257851"/>
                      <a:pt x="88062" y="266917"/>
                      <a:pt x="88195" y="273983"/>
                    </a:cubicBezTo>
                    <a:lnTo>
                      <a:pt x="109194" y="273583"/>
                    </a:lnTo>
                    <a:cubicBezTo>
                      <a:pt x="114793" y="273583"/>
                      <a:pt x="119426" y="275417"/>
                      <a:pt x="123093" y="279083"/>
                    </a:cubicBezTo>
                    <a:cubicBezTo>
                      <a:pt x="126759" y="282750"/>
                      <a:pt x="128592" y="287316"/>
                      <a:pt x="128592" y="292782"/>
                    </a:cubicBezTo>
                    <a:cubicBezTo>
                      <a:pt x="128592" y="298382"/>
                      <a:pt x="126759" y="302982"/>
                      <a:pt x="123093" y="306581"/>
                    </a:cubicBezTo>
                    <a:cubicBezTo>
                      <a:pt x="119426" y="310181"/>
                      <a:pt x="114793" y="311981"/>
                      <a:pt x="109194" y="311981"/>
                    </a:cubicBezTo>
                    <a:lnTo>
                      <a:pt x="69396" y="311981"/>
                    </a:lnTo>
                    <a:lnTo>
                      <a:pt x="29798" y="311781"/>
                    </a:lnTo>
                    <a:cubicBezTo>
                      <a:pt x="20466" y="311781"/>
                      <a:pt x="13933" y="311181"/>
                      <a:pt x="10200" y="309981"/>
                    </a:cubicBezTo>
                    <a:cubicBezTo>
                      <a:pt x="3400" y="307581"/>
                      <a:pt x="0" y="302515"/>
                      <a:pt x="0" y="294782"/>
                    </a:cubicBezTo>
                    <a:cubicBezTo>
                      <a:pt x="0" y="281316"/>
                      <a:pt x="10466" y="274583"/>
                      <a:pt x="31398" y="274583"/>
                    </a:cubicBezTo>
                    <a:lnTo>
                      <a:pt x="40998" y="274783"/>
                    </a:lnTo>
                    <a:lnTo>
                      <a:pt x="49197" y="275183"/>
                    </a:lnTo>
                    <a:cubicBezTo>
                      <a:pt x="49197" y="268784"/>
                      <a:pt x="48631" y="259318"/>
                      <a:pt x="47497" y="246785"/>
                    </a:cubicBezTo>
                    <a:cubicBezTo>
                      <a:pt x="46364" y="234252"/>
                      <a:pt x="45798" y="224853"/>
                      <a:pt x="45798" y="218587"/>
                    </a:cubicBezTo>
                    <a:cubicBezTo>
                      <a:pt x="45798" y="201654"/>
                      <a:pt x="47331" y="175923"/>
                      <a:pt x="50397" y="141391"/>
                    </a:cubicBezTo>
                    <a:cubicBezTo>
                      <a:pt x="53330" y="107394"/>
                      <a:pt x="54730" y="81595"/>
                      <a:pt x="54597" y="63996"/>
                    </a:cubicBezTo>
                    <a:cubicBezTo>
                      <a:pt x="36731" y="77862"/>
                      <a:pt x="25332" y="84795"/>
                      <a:pt x="20399" y="84795"/>
                    </a:cubicBezTo>
                    <a:cubicBezTo>
                      <a:pt x="15066" y="84795"/>
                      <a:pt x="10433" y="82795"/>
                      <a:pt x="6500" y="78795"/>
                    </a:cubicBezTo>
                    <a:cubicBezTo>
                      <a:pt x="2567" y="74796"/>
                      <a:pt x="600" y="70196"/>
                      <a:pt x="600" y="64996"/>
                    </a:cubicBezTo>
                    <a:cubicBezTo>
                      <a:pt x="600" y="58730"/>
                      <a:pt x="6333" y="51130"/>
                      <a:pt x="17799" y="42198"/>
                    </a:cubicBezTo>
                    <a:cubicBezTo>
                      <a:pt x="24999" y="37131"/>
                      <a:pt x="35198" y="28998"/>
                      <a:pt x="48397" y="17799"/>
                    </a:cubicBezTo>
                    <a:cubicBezTo>
                      <a:pt x="60130" y="5933"/>
                      <a:pt x="71329" y="0"/>
                      <a:pt x="8199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marL="285750" indent="-285750">
                  <a:buFont typeface="Arial" panose="020B0604020202020204" pitchFamily="34" charset="0"/>
                  <a:buChar char="•"/>
                </a:pPr>
                <a:endParaRPr lang="ar-SA"/>
              </a:p>
            </p:txBody>
          </p:sp>
          <p:sp>
            <p:nvSpPr>
              <p:cNvPr id="73" name="مربع نص 76">
                <a:extLst>
                  <a:ext uri="{FF2B5EF4-FFF2-40B4-BE49-F238E27FC236}">
                    <a16:creationId xmlns:a16="http://schemas.microsoft.com/office/drawing/2014/main" id="{948F4B82-52B3-E846-AF78-EB3D43729AAA}"/>
                  </a:ext>
                </a:extLst>
              </p:cNvPr>
              <p:cNvSpPr>
                <a:spLocks/>
              </p:cNvSpPr>
              <p:nvPr/>
            </p:nvSpPr>
            <p:spPr bwMode="auto">
              <a:xfrm>
                <a:off x="6058989" y="5592110"/>
                <a:ext cx="199588" cy="325580"/>
              </a:xfrm>
              <a:custGeom>
                <a:avLst/>
                <a:gdLst>
                  <a:gd name="T0" fmla="*/ 97194 w 199588"/>
                  <a:gd name="T1" fmla="*/ 161390 h 325580"/>
                  <a:gd name="T2" fmla="*/ 66396 w 199588"/>
                  <a:gd name="T3" fmla="*/ 167390 h 325580"/>
                  <a:gd name="T4" fmla="*/ 40197 w 199588"/>
                  <a:gd name="T5" fmla="*/ 182789 h 325580"/>
                  <a:gd name="T6" fmla="*/ 38997 w 199588"/>
                  <a:gd name="T7" fmla="*/ 203588 h 325580"/>
                  <a:gd name="T8" fmla="*/ 50997 w 199588"/>
                  <a:gd name="T9" fmla="*/ 261984 h 325580"/>
                  <a:gd name="T10" fmla="*/ 98394 w 199588"/>
                  <a:gd name="T11" fmla="*/ 290782 h 325580"/>
                  <a:gd name="T12" fmla="*/ 145191 w 199588"/>
                  <a:gd name="T13" fmla="*/ 269184 h 325580"/>
                  <a:gd name="T14" fmla="*/ 160590 w 199588"/>
                  <a:gd name="T15" fmla="*/ 216187 h 325580"/>
                  <a:gd name="T16" fmla="*/ 144791 w 199588"/>
                  <a:gd name="T17" fmla="*/ 175090 h 325580"/>
                  <a:gd name="T18" fmla="*/ 97194 w 199588"/>
                  <a:gd name="T19" fmla="*/ 161390 h 325580"/>
                  <a:gd name="T20" fmla="*/ 119793 w 199588"/>
                  <a:gd name="T21" fmla="*/ 0 h 325580"/>
                  <a:gd name="T22" fmla="*/ 133792 w 199588"/>
                  <a:gd name="T23" fmla="*/ 5700 h 325580"/>
                  <a:gd name="T24" fmla="*/ 139991 w 199588"/>
                  <a:gd name="T25" fmla="*/ 19199 h 325580"/>
                  <a:gd name="T26" fmla="*/ 119593 w 199588"/>
                  <a:gd name="T27" fmla="*/ 46997 h 325580"/>
                  <a:gd name="T28" fmla="*/ 78795 w 199588"/>
                  <a:gd name="T29" fmla="*/ 86795 h 325580"/>
                  <a:gd name="T30" fmla="*/ 50997 w 199588"/>
                  <a:gd name="T31" fmla="*/ 136392 h 325580"/>
                  <a:gd name="T32" fmla="*/ 81395 w 199588"/>
                  <a:gd name="T33" fmla="*/ 124493 h 325580"/>
                  <a:gd name="T34" fmla="*/ 102794 w 199588"/>
                  <a:gd name="T35" fmla="*/ 120593 h 325580"/>
                  <a:gd name="T36" fmla="*/ 174589 w 199588"/>
                  <a:gd name="T37" fmla="*/ 145591 h 325580"/>
                  <a:gd name="T38" fmla="*/ 199588 w 199588"/>
                  <a:gd name="T39" fmla="*/ 216187 h 325580"/>
                  <a:gd name="T40" fmla="*/ 172589 w 199588"/>
                  <a:gd name="T41" fmla="*/ 294182 h 325580"/>
                  <a:gd name="T42" fmla="*/ 97194 w 199588"/>
                  <a:gd name="T43" fmla="*/ 325580 h 325580"/>
                  <a:gd name="T44" fmla="*/ 20399 w 199588"/>
                  <a:gd name="T45" fmla="*/ 287383 h 325580"/>
                  <a:gd name="T46" fmla="*/ 0 w 199588"/>
                  <a:gd name="T47" fmla="*/ 203588 h 325580"/>
                  <a:gd name="T48" fmla="*/ 80195 w 199588"/>
                  <a:gd name="T49" fmla="*/ 32198 h 325580"/>
                  <a:gd name="T50" fmla="*/ 98994 w 199588"/>
                  <a:gd name="T51" fmla="*/ 13199 h 325580"/>
                  <a:gd name="T52" fmla="*/ 119793 w 199588"/>
                  <a:gd name="T53" fmla="*/ 0 h 3255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588" h="325580">
                    <a:moveTo>
                      <a:pt x="97194" y="161390"/>
                    </a:moveTo>
                    <a:cubicBezTo>
                      <a:pt x="85728" y="161390"/>
                      <a:pt x="75462" y="163390"/>
                      <a:pt x="66396" y="167390"/>
                    </a:cubicBezTo>
                    <a:cubicBezTo>
                      <a:pt x="62929" y="168990"/>
                      <a:pt x="54197" y="174123"/>
                      <a:pt x="40197" y="182789"/>
                    </a:cubicBezTo>
                    <a:cubicBezTo>
                      <a:pt x="39397" y="189855"/>
                      <a:pt x="38997" y="196788"/>
                      <a:pt x="38997" y="203588"/>
                    </a:cubicBezTo>
                    <a:cubicBezTo>
                      <a:pt x="38997" y="227453"/>
                      <a:pt x="42997" y="246918"/>
                      <a:pt x="50997" y="261984"/>
                    </a:cubicBezTo>
                    <a:cubicBezTo>
                      <a:pt x="61129" y="281183"/>
                      <a:pt x="76929" y="290782"/>
                      <a:pt x="98394" y="290782"/>
                    </a:cubicBezTo>
                    <a:cubicBezTo>
                      <a:pt x="118526" y="290782"/>
                      <a:pt x="134125" y="283583"/>
                      <a:pt x="145191" y="269184"/>
                    </a:cubicBezTo>
                    <a:cubicBezTo>
                      <a:pt x="155457" y="255851"/>
                      <a:pt x="160590" y="238186"/>
                      <a:pt x="160590" y="216187"/>
                    </a:cubicBezTo>
                    <a:cubicBezTo>
                      <a:pt x="160590" y="197921"/>
                      <a:pt x="155324" y="184222"/>
                      <a:pt x="144791" y="175090"/>
                    </a:cubicBezTo>
                    <a:cubicBezTo>
                      <a:pt x="134258" y="165957"/>
                      <a:pt x="118393" y="161390"/>
                      <a:pt x="97194" y="161390"/>
                    </a:cubicBezTo>
                    <a:close/>
                    <a:moveTo>
                      <a:pt x="119793" y="0"/>
                    </a:moveTo>
                    <a:cubicBezTo>
                      <a:pt x="125126" y="0"/>
                      <a:pt x="129792" y="1900"/>
                      <a:pt x="133792" y="5700"/>
                    </a:cubicBezTo>
                    <a:cubicBezTo>
                      <a:pt x="137791" y="9500"/>
                      <a:pt x="139858" y="13999"/>
                      <a:pt x="139991" y="19199"/>
                    </a:cubicBezTo>
                    <a:cubicBezTo>
                      <a:pt x="140258" y="23999"/>
                      <a:pt x="133458" y="33265"/>
                      <a:pt x="119593" y="46997"/>
                    </a:cubicBezTo>
                    <a:lnTo>
                      <a:pt x="78795" y="86795"/>
                    </a:lnTo>
                    <a:cubicBezTo>
                      <a:pt x="67996" y="97728"/>
                      <a:pt x="58730" y="114260"/>
                      <a:pt x="50997" y="136392"/>
                    </a:cubicBezTo>
                    <a:cubicBezTo>
                      <a:pt x="62596" y="131059"/>
                      <a:pt x="72729" y="127092"/>
                      <a:pt x="81395" y="124493"/>
                    </a:cubicBezTo>
                    <a:cubicBezTo>
                      <a:pt x="90061" y="121893"/>
                      <a:pt x="97194" y="120593"/>
                      <a:pt x="102794" y="120593"/>
                    </a:cubicBezTo>
                    <a:cubicBezTo>
                      <a:pt x="133992" y="120593"/>
                      <a:pt x="157924" y="128926"/>
                      <a:pt x="174589" y="145591"/>
                    </a:cubicBezTo>
                    <a:cubicBezTo>
                      <a:pt x="191255" y="162257"/>
                      <a:pt x="199588" y="185789"/>
                      <a:pt x="199588" y="216187"/>
                    </a:cubicBezTo>
                    <a:cubicBezTo>
                      <a:pt x="199588" y="248052"/>
                      <a:pt x="190588" y="274050"/>
                      <a:pt x="172589" y="294182"/>
                    </a:cubicBezTo>
                    <a:cubicBezTo>
                      <a:pt x="153790" y="315114"/>
                      <a:pt x="128659" y="325580"/>
                      <a:pt x="97194" y="325580"/>
                    </a:cubicBezTo>
                    <a:cubicBezTo>
                      <a:pt x="62396" y="325580"/>
                      <a:pt x="36798" y="312848"/>
                      <a:pt x="20399" y="287383"/>
                    </a:cubicBezTo>
                    <a:cubicBezTo>
                      <a:pt x="6799" y="266451"/>
                      <a:pt x="0" y="238519"/>
                      <a:pt x="0" y="203588"/>
                    </a:cubicBezTo>
                    <a:cubicBezTo>
                      <a:pt x="0" y="137725"/>
                      <a:pt x="26732" y="80595"/>
                      <a:pt x="80195" y="32198"/>
                    </a:cubicBezTo>
                    <a:lnTo>
                      <a:pt x="98994" y="13199"/>
                    </a:lnTo>
                    <a:cubicBezTo>
                      <a:pt x="108193" y="4400"/>
                      <a:pt x="115126" y="0"/>
                      <a:pt x="11979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marL="285750" indent="-285750">
                  <a:buFont typeface="Arial" panose="020B0604020202020204" pitchFamily="34" charset="0"/>
                  <a:buChar char="•"/>
                </a:pPr>
                <a:endParaRPr lang="ar-SA"/>
              </a:p>
            </p:txBody>
          </p:sp>
          <p:sp>
            <p:nvSpPr>
              <p:cNvPr id="74" name="مربع نص 77">
                <a:extLst>
                  <a:ext uri="{FF2B5EF4-FFF2-40B4-BE49-F238E27FC236}">
                    <a16:creationId xmlns:a16="http://schemas.microsoft.com/office/drawing/2014/main" id="{52A8DA24-D3EF-FA41-89D7-BDC803D5E778}"/>
                  </a:ext>
                </a:extLst>
              </p:cNvPr>
              <p:cNvSpPr>
                <a:spLocks/>
              </p:cNvSpPr>
              <p:nvPr/>
            </p:nvSpPr>
            <p:spPr bwMode="auto">
              <a:xfrm>
                <a:off x="8309999" y="3354098"/>
                <a:ext cx="187389" cy="314381"/>
              </a:xfrm>
              <a:custGeom>
                <a:avLst/>
                <a:gdLst>
                  <a:gd name="T0" fmla="*/ 84995 w 187389"/>
                  <a:gd name="T1" fmla="*/ 0 h 314381"/>
                  <a:gd name="T2" fmla="*/ 153191 w 187389"/>
                  <a:gd name="T3" fmla="*/ 18999 h 314381"/>
                  <a:gd name="T4" fmla="*/ 180189 w 187389"/>
                  <a:gd name="T5" fmla="*/ 77195 h 314381"/>
                  <a:gd name="T6" fmla="*/ 142192 w 187389"/>
                  <a:gd name="T7" fmla="*/ 139191 h 314381"/>
                  <a:gd name="T8" fmla="*/ 134392 w 187389"/>
                  <a:gd name="T9" fmla="*/ 141991 h 314381"/>
                  <a:gd name="T10" fmla="*/ 174190 w 187389"/>
                  <a:gd name="T11" fmla="*/ 171289 h 314381"/>
                  <a:gd name="T12" fmla="*/ 187389 w 187389"/>
                  <a:gd name="T13" fmla="*/ 219986 h 314381"/>
                  <a:gd name="T14" fmla="*/ 159590 w 187389"/>
                  <a:gd name="T15" fmla="*/ 286882 h 314381"/>
                  <a:gd name="T16" fmla="*/ 91795 w 187389"/>
                  <a:gd name="T17" fmla="*/ 314381 h 314381"/>
                  <a:gd name="T18" fmla="*/ 37598 w 187389"/>
                  <a:gd name="T19" fmla="*/ 301781 h 314381"/>
                  <a:gd name="T20" fmla="*/ 1200 w 187389"/>
                  <a:gd name="T21" fmla="*/ 260784 h 314381"/>
                  <a:gd name="T22" fmla="*/ 0 w 187389"/>
                  <a:gd name="T23" fmla="*/ 253784 h 314381"/>
                  <a:gd name="T24" fmla="*/ 6100 w 187389"/>
                  <a:gd name="T25" fmla="*/ 240485 h 314381"/>
                  <a:gd name="T26" fmla="*/ 20199 w 187389"/>
                  <a:gd name="T27" fmla="*/ 235185 h 314381"/>
                  <a:gd name="T28" fmla="*/ 33998 w 187389"/>
                  <a:gd name="T29" fmla="*/ 242585 h 314381"/>
                  <a:gd name="T30" fmla="*/ 43198 w 187389"/>
                  <a:gd name="T31" fmla="*/ 256384 h 314381"/>
                  <a:gd name="T32" fmla="*/ 62597 w 187389"/>
                  <a:gd name="T33" fmla="*/ 271083 h 314381"/>
                  <a:gd name="T34" fmla="*/ 91795 w 187389"/>
                  <a:gd name="T35" fmla="*/ 275983 h 314381"/>
                  <a:gd name="T36" fmla="*/ 129992 w 187389"/>
                  <a:gd name="T37" fmla="*/ 262384 h 314381"/>
                  <a:gd name="T38" fmla="*/ 147391 w 187389"/>
                  <a:gd name="T39" fmla="*/ 227186 h 314381"/>
                  <a:gd name="T40" fmla="*/ 125193 w 187389"/>
                  <a:gd name="T41" fmla="*/ 178989 h 314381"/>
                  <a:gd name="T42" fmla="*/ 73196 w 187389"/>
                  <a:gd name="T43" fmla="*/ 159990 h 314381"/>
                  <a:gd name="T44" fmla="*/ 50997 w 187389"/>
                  <a:gd name="T45" fmla="*/ 141991 h 314381"/>
                  <a:gd name="T46" fmla="*/ 68396 w 187389"/>
                  <a:gd name="T47" fmla="*/ 123992 h 314381"/>
                  <a:gd name="T48" fmla="*/ 116193 w 187389"/>
                  <a:gd name="T49" fmla="*/ 112193 h 314381"/>
                  <a:gd name="T50" fmla="*/ 136992 w 187389"/>
                  <a:gd name="T51" fmla="*/ 98694 h 314381"/>
                  <a:gd name="T52" fmla="*/ 144191 w 187389"/>
                  <a:gd name="T53" fmla="*/ 77995 h 314381"/>
                  <a:gd name="T54" fmla="*/ 130592 w 187389"/>
                  <a:gd name="T55" fmla="*/ 49597 h 314381"/>
                  <a:gd name="T56" fmla="*/ 89595 w 187389"/>
                  <a:gd name="T57" fmla="*/ 38397 h 314381"/>
                  <a:gd name="T58" fmla="*/ 63197 w 187389"/>
                  <a:gd name="T59" fmla="*/ 44997 h 314381"/>
                  <a:gd name="T60" fmla="*/ 40598 w 187389"/>
                  <a:gd name="T61" fmla="*/ 59196 h 314381"/>
                  <a:gd name="T62" fmla="*/ 29999 w 187389"/>
                  <a:gd name="T63" fmla="*/ 63396 h 314381"/>
                  <a:gd name="T64" fmla="*/ 16299 w 187389"/>
                  <a:gd name="T65" fmla="*/ 57296 h 314381"/>
                  <a:gd name="T66" fmla="*/ 10600 w 187389"/>
                  <a:gd name="T67" fmla="*/ 43397 h 314381"/>
                  <a:gd name="T68" fmla="*/ 41198 w 187389"/>
                  <a:gd name="T69" fmla="*/ 12999 h 314381"/>
                  <a:gd name="T70" fmla="*/ 84995 w 187389"/>
                  <a:gd name="T71" fmla="*/ 0 h 31438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87389" h="314381">
                    <a:moveTo>
                      <a:pt x="84995" y="0"/>
                    </a:moveTo>
                    <a:cubicBezTo>
                      <a:pt x="113660" y="0"/>
                      <a:pt x="136392" y="6333"/>
                      <a:pt x="153191" y="18999"/>
                    </a:cubicBezTo>
                    <a:cubicBezTo>
                      <a:pt x="171190" y="32598"/>
                      <a:pt x="180189" y="51997"/>
                      <a:pt x="180189" y="77195"/>
                    </a:cubicBezTo>
                    <a:cubicBezTo>
                      <a:pt x="180189" y="108526"/>
                      <a:pt x="167523" y="129192"/>
                      <a:pt x="142192" y="139191"/>
                    </a:cubicBezTo>
                    <a:cubicBezTo>
                      <a:pt x="139925" y="140125"/>
                      <a:pt x="137325" y="141058"/>
                      <a:pt x="134392" y="141991"/>
                    </a:cubicBezTo>
                    <a:cubicBezTo>
                      <a:pt x="152124" y="148524"/>
                      <a:pt x="165390" y="158290"/>
                      <a:pt x="174190" y="171289"/>
                    </a:cubicBezTo>
                    <a:cubicBezTo>
                      <a:pt x="182989" y="184289"/>
                      <a:pt x="187389" y="200521"/>
                      <a:pt x="187389" y="219986"/>
                    </a:cubicBezTo>
                    <a:cubicBezTo>
                      <a:pt x="187389" y="246251"/>
                      <a:pt x="178123" y="268550"/>
                      <a:pt x="159590" y="286882"/>
                    </a:cubicBezTo>
                    <a:cubicBezTo>
                      <a:pt x="141058" y="305214"/>
                      <a:pt x="118460" y="314381"/>
                      <a:pt x="91795" y="314381"/>
                    </a:cubicBezTo>
                    <a:cubicBezTo>
                      <a:pt x="71663" y="314381"/>
                      <a:pt x="53597" y="310181"/>
                      <a:pt x="37598" y="301781"/>
                    </a:cubicBezTo>
                    <a:cubicBezTo>
                      <a:pt x="19599" y="292049"/>
                      <a:pt x="7467" y="278383"/>
                      <a:pt x="1200" y="260784"/>
                    </a:cubicBezTo>
                    <a:cubicBezTo>
                      <a:pt x="400" y="258384"/>
                      <a:pt x="0" y="256051"/>
                      <a:pt x="0" y="253784"/>
                    </a:cubicBezTo>
                    <a:cubicBezTo>
                      <a:pt x="0" y="248451"/>
                      <a:pt x="2034" y="244018"/>
                      <a:pt x="6100" y="240485"/>
                    </a:cubicBezTo>
                    <a:cubicBezTo>
                      <a:pt x="10166" y="236952"/>
                      <a:pt x="14866" y="235185"/>
                      <a:pt x="20199" y="235185"/>
                    </a:cubicBezTo>
                    <a:cubicBezTo>
                      <a:pt x="25532" y="235185"/>
                      <a:pt x="30132" y="237652"/>
                      <a:pt x="33998" y="242585"/>
                    </a:cubicBezTo>
                    <a:lnTo>
                      <a:pt x="43198" y="256384"/>
                    </a:lnTo>
                    <a:cubicBezTo>
                      <a:pt x="47998" y="262917"/>
                      <a:pt x="54464" y="267817"/>
                      <a:pt x="62597" y="271083"/>
                    </a:cubicBezTo>
                    <a:cubicBezTo>
                      <a:pt x="70729" y="274350"/>
                      <a:pt x="80462" y="275983"/>
                      <a:pt x="91795" y="275983"/>
                    </a:cubicBezTo>
                    <a:cubicBezTo>
                      <a:pt x="106327" y="275983"/>
                      <a:pt x="119060" y="271450"/>
                      <a:pt x="129992" y="262384"/>
                    </a:cubicBezTo>
                    <a:cubicBezTo>
                      <a:pt x="141592" y="252784"/>
                      <a:pt x="147391" y="241052"/>
                      <a:pt x="147391" y="227186"/>
                    </a:cubicBezTo>
                    <a:cubicBezTo>
                      <a:pt x="147391" y="207054"/>
                      <a:pt x="139992" y="190988"/>
                      <a:pt x="125193" y="178989"/>
                    </a:cubicBezTo>
                    <a:cubicBezTo>
                      <a:pt x="112127" y="168589"/>
                      <a:pt x="94794" y="162257"/>
                      <a:pt x="73196" y="159990"/>
                    </a:cubicBezTo>
                    <a:cubicBezTo>
                      <a:pt x="58397" y="158523"/>
                      <a:pt x="50997" y="152524"/>
                      <a:pt x="50997" y="141991"/>
                    </a:cubicBezTo>
                    <a:cubicBezTo>
                      <a:pt x="50997" y="134125"/>
                      <a:pt x="56797" y="128125"/>
                      <a:pt x="68396" y="123992"/>
                    </a:cubicBezTo>
                    <a:lnTo>
                      <a:pt x="116193" y="112193"/>
                    </a:lnTo>
                    <a:cubicBezTo>
                      <a:pt x="125393" y="108860"/>
                      <a:pt x="132325" y="104360"/>
                      <a:pt x="136992" y="98694"/>
                    </a:cubicBezTo>
                    <a:cubicBezTo>
                      <a:pt x="141658" y="93027"/>
                      <a:pt x="144058" y="86128"/>
                      <a:pt x="144191" y="77995"/>
                    </a:cubicBezTo>
                    <a:cubicBezTo>
                      <a:pt x="144458" y="66262"/>
                      <a:pt x="139925" y="56796"/>
                      <a:pt x="130592" y="49597"/>
                    </a:cubicBezTo>
                    <a:cubicBezTo>
                      <a:pt x="120859" y="42131"/>
                      <a:pt x="107194" y="38397"/>
                      <a:pt x="89595" y="38397"/>
                    </a:cubicBezTo>
                    <a:cubicBezTo>
                      <a:pt x="80529" y="38397"/>
                      <a:pt x="71729" y="40597"/>
                      <a:pt x="63197" y="44997"/>
                    </a:cubicBezTo>
                    <a:lnTo>
                      <a:pt x="40598" y="59196"/>
                    </a:lnTo>
                    <a:cubicBezTo>
                      <a:pt x="36198" y="61996"/>
                      <a:pt x="32665" y="63396"/>
                      <a:pt x="29999" y="63396"/>
                    </a:cubicBezTo>
                    <a:cubicBezTo>
                      <a:pt x="24666" y="63396"/>
                      <a:pt x="20099" y="61363"/>
                      <a:pt x="16299" y="57296"/>
                    </a:cubicBezTo>
                    <a:cubicBezTo>
                      <a:pt x="12500" y="53230"/>
                      <a:pt x="10600" y="48597"/>
                      <a:pt x="10600" y="43397"/>
                    </a:cubicBezTo>
                    <a:cubicBezTo>
                      <a:pt x="10600" y="32864"/>
                      <a:pt x="20799" y="22732"/>
                      <a:pt x="41198" y="12999"/>
                    </a:cubicBezTo>
                    <a:cubicBezTo>
                      <a:pt x="58930" y="4333"/>
                      <a:pt x="73529" y="0"/>
                      <a:pt x="8499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marL="285750" indent="-285750">
                  <a:buFont typeface="Arial" panose="020B0604020202020204" pitchFamily="34" charset="0"/>
                  <a:buChar char="•"/>
                </a:pPr>
                <a:endParaRPr lang="ar-SA"/>
              </a:p>
            </p:txBody>
          </p:sp>
          <p:sp>
            <p:nvSpPr>
              <p:cNvPr id="76" name="مربع نص 78">
                <a:extLst>
                  <a:ext uri="{FF2B5EF4-FFF2-40B4-BE49-F238E27FC236}">
                    <a16:creationId xmlns:a16="http://schemas.microsoft.com/office/drawing/2014/main" id="{48ECB07F-510D-DD41-9F15-39048914D7BC}"/>
                  </a:ext>
                </a:extLst>
              </p:cNvPr>
              <p:cNvSpPr>
                <a:spLocks/>
              </p:cNvSpPr>
              <p:nvPr/>
            </p:nvSpPr>
            <p:spPr bwMode="auto">
              <a:xfrm>
                <a:off x="3815176" y="3352098"/>
                <a:ext cx="208589" cy="326180"/>
              </a:xfrm>
              <a:custGeom>
                <a:avLst/>
                <a:gdLst>
                  <a:gd name="T0" fmla="*/ 105993 w 208589"/>
                  <a:gd name="T1" fmla="*/ 34198 h 326180"/>
                  <a:gd name="T2" fmla="*/ 55496 w 208589"/>
                  <a:gd name="T3" fmla="*/ 51597 h 326180"/>
                  <a:gd name="T4" fmla="*/ 38397 w 208589"/>
                  <a:gd name="T5" fmla="*/ 103994 h 326180"/>
                  <a:gd name="T6" fmla="*/ 58996 w 208589"/>
                  <a:gd name="T7" fmla="*/ 149591 h 326180"/>
                  <a:gd name="T8" fmla="*/ 104793 w 208589"/>
                  <a:gd name="T9" fmla="*/ 163790 h 326180"/>
                  <a:gd name="T10" fmla="*/ 138191 w 208589"/>
                  <a:gd name="T11" fmla="*/ 154190 h 326180"/>
                  <a:gd name="T12" fmla="*/ 166990 w 208589"/>
                  <a:gd name="T13" fmla="*/ 134392 h 326180"/>
                  <a:gd name="T14" fmla="*/ 169589 w 208589"/>
                  <a:gd name="T15" fmla="*/ 106793 h 326180"/>
                  <a:gd name="T16" fmla="*/ 148491 w 208589"/>
                  <a:gd name="T17" fmla="*/ 57996 h 326180"/>
                  <a:gd name="T18" fmla="*/ 105993 w 208589"/>
                  <a:gd name="T19" fmla="*/ 34198 h 326180"/>
                  <a:gd name="T20" fmla="*/ 111593 w 208589"/>
                  <a:gd name="T21" fmla="*/ 0 h 326180"/>
                  <a:gd name="T22" fmla="*/ 177589 w 208589"/>
                  <a:gd name="T23" fmla="*/ 29998 h 326180"/>
                  <a:gd name="T24" fmla="*/ 208587 w 208589"/>
                  <a:gd name="T25" fmla="*/ 106793 h 326180"/>
                  <a:gd name="T26" fmla="*/ 189788 w 208589"/>
                  <a:gd name="T27" fmla="*/ 205387 h 326180"/>
                  <a:gd name="T28" fmla="*/ 134392 w 208589"/>
                  <a:gd name="T29" fmla="*/ 282983 h 326180"/>
                  <a:gd name="T30" fmla="*/ 87594 w 208589"/>
                  <a:gd name="T31" fmla="*/ 308981 h 326180"/>
                  <a:gd name="T32" fmla="*/ 37797 w 208589"/>
                  <a:gd name="T33" fmla="*/ 326180 h 326180"/>
                  <a:gd name="T34" fmla="*/ 24298 w 208589"/>
                  <a:gd name="T35" fmla="*/ 320180 h 326180"/>
                  <a:gd name="T36" fmla="*/ 18999 w 208589"/>
                  <a:gd name="T37" fmla="*/ 306181 h 326180"/>
                  <a:gd name="T38" fmla="*/ 32598 w 208589"/>
                  <a:gd name="T39" fmla="*/ 288382 h 326180"/>
                  <a:gd name="T40" fmla="*/ 65996 w 208589"/>
                  <a:gd name="T41" fmla="*/ 276983 h 326180"/>
                  <a:gd name="T42" fmla="*/ 114993 w 208589"/>
                  <a:gd name="T43" fmla="*/ 247985 h 326180"/>
                  <a:gd name="T44" fmla="*/ 147791 w 208589"/>
                  <a:gd name="T45" fmla="*/ 201388 h 326180"/>
                  <a:gd name="T46" fmla="*/ 156390 w 208589"/>
                  <a:gd name="T47" fmla="*/ 184189 h 326180"/>
                  <a:gd name="T48" fmla="*/ 127592 w 208589"/>
                  <a:gd name="T49" fmla="*/ 195988 h 326180"/>
                  <a:gd name="T50" fmla="*/ 98994 w 208589"/>
                  <a:gd name="T51" fmla="*/ 201388 h 326180"/>
                  <a:gd name="T52" fmla="*/ 33598 w 208589"/>
                  <a:gd name="T53" fmla="*/ 180389 h 326180"/>
                  <a:gd name="T54" fmla="*/ 0 w 208589"/>
                  <a:gd name="T55" fmla="*/ 107593 h 326180"/>
                  <a:gd name="T56" fmla="*/ 34398 w 208589"/>
                  <a:gd name="T57" fmla="*/ 23798 h 326180"/>
                  <a:gd name="T58" fmla="*/ 111593 w 208589"/>
                  <a:gd name="T59" fmla="*/ 0 h 3261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8589" h="326180">
                    <a:moveTo>
                      <a:pt x="105993" y="34198"/>
                    </a:moveTo>
                    <a:cubicBezTo>
                      <a:pt x="83595" y="34198"/>
                      <a:pt x="66762" y="39997"/>
                      <a:pt x="55496" y="51597"/>
                    </a:cubicBezTo>
                    <a:cubicBezTo>
                      <a:pt x="44230" y="63196"/>
                      <a:pt x="38531" y="80662"/>
                      <a:pt x="38397" y="103994"/>
                    </a:cubicBezTo>
                    <a:cubicBezTo>
                      <a:pt x="38397" y="123592"/>
                      <a:pt x="45264" y="138791"/>
                      <a:pt x="58996" y="149591"/>
                    </a:cubicBezTo>
                    <a:cubicBezTo>
                      <a:pt x="71129" y="159057"/>
                      <a:pt x="86394" y="163790"/>
                      <a:pt x="104793" y="163790"/>
                    </a:cubicBezTo>
                    <a:cubicBezTo>
                      <a:pt x="115459" y="163790"/>
                      <a:pt x="126592" y="160590"/>
                      <a:pt x="138191" y="154190"/>
                    </a:cubicBezTo>
                    <a:cubicBezTo>
                      <a:pt x="143524" y="151257"/>
                      <a:pt x="153124" y="144658"/>
                      <a:pt x="166990" y="134392"/>
                    </a:cubicBezTo>
                    <a:cubicBezTo>
                      <a:pt x="168723" y="122792"/>
                      <a:pt x="169589" y="113593"/>
                      <a:pt x="169589" y="106793"/>
                    </a:cubicBezTo>
                    <a:cubicBezTo>
                      <a:pt x="169456" y="90128"/>
                      <a:pt x="162423" y="73862"/>
                      <a:pt x="148491" y="57996"/>
                    </a:cubicBezTo>
                    <a:cubicBezTo>
                      <a:pt x="134558" y="42131"/>
                      <a:pt x="120392" y="34198"/>
                      <a:pt x="105993" y="34198"/>
                    </a:cubicBezTo>
                    <a:close/>
                    <a:moveTo>
                      <a:pt x="111593" y="0"/>
                    </a:moveTo>
                    <a:cubicBezTo>
                      <a:pt x="136125" y="0"/>
                      <a:pt x="158123" y="9999"/>
                      <a:pt x="177589" y="29998"/>
                    </a:cubicBezTo>
                    <a:cubicBezTo>
                      <a:pt x="198121" y="51197"/>
                      <a:pt x="208454" y="76795"/>
                      <a:pt x="208587" y="106793"/>
                    </a:cubicBezTo>
                    <a:cubicBezTo>
                      <a:pt x="208720" y="140658"/>
                      <a:pt x="202454" y="173523"/>
                      <a:pt x="189788" y="205387"/>
                    </a:cubicBezTo>
                    <a:cubicBezTo>
                      <a:pt x="176189" y="239785"/>
                      <a:pt x="157723" y="265650"/>
                      <a:pt x="134392" y="282983"/>
                    </a:cubicBezTo>
                    <a:cubicBezTo>
                      <a:pt x="124659" y="290182"/>
                      <a:pt x="109060" y="298848"/>
                      <a:pt x="87594" y="308981"/>
                    </a:cubicBezTo>
                    <a:cubicBezTo>
                      <a:pt x="63729" y="320447"/>
                      <a:pt x="47130" y="326180"/>
                      <a:pt x="37797" y="326180"/>
                    </a:cubicBezTo>
                    <a:cubicBezTo>
                      <a:pt x="32331" y="326180"/>
                      <a:pt x="27831" y="324180"/>
                      <a:pt x="24298" y="320180"/>
                    </a:cubicBezTo>
                    <a:cubicBezTo>
                      <a:pt x="20765" y="316181"/>
                      <a:pt x="18999" y="311514"/>
                      <a:pt x="18999" y="306181"/>
                    </a:cubicBezTo>
                    <a:cubicBezTo>
                      <a:pt x="18999" y="298315"/>
                      <a:pt x="23532" y="292382"/>
                      <a:pt x="32598" y="288382"/>
                    </a:cubicBezTo>
                    <a:lnTo>
                      <a:pt x="65996" y="276983"/>
                    </a:lnTo>
                    <a:cubicBezTo>
                      <a:pt x="86661" y="268583"/>
                      <a:pt x="102993" y="258917"/>
                      <a:pt x="114993" y="247985"/>
                    </a:cubicBezTo>
                    <a:cubicBezTo>
                      <a:pt x="126992" y="237052"/>
                      <a:pt x="137925" y="221520"/>
                      <a:pt x="147791" y="201388"/>
                    </a:cubicBezTo>
                    <a:lnTo>
                      <a:pt x="156390" y="184189"/>
                    </a:lnTo>
                    <a:cubicBezTo>
                      <a:pt x="148924" y="188455"/>
                      <a:pt x="139325" y="192388"/>
                      <a:pt x="127592" y="195988"/>
                    </a:cubicBezTo>
                    <a:cubicBezTo>
                      <a:pt x="115859" y="199588"/>
                      <a:pt x="106327" y="201388"/>
                      <a:pt x="98994" y="201388"/>
                    </a:cubicBezTo>
                    <a:cubicBezTo>
                      <a:pt x="73795" y="201388"/>
                      <a:pt x="51997" y="194388"/>
                      <a:pt x="33598" y="180389"/>
                    </a:cubicBezTo>
                    <a:cubicBezTo>
                      <a:pt x="11199" y="163323"/>
                      <a:pt x="0" y="139058"/>
                      <a:pt x="0" y="107593"/>
                    </a:cubicBezTo>
                    <a:cubicBezTo>
                      <a:pt x="0" y="70396"/>
                      <a:pt x="11466" y="42464"/>
                      <a:pt x="34398" y="23798"/>
                    </a:cubicBezTo>
                    <a:cubicBezTo>
                      <a:pt x="53996" y="7933"/>
                      <a:pt x="79728" y="0"/>
                      <a:pt x="11159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marL="285750" indent="-285750">
                  <a:buFont typeface="Arial" panose="020B0604020202020204" pitchFamily="34" charset="0"/>
                  <a:buChar char="•"/>
                </a:pPr>
                <a:endParaRPr lang="ar-SA"/>
              </a:p>
            </p:txBody>
          </p:sp>
          <p:sp>
            <p:nvSpPr>
              <p:cNvPr id="77" name="مربع نص 79">
                <a:extLst>
                  <a:ext uri="{FF2B5EF4-FFF2-40B4-BE49-F238E27FC236}">
                    <a16:creationId xmlns:a16="http://schemas.microsoft.com/office/drawing/2014/main" id="{10E3EA47-70F3-3F4B-8FBD-A9387E8F9AF7}"/>
                  </a:ext>
                </a:extLst>
              </p:cNvPr>
              <p:cNvSpPr>
                <a:spLocks/>
              </p:cNvSpPr>
              <p:nvPr/>
            </p:nvSpPr>
            <p:spPr bwMode="auto">
              <a:xfrm>
                <a:off x="7257069" y="1404126"/>
                <a:ext cx="128592" cy="311981"/>
              </a:xfrm>
              <a:custGeom>
                <a:avLst/>
                <a:gdLst>
                  <a:gd name="T0" fmla="*/ 81995 w 128592"/>
                  <a:gd name="T1" fmla="*/ 0 h 311981"/>
                  <a:gd name="T2" fmla="*/ 95394 w 128592"/>
                  <a:gd name="T3" fmla="*/ 15399 h 311981"/>
                  <a:gd name="T4" fmla="*/ 94195 w 128592"/>
                  <a:gd name="T5" fmla="*/ 29098 h 311981"/>
                  <a:gd name="T6" fmla="*/ 92995 w 128592"/>
                  <a:gd name="T7" fmla="*/ 42797 h 311981"/>
                  <a:gd name="T8" fmla="*/ 93695 w 128592"/>
                  <a:gd name="T9" fmla="*/ 62796 h 311981"/>
                  <a:gd name="T10" fmla="*/ 94395 w 128592"/>
                  <a:gd name="T11" fmla="*/ 82795 h 311981"/>
                  <a:gd name="T12" fmla="*/ 89595 w 128592"/>
                  <a:gd name="T13" fmla="*/ 150791 h 311981"/>
                  <a:gd name="T14" fmla="*/ 84795 w 128592"/>
                  <a:gd name="T15" fmla="*/ 218587 h 311981"/>
                  <a:gd name="T16" fmla="*/ 86395 w 128592"/>
                  <a:gd name="T17" fmla="*/ 246785 h 311981"/>
                  <a:gd name="T18" fmla="*/ 88195 w 128592"/>
                  <a:gd name="T19" fmla="*/ 273983 h 311981"/>
                  <a:gd name="T20" fmla="*/ 109194 w 128592"/>
                  <a:gd name="T21" fmla="*/ 273583 h 311981"/>
                  <a:gd name="T22" fmla="*/ 123093 w 128592"/>
                  <a:gd name="T23" fmla="*/ 279083 h 311981"/>
                  <a:gd name="T24" fmla="*/ 128592 w 128592"/>
                  <a:gd name="T25" fmla="*/ 292782 h 311981"/>
                  <a:gd name="T26" fmla="*/ 123093 w 128592"/>
                  <a:gd name="T27" fmla="*/ 306581 h 311981"/>
                  <a:gd name="T28" fmla="*/ 109194 w 128592"/>
                  <a:gd name="T29" fmla="*/ 311981 h 311981"/>
                  <a:gd name="T30" fmla="*/ 69396 w 128592"/>
                  <a:gd name="T31" fmla="*/ 311981 h 311981"/>
                  <a:gd name="T32" fmla="*/ 29799 w 128592"/>
                  <a:gd name="T33" fmla="*/ 311781 h 311981"/>
                  <a:gd name="T34" fmla="*/ 10200 w 128592"/>
                  <a:gd name="T35" fmla="*/ 309981 h 311981"/>
                  <a:gd name="T36" fmla="*/ 0 w 128592"/>
                  <a:gd name="T37" fmla="*/ 294782 h 311981"/>
                  <a:gd name="T38" fmla="*/ 31398 w 128592"/>
                  <a:gd name="T39" fmla="*/ 274583 h 311981"/>
                  <a:gd name="T40" fmla="*/ 40998 w 128592"/>
                  <a:gd name="T41" fmla="*/ 274783 h 311981"/>
                  <a:gd name="T42" fmla="*/ 49197 w 128592"/>
                  <a:gd name="T43" fmla="*/ 275183 h 311981"/>
                  <a:gd name="T44" fmla="*/ 47497 w 128592"/>
                  <a:gd name="T45" fmla="*/ 246785 h 311981"/>
                  <a:gd name="T46" fmla="*/ 45797 w 128592"/>
                  <a:gd name="T47" fmla="*/ 218587 h 311981"/>
                  <a:gd name="T48" fmla="*/ 50397 w 128592"/>
                  <a:gd name="T49" fmla="*/ 141391 h 311981"/>
                  <a:gd name="T50" fmla="*/ 54597 w 128592"/>
                  <a:gd name="T51" fmla="*/ 63996 h 311981"/>
                  <a:gd name="T52" fmla="*/ 20399 w 128592"/>
                  <a:gd name="T53" fmla="*/ 84795 h 311981"/>
                  <a:gd name="T54" fmla="*/ 6500 w 128592"/>
                  <a:gd name="T55" fmla="*/ 78795 h 311981"/>
                  <a:gd name="T56" fmla="*/ 600 w 128592"/>
                  <a:gd name="T57" fmla="*/ 64996 h 311981"/>
                  <a:gd name="T58" fmla="*/ 17799 w 128592"/>
                  <a:gd name="T59" fmla="*/ 42198 h 311981"/>
                  <a:gd name="T60" fmla="*/ 48397 w 128592"/>
                  <a:gd name="T61" fmla="*/ 17799 h 311981"/>
                  <a:gd name="T62" fmla="*/ 81995 w 128592"/>
                  <a:gd name="T63" fmla="*/ 0 h 311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8592" h="311981">
                    <a:moveTo>
                      <a:pt x="81995" y="0"/>
                    </a:moveTo>
                    <a:cubicBezTo>
                      <a:pt x="90928" y="0"/>
                      <a:pt x="95394" y="5133"/>
                      <a:pt x="95394" y="15399"/>
                    </a:cubicBezTo>
                    <a:cubicBezTo>
                      <a:pt x="95394" y="18466"/>
                      <a:pt x="94994" y="23032"/>
                      <a:pt x="94195" y="29098"/>
                    </a:cubicBezTo>
                    <a:cubicBezTo>
                      <a:pt x="93395" y="35165"/>
                      <a:pt x="92995" y="39731"/>
                      <a:pt x="92995" y="42797"/>
                    </a:cubicBezTo>
                    <a:cubicBezTo>
                      <a:pt x="92995" y="47197"/>
                      <a:pt x="93228" y="53863"/>
                      <a:pt x="93695" y="62796"/>
                    </a:cubicBezTo>
                    <a:cubicBezTo>
                      <a:pt x="94161" y="71729"/>
                      <a:pt x="94395" y="78395"/>
                      <a:pt x="94395" y="82795"/>
                    </a:cubicBezTo>
                    <a:cubicBezTo>
                      <a:pt x="94395" y="97994"/>
                      <a:pt x="92795" y="120659"/>
                      <a:pt x="89595" y="150791"/>
                    </a:cubicBezTo>
                    <a:cubicBezTo>
                      <a:pt x="86395" y="180922"/>
                      <a:pt x="84795" y="203521"/>
                      <a:pt x="84795" y="218587"/>
                    </a:cubicBezTo>
                    <a:cubicBezTo>
                      <a:pt x="84795" y="226320"/>
                      <a:pt x="85328" y="235719"/>
                      <a:pt x="86395" y="246785"/>
                    </a:cubicBezTo>
                    <a:cubicBezTo>
                      <a:pt x="87462" y="257851"/>
                      <a:pt x="88062" y="266917"/>
                      <a:pt x="88195" y="273983"/>
                    </a:cubicBezTo>
                    <a:lnTo>
                      <a:pt x="109194" y="273583"/>
                    </a:lnTo>
                    <a:cubicBezTo>
                      <a:pt x="114793" y="273583"/>
                      <a:pt x="119426" y="275417"/>
                      <a:pt x="123093" y="279083"/>
                    </a:cubicBezTo>
                    <a:cubicBezTo>
                      <a:pt x="126759" y="282750"/>
                      <a:pt x="128592" y="287316"/>
                      <a:pt x="128592" y="292782"/>
                    </a:cubicBezTo>
                    <a:cubicBezTo>
                      <a:pt x="128592" y="298382"/>
                      <a:pt x="126759" y="302982"/>
                      <a:pt x="123093" y="306581"/>
                    </a:cubicBezTo>
                    <a:cubicBezTo>
                      <a:pt x="119426" y="310181"/>
                      <a:pt x="114793" y="311981"/>
                      <a:pt x="109194" y="311981"/>
                    </a:cubicBezTo>
                    <a:lnTo>
                      <a:pt x="69396" y="311981"/>
                    </a:lnTo>
                    <a:lnTo>
                      <a:pt x="29799" y="311781"/>
                    </a:lnTo>
                    <a:cubicBezTo>
                      <a:pt x="20466" y="311781"/>
                      <a:pt x="13933" y="311181"/>
                      <a:pt x="10200" y="309981"/>
                    </a:cubicBezTo>
                    <a:cubicBezTo>
                      <a:pt x="3400" y="307581"/>
                      <a:pt x="0" y="302515"/>
                      <a:pt x="0" y="294782"/>
                    </a:cubicBezTo>
                    <a:cubicBezTo>
                      <a:pt x="0" y="281316"/>
                      <a:pt x="10466" y="274583"/>
                      <a:pt x="31398" y="274583"/>
                    </a:cubicBezTo>
                    <a:lnTo>
                      <a:pt x="40998" y="274783"/>
                    </a:lnTo>
                    <a:lnTo>
                      <a:pt x="49197" y="275183"/>
                    </a:lnTo>
                    <a:cubicBezTo>
                      <a:pt x="49197" y="268784"/>
                      <a:pt x="48631" y="259318"/>
                      <a:pt x="47497" y="246785"/>
                    </a:cubicBezTo>
                    <a:cubicBezTo>
                      <a:pt x="46364" y="234252"/>
                      <a:pt x="45797" y="224853"/>
                      <a:pt x="45797" y="218587"/>
                    </a:cubicBezTo>
                    <a:cubicBezTo>
                      <a:pt x="45797" y="201654"/>
                      <a:pt x="47331" y="175923"/>
                      <a:pt x="50397" y="141391"/>
                    </a:cubicBezTo>
                    <a:cubicBezTo>
                      <a:pt x="53330" y="107394"/>
                      <a:pt x="54730" y="81595"/>
                      <a:pt x="54597" y="63996"/>
                    </a:cubicBezTo>
                    <a:cubicBezTo>
                      <a:pt x="36731" y="77862"/>
                      <a:pt x="25332" y="84795"/>
                      <a:pt x="20399" y="84795"/>
                    </a:cubicBezTo>
                    <a:cubicBezTo>
                      <a:pt x="15066" y="84795"/>
                      <a:pt x="10433" y="82795"/>
                      <a:pt x="6500" y="78795"/>
                    </a:cubicBezTo>
                    <a:cubicBezTo>
                      <a:pt x="2567" y="74796"/>
                      <a:pt x="600" y="70196"/>
                      <a:pt x="600" y="64996"/>
                    </a:cubicBezTo>
                    <a:cubicBezTo>
                      <a:pt x="600" y="58730"/>
                      <a:pt x="6333" y="51130"/>
                      <a:pt x="17799" y="42198"/>
                    </a:cubicBezTo>
                    <a:cubicBezTo>
                      <a:pt x="24999" y="37131"/>
                      <a:pt x="35198" y="28998"/>
                      <a:pt x="48397" y="17799"/>
                    </a:cubicBezTo>
                    <a:cubicBezTo>
                      <a:pt x="60130" y="5933"/>
                      <a:pt x="71329" y="0"/>
                      <a:pt x="8199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marL="285750" indent="-285750">
                  <a:buFont typeface="Arial" panose="020B0604020202020204" pitchFamily="34" charset="0"/>
                  <a:buChar char="•"/>
                </a:pPr>
                <a:endParaRPr lang="ar-SA"/>
              </a:p>
            </p:txBody>
          </p:sp>
          <p:sp>
            <p:nvSpPr>
              <p:cNvPr id="79" name="مربع نص 80">
                <a:extLst>
                  <a:ext uri="{FF2B5EF4-FFF2-40B4-BE49-F238E27FC236}">
                    <a16:creationId xmlns:a16="http://schemas.microsoft.com/office/drawing/2014/main" id="{8DADAB23-9926-4D40-8BE4-120CA701E38C}"/>
                  </a:ext>
                </a:extLst>
              </p:cNvPr>
              <p:cNvSpPr>
                <a:spLocks/>
              </p:cNvSpPr>
              <p:nvPr/>
            </p:nvSpPr>
            <p:spPr bwMode="auto">
              <a:xfrm>
                <a:off x="4928783" y="5301068"/>
                <a:ext cx="228786" cy="314780"/>
              </a:xfrm>
              <a:custGeom>
                <a:avLst/>
                <a:gdLst>
                  <a:gd name="T0" fmla="*/ 19599 w 228786"/>
                  <a:gd name="T1" fmla="*/ 0 h 314780"/>
                  <a:gd name="T2" fmla="*/ 95295 w 228786"/>
                  <a:gd name="T3" fmla="*/ 1600 h 314780"/>
                  <a:gd name="T4" fmla="*/ 170990 w 228786"/>
                  <a:gd name="T5" fmla="*/ 3199 h 314780"/>
                  <a:gd name="T6" fmla="*/ 207588 w 228786"/>
                  <a:gd name="T7" fmla="*/ 3199 h 314780"/>
                  <a:gd name="T8" fmla="*/ 228786 w 228786"/>
                  <a:gd name="T9" fmla="*/ 15799 h 314780"/>
                  <a:gd name="T10" fmla="*/ 216787 w 228786"/>
                  <a:gd name="T11" fmla="*/ 40397 h 314780"/>
                  <a:gd name="T12" fmla="*/ 198588 w 228786"/>
                  <a:gd name="T13" fmla="*/ 61596 h 314780"/>
                  <a:gd name="T14" fmla="*/ 150791 w 228786"/>
                  <a:gd name="T15" fmla="*/ 135191 h 314780"/>
                  <a:gd name="T16" fmla="*/ 114393 w 228786"/>
                  <a:gd name="T17" fmla="*/ 214987 h 314780"/>
                  <a:gd name="T18" fmla="*/ 97594 w 228786"/>
                  <a:gd name="T19" fmla="*/ 261184 h 314780"/>
                  <a:gd name="T20" fmla="*/ 78196 w 228786"/>
                  <a:gd name="T21" fmla="*/ 305381 h 314780"/>
                  <a:gd name="T22" fmla="*/ 62197 w 228786"/>
                  <a:gd name="T23" fmla="*/ 314780 h 314780"/>
                  <a:gd name="T24" fmla="*/ 48097 w 228786"/>
                  <a:gd name="T25" fmla="*/ 309181 h 314780"/>
                  <a:gd name="T26" fmla="*/ 41998 w 228786"/>
                  <a:gd name="T27" fmla="*/ 295782 h 314780"/>
                  <a:gd name="T28" fmla="*/ 54797 w 228786"/>
                  <a:gd name="T29" fmla="*/ 256784 h 314780"/>
                  <a:gd name="T30" fmla="*/ 99794 w 228786"/>
                  <a:gd name="T31" fmla="*/ 146591 h 314780"/>
                  <a:gd name="T32" fmla="*/ 160991 w 228786"/>
                  <a:gd name="T33" fmla="*/ 45797 h 314780"/>
                  <a:gd name="T34" fmla="*/ 164790 w 228786"/>
                  <a:gd name="T35" fmla="*/ 41597 h 314780"/>
                  <a:gd name="T36" fmla="*/ 64396 w 228786"/>
                  <a:gd name="T37" fmla="*/ 39597 h 314780"/>
                  <a:gd name="T38" fmla="*/ 19399 w 228786"/>
                  <a:gd name="T39" fmla="*/ 38397 h 314780"/>
                  <a:gd name="T40" fmla="*/ 0 w 228786"/>
                  <a:gd name="T41" fmla="*/ 19198 h 314780"/>
                  <a:gd name="T42" fmla="*/ 5600 w 228786"/>
                  <a:gd name="T43" fmla="*/ 5399 h 314780"/>
                  <a:gd name="T44" fmla="*/ 19599 w 228786"/>
                  <a:gd name="T45" fmla="*/ 0 h 3147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8786" h="314780">
                    <a:moveTo>
                      <a:pt x="19599" y="0"/>
                    </a:moveTo>
                    <a:cubicBezTo>
                      <a:pt x="36398" y="0"/>
                      <a:pt x="61630" y="533"/>
                      <a:pt x="95295" y="1600"/>
                    </a:cubicBezTo>
                    <a:cubicBezTo>
                      <a:pt x="128959" y="2666"/>
                      <a:pt x="154191" y="3199"/>
                      <a:pt x="170990" y="3199"/>
                    </a:cubicBezTo>
                    <a:lnTo>
                      <a:pt x="207588" y="3199"/>
                    </a:lnTo>
                    <a:cubicBezTo>
                      <a:pt x="221720" y="3199"/>
                      <a:pt x="228786" y="7399"/>
                      <a:pt x="228786" y="15799"/>
                    </a:cubicBezTo>
                    <a:cubicBezTo>
                      <a:pt x="228786" y="22065"/>
                      <a:pt x="224787" y="30264"/>
                      <a:pt x="216787" y="40397"/>
                    </a:cubicBezTo>
                    <a:lnTo>
                      <a:pt x="198588" y="61596"/>
                    </a:lnTo>
                    <a:cubicBezTo>
                      <a:pt x="181256" y="81861"/>
                      <a:pt x="165324" y="106393"/>
                      <a:pt x="150791" y="135191"/>
                    </a:cubicBezTo>
                    <a:lnTo>
                      <a:pt x="114393" y="214987"/>
                    </a:lnTo>
                    <a:cubicBezTo>
                      <a:pt x="111860" y="220853"/>
                      <a:pt x="106261" y="236252"/>
                      <a:pt x="97594" y="261184"/>
                    </a:cubicBezTo>
                    <a:cubicBezTo>
                      <a:pt x="90662" y="280916"/>
                      <a:pt x="84195" y="295648"/>
                      <a:pt x="78196" y="305381"/>
                    </a:cubicBezTo>
                    <a:cubicBezTo>
                      <a:pt x="74462" y="311647"/>
                      <a:pt x="69130" y="314780"/>
                      <a:pt x="62197" y="314780"/>
                    </a:cubicBezTo>
                    <a:cubicBezTo>
                      <a:pt x="56864" y="314780"/>
                      <a:pt x="52164" y="312914"/>
                      <a:pt x="48097" y="309181"/>
                    </a:cubicBezTo>
                    <a:cubicBezTo>
                      <a:pt x="44031" y="305448"/>
                      <a:pt x="41998" y="300981"/>
                      <a:pt x="41998" y="295782"/>
                    </a:cubicBezTo>
                    <a:cubicBezTo>
                      <a:pt x="41998" y="290715"/>
                      <a:pt x="46264" y="277716"/>
                      <a:pt x="54797" y="256784"/>
                    </a:cubicBezTo>
                    <a:lnTo>
                      <a:pt x="99794" y="146591"/>
                    </a:lnTo>
                    <a:cubicBezTo>
                      <a:pt x="119660" y="102993"/>
                      <a:pt x="140058" y="69395"/>
                      <a:pt x="160991" y="45797"/>
                    </a:cubicBezTo>
                    <a:lnTo>
                      <a:pt x="164790" y="41597"/>
                    </a:lnTo>
                    <a:lnTo>
                      <a:pt x="64396" y="39597"/>
                    </a:lnTo>
                    <a:lnTo>
                      <a:pt x="19399" y="38397"/>
                    </a:lnTo>
                    <a:cubicBezTo>
                      <a:pt x="6467" y="37197"/>
                      <a:pt x="0" y="30798"/>
                      <a:pt x="0" y="19198"/>
                    </a:cubicBezTo>
                    <a:cubicBezTo>
                      <a:pt x="0" y="13599"/>
                      <a:pt x="1867" y="8999"/>
                      <a:pt x="5600" y="5399"/>
                    </a:cubicBezTo>
                    <a:cubicBezTo>
                      <a:pt x="9333" y="1800"/>
                      <a:pt x="14000" y="0"/>
                      <a:pt x="1959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marL="285750" indent="-285750">
                  <a:buFont typeface="Arial" panose="020B0604020202020204" pitchFamily="34" charset="0"/>
                  <a:buChar char="•"/>
                </a:pPr>
                <a:endParaRPr lang="ar-SA"/>
              </a:p>
            </p:txBody>
          </p:sp>
          <p:sp>
            <p:nvSpPr>
              <p:cNvPr id="81" name="مربع نص 81">
                <a:extLst>
                  <a:ext uri="{FF2B5EF4-FFF2-40B4-BE49-F238E27FC236}">
                    <a16:creationId xmlns:a16="http://schemas.microsoft.com/office/drawing/2014/main" id="{D54D4708-2E07-8446-8665-59B4E73AB5E6}"/>
                  </a:ext>
                </a:extLst>
              </p:cNvPr>
              <p:cNvSpPr>
                <a:spLocks/>
              </p:cNvSpPr>
              <p:nvPr/>
            </p:nvSpPr>
            <p:spPr bwMode="auto">
              <a:xfrm>
                <a:off x="8012959" y="2230091"/>
                <a:ext cx="187589" cy="307781"/>
              </a:xfrm>
              <a:custGeom>
                <a:avLst/>
                <a:gdLst>
                  <a:gd name="T0" fmla="*/ 98194 w 187589"/>
                  <a:gd name="T1" fmla="*/ 0 h 307781"/>
                  <a:gd name="T2" fmla="*/ 155991 w 187589"/>
                  <a:gd name="T3" fmla="*/ 17599 h 307781"/>
                  <a:gd name="T4" fmla="*/ 184389 w 187589"/>
                  <a:gd name="T5" fmla="*/ 68396 h 307781"/>
                  <a:gd name="T6" fmla="*/ 178589 w 187589"/>
                  <a:gd name="T7" fmla="*/ 105993 h 307781"/>
                  <a:gd name="T8" fmla="*/ 160990 w 187589"/>
                  <a:gd name="T9" fmla="*/ 137391 h 307781"/>
                  <a:gd name="T10" fmla="*/ 110193 w 187589"/>
                  <a:gd name="T11" fmla="*/ 177589 h 307781"/>
                  <a:gd name="T12" fmla="*/ 60797 w 187589"/>
                  <a:gd name="T13" fmla="*/ 213387 h 307781"/>
                  <a:gd name="T14" fmla="*/ 38998 w 187589"/>
                  <a:gd name="T15" fmla="*/ 269183 h 307781"/>
                  <a:gd name="T16" fmla="*/ 80195 w 187589"/>
                  <a:gd name="T17" fmla="*/ 265384 h 307781"/>
                  <a:gd name="T18" fmla="*/ 140792 w 187589"/>
                  <a:gd name="T19" fmla="*/ 262984 h 307781"/>
                  <a:gd name="T20" fmla="*/ 169590 w 187589"/>
                  <a:gd name="T21" fmla="*/ 268184 h 307781"/>
                  <a:gd name="T22" fmla="*/ 187589 w 187589"/>
                  <a:gd name="T23" fmla="*/ 287582 h 307781"/>
                  <a:gd name="T24" fmla="*/ 182189 w 187589"/>
                  <a:gd name="T25" fmla="*/ 301481 h 307781"/>
                  <a:gd name="T26" fmla="*/ 168790 w 187589"/>
                  <a:gd name="T27" fmla="*/ 307581 h 307781"/>
                  <a:gd name="T28" fmla="*/ 154691 w 187589"/>
                  <a:gd name="T29" fmla="*/ 304481 h 307781"/>
                  <a:gd name="T30" fmla="*/ 140792 w 187589"/>
                  <a:gd name="T31" fmla="*/ 301381 h 307781"/>
                  <a:gd name="T32" fmla="*/ 110193 w 187589"/>
                  <a:gd name="T33" fmla="*/ 302581 h 307781"/>
                  <a:gd name="T34" fmla="*/ 79395 w 187589"/>
                  <a:gd name="T35" fmla="*/ 303781 h 307781"/>
                  <a:gd name="T36" fmla="*/ 56297 w 187589"/>
                  <a:gd name="T37" fmla="*/ 305781 h 307781"/>
                  <a:gd name="T38" fmla="*/ 33198 w 187589"/>
                  <a:gd name="T39" fmla="*/ 307781 h 307781"/>
                  <a:gd name="T40" fmla="*/ 26799 w 187589"/>
                  <a:gd name="T41" fmla="*/ 306981 h 307781"/>
                  <a:gd name="T42" fmla="*/ 20399 w 187589"/>
                  <a:gd name="T43" fmla="*/ 306181 h 307781"/>
                  <a:gd name="T44" fmla="*/ 2400 w 187589"/>
                  <a:gd name="T45" fmla="*/ 292782 h 307781"/>
                  <a:gd name="T46" fmla="*/ 0 w 187589"/>
                  <a:gd name="T47" fmla="*/ 268783 h 307781"/>
                  <a:gd name="T48" fmla="*/ 25399 w 187589"/>
                  <a:gd name="T49" fmla="*/ 193788 h 307781"/>
                  <a:gd name="T50" fmla="*/ 87995 w 187589"/>
                  <a:gd name="T51" fmla="*/ 145791 h 307781"/>
                  <a:gd name="T52" fmla="*/ 126193 w 187589"/>
                  <a:gd name="T53" fmla="*/ 115193 h 307781"/>
                  <a:gd name="T54" fmla="*/ 143391 w 187589"/>
                  <a:gd name="T55" fmla="*/ 70196 h 307781"/>
                  <a:gd name="T56" fmla="*/ 126792 w 187589"/>
                  <a:gd name="T57" fmla="*/ 47397 h 307781"/>
                  <a:gd name="T58" fmla="*/ 98194 w 187589"/>
                  <a:gd name="T59" fmla="*/ 38398 h 307781"/>
                  <a:gd name="T60" fmla="*/ 63196 w 187589"/>
                  <a:gd name="T61" fmla="*/ 48997 h 307781"/>
                  <a:gd name="T62" fmla="*/ 34598 w 187589"/>
                  <a:gd name="T63" fmla="*/ 71396 h 307781"/>
                  <a:gd name="T64" fmla="*/ 20799 w 187589"/>
                  <a:gd name="T65" fmla="*/ 78195 h 307781"/>
                  <a:gd name="T66" fmla="*/ 200 w 187589"/>
                  <a:gd name="T67" fmla="*/ 61796 h 307781"/>
                  <a:gd name="T68" fmla="*/ 7800 w 187589"/>
                  <a:gd name="T69" fmla="*/ 45597 h 307781"/>
                  <a:gd name="T70" fmla="*/ 48397 w 187589"/>
                  <a:gd name="T71" fmla="*/ 13799 h 307781"/>
                  <a:gd name="T72" fmla="*/ 98194 w 187589"/>
                  <a:gd name="T73" fmla="*/ 0 h 3077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7589" h="307781">
                    <a:moveTo>
                      <a:pt x="98194" y="0"/>
                    </a:moveTo>
                    <a:cubicBezTo>
                      <a:pt x="119793" y="0"/>
                      <a:pt x="139058" y="5866"/>
                      <a:pt x="155991" y="17599"/>
                    </a:cubicBezTo>
                    <a:cubicBezTo>
                      <a:pt x="174923" y="30798"/>
                      <a:pt x="184389" y="47730"/>
                      <a:pt x="184389" y="68396"/>
                    </a:cubicBezTo>
                    <a:cubicBezTo>
                      <a:pt x="184389" y="81995"/>
                      <a:pt x="182456" y="94527"/>
                      <a:pt x="178589" y="105993"/>
                    </a:cubicBezTo>
                    <a:cubicBezTo>
                      <a:pt x="174723" y="117459"/>
                      <a:pt x="168857" y="127925"/>
                      <a:pt x="160990" y="137391"/>
                    </a:cubicBezTo>
                    <a:cubicBezTo>
                      <a:pt x="150991" y="149391"/>
                      <a:pt x="134059" y="162790"/>
                      <a:pt x="110193" y="177589"/>
                    </a:cubicBezTo>
                    <a:cubicBezTo>
                      <a:pt x="85128" y="193321"/>
                      <a:pt x="68663" y="205254"/>
                      <a:pt x="60797" y="213387"/>
                    </a:cubicBezTo>
                    <a:cubicBezTo>
                      <a:pt x="45997" y="228719"/>
                      <a:pt x="38731" y="247318"/>
                      <a:pt x="38998" y="269183"/>
                    </a:cubicBezTo>
                    <a:lnTo>
                      <a:pt x="80195" y="265384"/>
                    </a:lnTo>
                    <a:cubicBezTo>
                      <a:pt x="108460" y="263784"/>
                      <a:pt x="128659" y="262984"/>
                      <a:pt x="140792" y="262984"/>
                    </a:cubicBezTo>
                    <a:cubicBezTo>
                      <a:pt x="150924" y="262984"/>
                      <a:pt x="160524" y="264717"/>
                      <a:pt x="169590" y="268184"/>
                    </a:cubicBezTo>
                    <a:cubicBezTo>
                      <a:pt x="181589" y="272850"/>
                      <a:pt x="187589" y="279316"/>
                      <a:pt x="187589" y="287582"/>
                    </a:cubicBezTo>
                    <a:cubicBezTo>
                      <a:pt x="187589" y="292782"/>
                      <a:pt x="185789" y="297415"/>
                      <a:pt x="182189" y="301481"/>
                    </a:cubicBezTo>
                    <a:cubicBezTo>
                      <a:pt x="178589" y="305548"/>
                      <a:pt x="174123" y="307581"/>
                      <a:pt x="168790" y="307581"/>
                    </a:cubicBezTo>
                    <a:cubicBezTo>
                      <a:pt x="165457" y="307581"/>
                      <a:pt x="160757" y="306548"/>
                      <a:pt x="154691" y="304481"/>
                    </a:cubicBezTo>
                    <a:cubicBezTo>
                      <a:pt x="148625" y="302415"/>
                      <a:pt x="143991" y="301381"/>
                      <a:pt x="140792" y="301381"/>
                    </a:cubicBezTo>
                    <a:cubicBezTo>
                      <a:pt x="133992" y="301381"/>
                      <a:pt x="123793" y="301781"/>
                      <a:pt x="110193" y="302581"/>
                    </a:cubicBezTo>
                    <a:cubicBezTo>
                      <a:pt x="96594" y="303381"/>
                      <a:pt x="86328" y="303781"/>
                      <a:pt x="79395" y="303781"/>
                    </a:cubicBezTo>
                    <a:cubicBezTo>
                      <a:pt x="74196" y="303781"/>
                      <a:pt x="66496" y="304448"/>
                      <a:pt x="56297" y="305781"/>
                    </a:cubicBezTo>
                    <a:cubicBezTo>
                      <a:pt x="46097" y="307114"/>
                      <a:pt x="38398" y="307781"/>
                      <a:pt x="33198" y="307781"/>
                    </a:cubicBezTo>
                    <a:cubicBezTo>
                      <a:pt x="31732" y="307781"/>
                      <a:pt x="29598" y="307514"/>
                      <a:pt x="26799" y="306981"/>
                    </a:cubicBezTo>
                    <a:cubicBezTo>
                      <a:pt x="23999" y="306448"/>
                      <a:pt x="21866" y="306181"/>
                      <a:pt x="20399" y="306181"/>
                    </a:cubicBezTo>
                    <a:cubicBezTo>
                      <a:pt x="11200" y="306181"/>
                      <a:pt x="5200" y="301715"/>
                      <a:pt x="2400" y="292782"/>
                    </a:cubicBezTo>
                    <a:cubicBezTo>
                      <a:pt x="800" y="288116"/>
                      <a:pt x="0" y="280116"/>
                      <a:pt x="0" y="268783"/>
                    </a:cubicBezTo>
                    <a:cubicBezTo>
                      <a:pt x="0" y="237719"/>
                      <a:pt x="8466" y="212720"/>
                      <a:pt x="25399" y="193788"/>
                    </a:cubicBezTo>
                    <a:cubicBezTo>
                      <a:pt x="33132" y="185122"/>
                      <a:pt x="53997" y="169123"/>
                      <a:pt x="87995" y="145791"/>
                    </a:cubicBezTo>
                    <a:cubicBezTo>
                      <a:pt x="107060" y="132725"/>
                      <a:pt x="119793" y="122526"/>
                      <a:pt x="126193" y="115193"/>
                    </a:cubicBezTo>
                    <a:cubicBezTo>
                      <a:pt x="137658" y="102394"/>
                      <a:pt x="143391" y="87395"/>
                      <a:pt x="143391" y="70196"/>
                    </a:cubicBezTo>
                    <a:cubicBezTo>
                      <a:pt x="143391" y="61663"/>
                      <a:pt x="137858" y="54063"/>
                      <a:pt x="126792" y="47397"/>
                    </a:cubicBezTo>
                    <a:cubicBezTo>
                      <a:pt x="117060" y="41397"/>
                      <a:pt x="107527" y="38398"/>
                      <a:pt x="98194" y="38398"/>
                    </a:cubicBezTo>
                    <a:cubicBezTo>
                      <a:pt x="85928" y="38398"/>
                      <a:pt x="74262" y="41931"/>
                      <a:pt x="63196" y="48997"/>
                    </a:cubicBezTo>
                    <a:lnTo>
                      <a:pt x="34598" y="71396"/>
                    </a:lnTo>
                    <a:cubicBezTo>
                      <a:pt x="28865" y="75929"/>
                      <a:pt x="24265" y="78195"/>
                      <a:pt x="20799" y="78195"/>
                    </a:cubicBezTo>
                    <a:cubicBezTo>
                      <a:pt x="7066" y="78195"/>
                      <a:pt x="200" y="72729"/>
                      <a:pt x="200" y="61796"/>
                    </a:cubicBezTo>
                    <a:cubicBezTo>
                      <a:pt x="200" y="55530"/>
                      <a:pt x="2733" y="50130"/>
                      <a:pt x="7800" y="45597"/>
                    </a:cubicBezTo>
                    <a:cubicBezTo>
                      <a:pt x="23399" y="30931"/>
                      <a:pt x="36931" y="20332"/>
                      <a:pt x="48397" y="13799"/>
                    </a:cubicBezTo>
                    <a:cubicBezTo>
                      <a:pt x="64530" y="4600"/>
                      <a:pt x="81129" y="0"/>
                      <a:pt x="9819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marL="285750" indent="-285750">
                  <a:buFont typeface="Arial" panose="020B0604020202020204" pitchFamily="34" charset="0"/>
                  <a:buChar char="•"/>
                </a:pPr>
                <a:endParaRPr lang="ar-SA"/>
              </a:p>
            </p:txBody>
          </p:sp>
          <p:sp>
            <p:nvSpPr>
              <p:cNvPr id="82" name="مربع نص 82">
                <a:extLst>
                  <a:ext uri="{FF2B5EF4-FFF2-40B4-BE49-F238E27FC236}">
                    <a16:creationId xmlns:a16="http://schemas.microsoft.com/office/drawing/2014/main" id="{3C7D2AF0-8F78-C84D-912A-C36EC253B691}"/>
                  </a:ext>
                </a:extLst>
              </p:cNvPr>
              <p:cNvSpPr>
                <a:spLocks/>
              </p:cNvSpPr>
              <p:nvPr/>
            </p:nvSpPr>
            <p:spPr bwMode="auto">
              <a:xfrm>
                <a:off x="4117804" y="4476095"/>
                <a:ext cx="200801" cy="315989"/>
              </a:xfrm>
              <a:custGeom>
                <a:avLst/>
                <a:gdLst>
                  <a:gd name="T0" fmla="*/ 96608 w 200801"/>
                  <a:gd name="T1" fmla="*/ 162398 h 315989"/>
                  <a:gd name="T2" fmla="*/ 54210 w 200801"/>
                  <a:gd name="T3" fmla="*/ 187996 h 315989"/>
                  <a:gd name="T4" fmla="*/ 38611 w 200801"/>
                  <a:gd name="T5" fmla="*/ 234794 h 315989"/>
                  <a:gd name="T6" fmla="*/ 61610 w 200801"/>
                  <a:gd name="T7" fmla="*/ 272191 h 315989"/>
                  <a:gd name="T8" fmla="*/ 98408 w 200801"/>
                  <a:gd name="T9" fmla="*/ 280991 h 315989"/>
                  <a:gd name="T10" fmla="*/ 147605 w 200801"/>
                  <a:gd name="T11" fmla="*/ 264392 h 315989"/>
                  <a:gd name="T12" fmla="*/ 158804 w 200801"/>
                  <a:gd name="T13" fmla="*/ 224394 h 315989"/>
                  <a:gd name="T14" fmla="*/ 138405 w 200801"/>
                  <a:gd name="T15" fmla="*/ 182197 h 315989"/>
                  <a:gd name="T16" fmla="*/ 96608 w 200801"/>
                  <a:gd name="T17" fmla="*/ 162398 h 315989"/>
                  <a:gd name="T18" fmla="*/ 100208 w 200801"/>
                  <a:gd name="T19" fmla="*/ 35806 h 315989"/>
                  <a:gd name="T20" fmla="*/ 60810 w 200801"/>
                  <a:gd name="T21" fmla="*/ 50405 h 315989"/>
                  <a:gd name="T22" fmla="*/ 48811 w 200801"/>
                  <a:gd name="T23" fmla="*/ 87203 h 315989"/>
                  <a:gd name="T24" fmla="*/ 94808 w 200801"/>
                  <a:gd name="T25" fmla="*/ 127000 h 315989"/>
                  <a:gd name="T26" fmla="*/ 129206 w 200801"/>
                  <a:gd name="T27" fmla="*/ 113001 h 315989"/>
                  <a:gd name="T28" fmla="*/ 145805 w 200801"/>
                  <a:gd name="T29" fmla="*/ 83003 h 315989"/>
                  <a:gd name="T30" fmla="*/ 133606 w 200801"/>
                  <a:gd name="T31" fmla="*/ 44805 h 315989"/>
                  <a:gd name="T32" fmla="*/ 100208 w 200801"/>
                  <a:gd name="T33" fmla="*/ 35806 h 315989"/>
                  <a:gd name="T34" fmla="*/ 100808 w 200801"/>
                  <a:gd name="T35" fmla="*/ 8 h 315989"/>
                  <a:gd name="T36" fmla="*/ 184802 w 200801"/>
                  <a:gd name="T37" fmla="*/ 83003 h 315989"/>
                  <a:gd name="T38" fmla="*/ 175203 w 200801"/>
                  <a:gd name="T39" fmla="*/ 120001 h 315989"/>
                  <a:gd name="T40" fmla="*/ 145005 w 200801"/>
                  <a:gd name="T41" fmla="*/ 142199 h 315989"/>
                  <a:gd name="T42" fmla="*/ 186802 w 200801"/>
                  <a:gd name="T43" fmla="*/ 174597 h 315989"/>
                  <a:gd name="T44" fmla="*/ 200801 w 200801"/>
                  <a:gd name="T45" fmla="*/ 230794 h 315989"/>
                  <a:gd name="T46" fmla="*/ 170603 w 200801"/>
                  <a:gd name="T47" fmla="*/ 294790 h 315989"/>
                  <a:gd name="T48" fmla="*/ 98408 w 200801"/>
                  <a:gd name="T49" fmla="*/ 315989 h 315989"/>
                  <a:gd name="T50" fmla="*/ 30212 w 200801"/>
                  <a:gd name="T51" fmla="*/ 297590 h 315989"/>
                  <a:gd name="T52" fmla="*/ 14 w 200801"/>
                  <a:gd name="T53" fmla="*/ 236593 h 315989"/>
                  <a:gd name="T54" fmla="*/ 45411 w 200801"/>
                  <a:gd name="T55" fmla="*/ 148599 h 315989"/>
                  <a:gd name="T56" fmla="*/ 9813 w 200801"/>
                  <a:gd name="T57" fmla="*/ 87203 h 315989"/>
                  <a:gd name="T58" fmla="*/ 37211 w 200801"/>
                  <a:gd name="T59" fmla="*/ 24406 h 315989"/>
                  <a:gd name="T60" fmla="*/ 100808 w 200801"/>
                  <a:gd name="T61" fmla="*/ 8 h 3159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0801" h="315989">
                    <a:moveTo>
                      <a:pt x="96608" y="162398"/>
                    </a:moveTo>
                    <a:cubicBezTo>
                      <a:pt x="75409" y="172264"/>
                      <a:pt x="61277" y="180797"/>
                      <a:pt x="54210" y="187996"/>
                    </a:cubicBezTo>
                    <a:cubicBezTo>
                      <a:pt x="43144" y="199062"/>
                      <a:pt x="37945" y="214661"/>
                      <a:pt x="38611" y="234794"/>
                    </a:cubicBezTo>
                    <a:cubicBezTo>
                      <a:pt x="39145" y="251459"/>
                      <a:pt x="46811" y="263925"/>
                      <a:pt x="61610" y="272191"/>
                    </a:cubicBezTo>
                    <a:cubicBezTo>
                      <a:pt x="72409" y="278058"/>
                      <a:pt x="84675" y="280991"/>
                      <a:pt x="98408" y="280991"/>
                    </a:cubicBezTo>
                    <a:cubicBezTo>
                      <a:pt x="121873" y="280991"/>
                      <a:pt x="138272" y="275458"/>
                      <a:pt x="147605" y="264392"/>
                    </a:cubicBezTo>
                    <a:cubicBezTo>
                      <a:pt x="155071" y="255592"/>
                      <a:pt x="158804" y="242260"/>
                      <a:pt x="158804" y="224394"/>
                    </a:cubicBezTo>
                    <a:cubicBezTo>
                      <a:pt x="158804" y="206929"/>
                      <a:pt x="152004" y="192863"/>
                      <a:pt x="138405" y="182197"/>
                    </a:cubicBezTo>
                    <a:cubicBezTo>
                      <a:pt x="129339" y="174864"/>
                      <a:pt x="115407" y="168264"/>
                      <a:pt x="96608" y="162398"/>
                    </a:cubicBezTo>
                    <a:close/>
                    <a:moveTo>
                      <a:pt x="100208" y="35806"/>
                    </a:moveTo>
                    <a:cubicBezTo>
                      <a:pt x="83009" y="35806"/>
                      <a:pt x="69876" y="40672"/>
                      <a:pt x="60810" y="50405"/>
                    </a:cubicBezTo>
                    <a:cubicBezTo>
                      <a:pt x="52677" y="59471"/>
                      <a:pt x="48677" y="71737"/>
                      <a:pt x="48811" y="87203"/>
                    </a:cubicBezTo>
                    <a:cubicBezTo>
                      <a:pt x="48944" y="105868"/>
                      <a:pt x="64276" y="119134"/>
                      <a:pt x="94808" y="127000"/>
                    </a:cubicBezTo>
                    <a:cubicBezTo>
                      <a:pt x="110807" y="122334"/>
                      <a:pt x="122273" y="117667"/>
                      <a:pt x="129206" y="113001"/>
                    </a:cubicBezTo>
                    <a:cubicBezTo>
                      <a:pt x="140272" y="105535"/>
                      <a:pt x="145805" y="95535"/>
                      <a:pt x="145805" y="83003"/>
                    </a:cubicBezTo>
                    <a:cubicBezTo>
                      <a:pt x="145805" y="64871"/>
                      <a:pt x="141738" y="52138"/>
                      <a:pt x="133606" y="44805"/>
                    </a:cubicBezTo>
                    <a:cubicBezTo>
                      <a:pt x="126673" y="38805"/>
                      <a:pt x="115540" y="35806"/>
                      <a:pt x="100208" y="35806"/>
                    </a:cubicBezTo>
                    <a:close/>
                    <a:moveTo>
                      <a:pt x="100808" y="8"/>
                    </a:moveTo>
                    <a:cubicBezTo>
                      <a:pt x="156804" y="-525"/>
                      <a:pt x="184802" y="27140"/>
                      <a:pt x="184802" y="83003"/>
                    </a:cubicBezTo>
                    <a:cubicBezTo>
                      <a:pt x="184802" y="99002"/>
                      <a:pt x="181603" y="111334"/>
                      <a:pt x="175203" y="120001"/>
                    </a:cubicBezTo>
                    <a:cubicBezTo>
                      <a:pt x="170003" y="127200"/>
                      <a:pt x="159937" y="134600"/>
                      <a:pt x="145005" y="142199"/>
                    </a:cubicBezTo>
                    <a:cubicBezTo>
                      <a:pt x="164870" y="152199"/>
                      <a:pt x="178803" y="162998"/>
                      <a:pt x="186802" y="174597"/>
                    </a:cubicBezTo>
                    <a:cubicBezTo>
                      <a:pt x="196135" y="188196"/>
                      <a:pt x="200801" y="206929"/>
                      <a:pt x="200801" y="230794"/>
                    </a:cubicBezTo>
                    <a:cubicBezTo>
                      <a:pt x="200801" y="257992"/>
                      <a:pt x="190735" y="279324"/>
                      <a:pt x="170603" y="294790"/>
                    </a:cubicBezTo>
                    <a:cubicBezTo>
                      <a:pt x="151938" y="308922"/>
                      <a:pt x="127873" y="315989"/>
                      <a:pt x="98408" y="315989"/>
                    </a:cubicBezTo>
                    <a:cubicBezTo>
                      <a:pt x="70276" y="315989"/>
                      <a:pt x="47544" y="309856"/>
                      <a:pt x="30212" y="297590"/>
                    </a:cubicBezTo>
                    <a:cubicBezTo>
                      <a:pt x="10480" y="283724"/>
                      <a:pt x="414" y="263392"/>
                      <a:pt x="14" y="236593"/>
                    </a:cubicBezTo>
                    <a:cubicBezTo>
                      <a:pt x="-520" y="193529"/>
                      <a:pt x="14613" y="164198"/>
                      <a:pt x="45411" y="148599"/>
                    </a:cubicBezTo>
                    <a:cubicBezTo>
                      <a:pt x="21679" y="134200"/>
                      <a:pt x="9813" y="113734"/>
                      <a:pt x="9813" y="87203"/>
                    </a:cubicBezTo>
                    <a:cubicBezTo>
                      <a:pt x="9813" y="62004"/>
                      <a:pt x="18946" y="41072"/>
                      <a:pt x="37211" y="24406"/>
                    </a:cubicBezTo>
                    <a:cubicBezTo>
                      <a:pt x="54677" y="8407"/>
                      <a:pt x="75876" y="275"/>
                      <a:pt x="100808" y="8"/>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marL="285750" indent="-285750">
                  <a:buFont typeface="Arial" panose="020B0604020202020204" pitchFamily="34" charset="0"/>
                  <a:buChar char="•"/>
                </a:pPr>
                <a:endParaRPr lang="ar-SA"/>
              </a:p>
            </p:txBody>
          </p:sp>
          <p:sp>
            <p:nvSpPr>
              <p:cNvPr id="83" name="مربع نص 83">
                <a:extLst>
                  <a:ext uri="{FF2B5EF4-FFF2-40B4-BE49-F238E27FC236}">
                    <a16:creationId xmlns:a16="http://schemas.microsoft.com/office/drawing/2014/main" id="{54496A85-3E1B-7F45-B418-2E3F4113688B}"/>
                  </a:ext>
                </a:extLst>
              </p:cNvPr>
              <p:cNvSpPr>
                <a:spLocks/>
              </p:cNvSpPr>
              <p:nvPr/>
            </p:nvSpPr>
            <p:spPr bwMode="auto">
              <a:xfrm>
                <a:off x="8004666" y="4438051"/>
                <a:ext cx="228186" cy="317181"/>
              </a:xfrm>
              <a:custGeom>
                <a:avLst/>
                <a:gdLst>
                  <a:gd name="T0" fmla="*/ 144391 w 228186"/>
                  <a:gd name="T1" fmla="*/ 55397 h 317181"/>
                  <a:gd name="T2" fmla="*/ 60996 w 228186"/>
                  <a:gd name="T3" fmla="*/ 182989 h 317181"/>
                  <a:gd name="T4" fmla="*/ 144391 w 228186"/>
                  <a:gd name="T5" fmla="*/ 184989 h 317181"/>
                  <a:gd name="T6" fmla="*/ 144391 w 228186"/>
                  <a:gd name="T7" fmla="*/ 55397 h 317181"/>
                  <a:gd name="T8" fmla="*/ 160590 w 228186"/>
                  <a:gd name="T9" fmla="*/ 0 h 317181"/>
                  <a:gd name="T10" fmla="*/ 183188 w 228186"/>
                  <a:gd name="T11" fmla="*/ 19599 h 317181"/>
                  <a:gd name="T12" fmla="*/ 183188 w 228186"/>
                  <a:gd name="T13" fmla="*/ 185789 h 317181"/>
                  <a:gd name="T14" fmla="*/ 191388 w 228186"/>
                  <a:gd name="T15" fmla="*/ 185589 h 317181"/>
                  <a:gd name="T16" fmla="*/ 228186 w 228186"/>
                  <a:gd name="T17" fmla="*/ 205388 h 317181"/>
                  <a:gd name="T18" fmla="*/ 212987 w 228186"/>
                  <a:gd name="T19" fmla="*/ 223587 h 317181"/>
                  <a:gd name="T20" fmla="*/ 183188 w 228186"/>
                  <a:gd name="T21" fmla="*/ 224587 h 317181"/>
                  <a:gd name="T22" fmla="*/ 183188 w 228186"/>
                  <a:gd name="T23" fmla="*/ 298582 h 317181"/>
                  <a:gd name="T24" fmla="*/ 164990 w 228186"/>
                  <a:gd name="T25" fmla="*/ 317181 h 317181"/>
                  <a:gd name="T26" fmla="*/ 143791 w 228186"/>
                  <a:gd name="T27" fmla="*/ 288183 h 317181"/>
                  <a:gd name="T28" fmla="*/ 144191 w 228186"/>
                  <a:gd name="T29" fmla="*/ 277983 h 317181"/>
                  <a:gd name="T30" fmla="*/ 144591 w 228186"/>
                  <a:gd name="T31" fmla="*/ 268984 h 317181"/>
                  <a:gd name="T32" fmla="*/ 144391 w 228186"/>
                  <a:gd name="T33" fmla="*/ 223587 h 317181"/>
                  <a:gd name="T34" fmla="*/ 56196 w 228186"/>
                  <a:gd name="T35" fmla="*/ 221387 h 317181"/>
                  <a:gd name="T36" fmla="*/ 18199 w 228186"/>
                  <a:gd name="T37" fmla="*/ 219587 h 317181"/>
                  <a:gd name="T38" fmla="*/ 0 w 228186"/>
                  <a:gd name="T39" fmla="*/ 205388 h 317181"/>
                  <a:gd name="T40" fmla="*/ 10999 w 228186"/>
                  <a:gd name="T41" fmla="*/ 182589 h 317181"/>
                  <a:gd name="T42" fmla="*/ 28198 w 228186"/>
                  <a:gd name="T43" fmla="*/ 162190 h 317181"/>
                  <a:gd name="T44" fmla="*/ 126592 w 228186"/>
                  <a:gd name="T45" fmla="*/ 18599 h 317181"/>
                  <a:gd name="T46" fmla="*/ 160590 w 228186"/>
                  <a:gd name="T47" fmla="*/ 0 h 3171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8186" h="317181">
                    <a:moveTo>
                      <a:pt x="144391" y="55397"/>
                    </a:moveTo>
                    <a:cubicBezTo>
                      <a:pt x="108793" y="112193"/>
                      <a:pt x="80995" y="154724"/>
                      <a:pt x="60996" y="182989"/>
                    </a:cubicBezTo>
                    <a:lnTo>
                      <a:pt x="144391" y="184989"/>
                    </a:lnTo>
                    <a:lnTo>
                      <a:pt x="144391" y="55397"/>
                    </a:lnTo>
                    <a:close/>
                    <a:moveTo>
                      <a:pt x="160590" y="0"/>
                    </a:moveTo>
                    <a:cubicBezTo>
                      <a:pt x="175656" y="0"/>
                      <a:pt x="183188" y="6533"/>
                      <a:pt x="183188" y="19599"/>
                    </a:cubicBezTo>
                    <a:lnTo>
                      <a:pt x="183188" y="185789"/>
                    </a:lnTo>
                    <a:cubicBezTo>
                      <a:pt x="185455" y="185656"/>
                      <a:pt x="188188" y="185589"/>
                      <a:pt x="191388" y="185589"/>
                    </a:cubicBezTo>
                    <a:cubicBezTo>
                      <a:pt x="215920" y="185589"/>
                      <a:pt x="228186" y="192189"/>
                      <a:pt x="228186" y="205388"/>
                    </a:cubicBezTo>
                    <a:cubicBezTo>
                      <a:pt x="228186" y="214987"/>
                      <a:pt x="223119" y="221053"/>
                      <a:pt x="212987" y="223587"/>
                    </a:cubicBezTo>
                    <a:cubicBezTo>
                      <a:pt x="208454" y="224787"/>
                      <a:pt x="198521" y="225120"/>
                      <a:pt x="183188" y="224587"/>
                    </a:cubicBezTo>
                    <a:lnTo>
                      <a:pt x="183188" y="298582"/>
                    </a:lnTo>
                    <a:cubicBezTo>
                      <a:pt x="183188" y="310981"/>
                      <a:pt x="177122" y="317181"/>
                      <a:pt x="164990" y="317181"/>
                    </a:cubicBezTo>
                    <a:cubicBezTo>
                      <a:pt x="150857" y="317181"/>
                      <a:pt x="143791" y="307515"/>
                      <a:pt x="143791" y="288183"/>
                    </a:cubicBezTo>
                    <a:cubicBezTo>
                      <a:pt x="143791" y="285783"/>
                      <a:pt x="143924" y="282383"/>
                      <a:pt x="144191" y="277983"/>
                    </a:cubicBezTo>
                    <a:cubicBezTo>
                      <a:pt x="144457" y="273584"/>
                      <a:pt x="144591" y="270584"/>
                      <a:pt x="144591" y="268984"/>
                    </a:cubicBezTo>
                    <a:lnTo>
                      <a:pt x="144391" y="223587"/>
                    </a:lnTo>
                    <a:lnTo>
                      <a:pt x="56196" y="221387"/>
                    </a:lnTo>
                    <a:cubicBezTo>
                      <a:pt x="37931" y="221387"/>
                      <a:pt x="25265" y="220787"/>
                      <a:pt x="18199" y="219587"/>
                    </a:cubicBezTo>
                    <a:cubicBezTo>
                      <a:pt x="6066" y="217587"/>
                      <a:pt x="0" y="212854"/>
                      <a:pt x="0" y="205388"/>
                    </a:cubicBezTo>
                    <a:cubicBezTo>
                      <a:pt x="0" y="199388"/>
                      <a:pt x="3666" y="191789"/>
                      <a:pt x="10999" y="182589"/>
                    </a:cubicBezTo>
                    <a:lnTo>
                      <a:pt x="28198" y="162190"/>
                    </a:lnTo>
                    <a:lnTo>
                      <a:pt x="126592" y="18599"/>
                    </a:lnTo>
                    <a:cubicBezTo>
                      <a:pt x="135525" y="6200"/>
                      <a:pt x="146857" y="0"/>
                      <a:pt x="16059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marL="285750" indent="-285750">
                  <a:buFont typeface="Arial" panose="020B0604020202020204" pitchFamily="34" charset="0"/>
                  <a:buChar char="•"/>
                </a:pPr>
                <a:endParaRPr lang="ar-SA"/>
              </a:p>
            </p:txBody>
          </p:sp>
          <p:sp>
            <p:nvSpPr>
              <p:cNvPr id="84" name="مربع نص 84">
                <a:extLst>
                  <a:ext uri="{FF2B5EF4-FFF2-40B4-BE49-F238E27FC236}">
                    <a16:creationId xmlns:a16="http://schemas.microsoft.com/office/drawing/2014/main" id="{EE2EA62D-6042-3B43-B6B8-A6FD3CB6AA40}"/>
                  </a:ext>
                </a:extLst>
              </p:cNvPr>
              <p:cNvSpPr>
                <a:spLocks/>
              </p:cNvSpPr>
              <p:nvPr/>
            </p:nvSpPr>
            <p:spPr bwMode="auto">
              <a:xfrm>
                <a:off x="3929135" y="2246685"/>
                <a:ext cx="385163" cy="319581"/>
              </a:xfrm>
              <a:custGeom>
                <a:avLst/>
                <a:gdLst>
                  <a:gd name="T0" fmla="*/ 277569 w 385163"/>
                  <a:gd name="T1" fmla="*/ 39398 h 319581"/>
                  <a:gd name="T2" fmla="*/ 218573 w 385163"/>
                  <a:gd name="T3" fmla="*/ 77195 h 319581"/>
                  <a:gd name="T4" fmla="*/ 200374 w 385163"/>
                  <a:gd name="T5" fmla="*/ 149391 h 319581"/>
                  <a:gd name="T6" fmla="*/ 218173 w 385163"/>
                  <a:gd name="T7" fmla="*/ 248185 h 319581"/>
                  <a:gd name="T8" fmla="*/ 271570 w 385163"/>
                  <a:gd name="T9" fmla="*/ 281183 h 319581"/>
                  <a:gd name="T10" fmla="*/ 332366 w 385163"/>
                  <a:gd name="T11" fmla="*/ 232786 h 319581"/>
                  <a:gd name="T12" fmla="*/ 345165 w 385163"/>
                  <a:gd name="T13" fmla="*/ 147591 h 319581"/>
                  <a:gd name="T14" fmla="*/ 328266 w 385163"/>
                  <a:gd name="T15" fmla="*/ 66396 h 319581"/>
                  <a:gd name="T16" fmla="*/ 277569 w 385163"/>
                  <a:gd name="T17" fmla="*/ 39398 h 319581"/>
                  <a:gd name="T18" fmla="*/ 277769 w 385163"/>
                  <a:gd name="T19" fmla="*/ 800 h 319581"/>
                  <a:gd name="T20" fmla="*/ 359764 w 385163"/>
                  <a:gd name="T21" fmla="*/ 45597 h 319581"/>
                  <a:gd name="T22" fmla="*/ 385163 w 385163"/>
                  <a:gd name="T23" fmla="*/ 140192 h 319581"/>
                  <a:gd name="T24" fmla="*/ 356765 w 385163"/>
                  <a:gd name="T25" fmla="*/ 274683 h 319581"/>
                  <a:gd name="T26" fmla="*/ 271570 w 385163"/>
                  <a:gd name="T27" fmla="*/ 319581 h 319581"/>
                  <a:gd name="T28" fmla="*/ 182775 w 385163"/>
                  <a:gd name="T29" fmla="*/ 263984 h 319581"/>
                  <a:gd name="T30" fmla="*/ 161576 w 385163"/>
                  <a:gd name="T31" fmla="*/ 152591 h 319581"/>
                  <a:gd name="T32" fmla="*/ 189175 w 385163"/>
                  <a:gd name="T33" fmla="*/ 51397 h 319581"/>
                  <a:gd name="T34" fmla="*/ 277769 w 385163"/>
                  <a:gd name="T35" fmla="*/ 800 h 319581"/>
                  <a:gd name="T36" fmla="*/ 81995 w 385163"/>
                  <a:gd name="T37" fmla="*/ 0 h 319581"/>
                  <a:gd name="T38" fmla="*/ 95394 w 385163"/>
                  <a:gd name="T39" fmla="*/ 15399 h 319581"/>
                  <a:gd name="T40" fmla="*/ 94194 w 385163"/>
                  <a:gd name="T41" fmla="*/ 29098 h 319581"/>
                  <a:gd name="T42" fmla="*/ 92995 w 385163"/>
                  <a:gd name="T43" fmla="*/ 42798 h 319581"/>
                  <a:gd name="T44" fmla="*/ 93694 w 385163"/>
                  <a:gd name="T45" fmla="*/ 62796 h 319581"/>
                  <a:gd name="T46" fmla="*/ 94394 w 385163"/>
                  <a:gd name="T47" fmla="*/ 82795 h 319581"/>
                  <a:gd name="T48" fmla="*/ 89595 w 385163"/>
                  <a:gd name="T49" fmla="*/ 150791 h 319581"/>
                  <a:gd name="T50" fmla="*/ 84795 w 385163"/>
                  <a:gd name="T51" fmla="*/ 218587 h 319581"/>
                  <a:gd name="T52" fmla="*/ 86395 w 385163"/>
                  <a:gd name="T53" fmla="*/ 246785 h 319581"/>
                  <a:gd name="T54" fmla="*/ 88195 w 385163"/>
                  <a:gd name="T55" fmla="*/ 273983 h 319581"/>
                  <a:gd name="T56" fmla="*/ 109194 w 385163"/>
                  <a:gd name="T57" fmla="*/ 273583 h 319581"/>
                  <a:gd name="T58" fmla="*/ 123093 w 385163"/>
                  <a:gd name="T59" fmla="*/ 279083 h 319581"/>
                  <a:gd name="T60" fmla="*/ 128592 w 385163"/>
                  <a:gd name="T61" fmla="*/ 292782 h 319581"/>
                  <a:gd name="T62" fmla="*/ 123093 w 385163"/>
                  <a:gd name="T63" fmla="*/ 306581 h 319581"/>
                  <a:gd name="T64" fmla="*/ 109194 w 385163"/>
                  <a:gd name="T65" fmla="*/ 311981 h 319581"/>
                  <a:gd name="T66" fmla="*/ 69396 w 385163"/>
                  <a:gd name="T67" fmla="*/ 311981 h 319581"/>
                  <a:gd name="T68" fmla="*/ 29798 w 385163"/>
                  <a:gd name="T69" fmla="*/ 311781 h 319581"/>
                  <a:gd name="T70" fmla="*/ 10200 w 385163"/>
                  <a:gd name="T71" fmla="*/ 309981 h 319581"/>
                  <a:gd name="T72" fmla="*/ 0 w 385163"/>
                  <a:gd name="T73" fmla="*/ 294782 h 319581"/>
                  <a:gd name="T74" fmla="*/ 31398 w 385163"/>
                  <a:gd name="T75" fmla="*/ 274583 h 319581"/>
                  <a:gd name="T76" fmla="*/ 40998 w 385163"/>
                  <a:gd name="T77" fmla="*/ 274783 h 319581"/>
                  <a:gd name="T78" fmla="*/ 49197 w 385163"/>
                  <a:gd name="T79" fmla="*/ 275183 h 319581"/>
                  <a:gd name="T80" fmla="*/ 47497 w 385163"/>
                  <a:gd name="T81" fmla="*/ 246785 h 319581"/>
                  <a:gd name="T82" fmla="*/ 45797 w 385163"/>
                  <a:gd name="T83" fmla="*/ 218587 h 319581"/>
                  <a:gd name="T84" fmla="*/ 50397 w 385163"/>
                  <a:gd name="T85" fmla="*/ 141392 h 319581"/>
                  <a:gd name="T86" fmla="*/ 54597 w 385163"/>
                  <a:gd name="T87" fmla="*/ 63996 h 319581"/>
                  <a:gd name="T88" fmla="*/ 20399 w 385163"/>
                  <a:gd name="T89" fmla="*/ 84795 h 319581"/>
                  <a:gd name="T90" fmla="*/ 6500 w 385163"/>
                  <a:gd name="T91" fmla="*/ 78795 h 319581"/>
                  <a:gd name="T92" fmla="*/ 600 w 385163"/>
                  <a:gd name="T93" fmla="*/ 64996 h 319581"/>
                  <a:gd name="T94" fmla="*/ 17799 w 385163"/>
                  <a:gd name="T95" fmla="*/ 42198 h 319581"/>
                  <a:gd name="T96" fmla="*/ 48397 w 385163"/>
                  <a:gd name="T97" fmla="*/ 17799 h 319581"/>
                  <a:gd name="T98" fmla="*/ 81995 w 385163"/>
                  <a:gd name="T99" fmla="*/ 0 h 3195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85163" h="319581">
                    <a:moveTo>
                      <a:pt x="277569" y="39398"/>
                    </a:moveTo>
                    <a:cubicBezTo>
                      <a:pt x="252771" y="39398"/>
                      <a:pt x="233105" y="51997"/>
                      <a:pt x="218573" y="77195"/>
                    </a:cubicBezTo>
                    <a:cubicBezTo>
                      <a:pt x="206440" y="98261"/>
                      <a:pt x="200374" y="122326"/>
                      <a:pt x="200374" y="149391"/>
                    </a:cubicBezTo>
                    <a:cubicBezTo>
                      <a:pt x="200374" y="193255"/>
                      <a:pt x="206307" y="226186"/>
                      <a:pt x="218173" y="248185"/>
                    </a:cubicBezTo>
                    <a:cubicBezTo>
                      <a:pt x="230039" y="270184"/>
                      <a:pt x="247838" y="281183"/>
                      <a:pt x="271570" y="281183"/>
                    </a:cubicBezTo>
                    <a:cubicBezTo>
                      <a:pt x="299835" y="281183"/>
                      <a:pt x="320100" y="265051"/>
                      <a:pt x="332366" y="232786"/>
                    </a:cubicBezTo>
                    <a:cubicBezTo>
                      <a:pt x="340899" y="210387"/>
                      <a:pt x="345165" y="181989"/>
                      <a:pt x="345165" y="147591"/>
                    </a:cubicBezTo>
                    <a:cubicBezTo>
                      <a:pt x="345165" y="111460"/>
                      <a:pt x="339532" y="84395"/>
                      <a:pt x="328266" y="66396"/>
                    </a:cubicBezTo>
                    <a:cubicBezTo>
                      <a:pt x="317000" y="48397"/>
                      <a:pt x="300101" y="39398"/>
                      <a:pt x="277569" y="39398"/>
                    </a:cubicBezTo>
                    <a:close/>
                    <a:moveTo>
                      <a:pt x="277769" y="800"/>
                    </a:moveTo>
                    <a:cubicBezTo>
                      <a:pt x="312834" y="800"/>
                      <a:pt x="340166" y="15733"/>
                      <a:pt x="359764" y="45597"/>
                    </a:cubicBezTo>
                    <a:cubicBezTo>
                      <a:pt x="376697" y="71462"/>
                      <a:pt x="385163" y="102994"/>
                      <a:pt x="385163" y="140192"/>
                    </a:cubicBezTo>
                    <a:cubicBezTo>
                      <a:pt x="385163" y="199921"/>
                      <a:pt x="375697" y="244752"/>
                      <a:pt x="356765" y="274683"/>
                    </a:cubicBezTo>
                    <a:cubicBezTo>
                      <a:pt x="337832" y="304615"/>
                      <a:pt x="309434" y="319581"/>
                      <a:pt x="271570" y="319581"/>
                    </a:cubicBezTo>
                    <a:cubicBezTo>
                      <a:pt x="231039" y="319581"/>
                      <a:pt x="201441" y="301048"/>
                      <a:pt x="182775" y="263984"/>
                    </a:cubicBezTo>
                    <a:cubicBezTo>
                      <a:pt x="168643" y="235452"/>
                      <a:pt x="161576" y="198321"/>
                      <a:pt x="161576" y="152591"/>
                    </a:cubicBezTo>
                    <a:cubicBezTo>
                      <a:pt x="161576" y="113927"/>
                      <a:pt x="170776" y="80195"/>
                      <a:pt x="189175" y="51397"/>
                    </a:cubicBezTo>
                    <a:cubicBezTo>
                      <a:pt x="210907" y="17666"/>
                      <a:pt x="240438" y="800"/>
                      <a:pt x="277769" y="800"/>
                    </a:cubicBezTo>
                    <a:close/>
                    <a:moveTo>
                      <a:pt x="81995" y="0"/>
                    </a:moveTo>
                    <a:cubicBezTo>
                      <a:pt x="90928" y="0"/>
                      <a:pt x="95394" y="5133"/>
                      <a:pt x="95394" y="15399"/>
                    </a:cubicBezTo>
                    <a:cubicBezTo>
                      <a:pt x="95394" y="18466"/>
                      <a:pt x="94994" y="23032"/>
                      <a:pt x="94194" y="29098"/>
                    </a:cubicBezTo>
                    <a:cubicBezTo>
                      <a:pt x="93395" y="35165"/>
                      <a:pt x="92995" y="39731"/>
                      <a:pt x="92995" y="42798"/>
                    </a:cubicBezTo>
                    <a:cubicBezTo>
                      <a:pt x="92995" y="47197"/>
                      <a:pt x="93228" y="53864"/>
                      <a:pt x="93694" y="62796"/>
                    </a:cubicBezTo>
                    <a:cubicBezTo>
                      <a:pt x="94161" y="71729"/>
                      <a:pt x="94394" y="78395"/>
                      <a:pt x="94394" y="82795"/>
                    </a:cubicBezTo>
                    <a:cubicBezTo>
                      <a:pt x="94394" y="97994"/>
                      <a:pt x="92795" y="120659"/>
                      <a:pt x="89595" y="150791"/>
                    </a:cubicBezTo>
                    <a:cubicBezTo>
                      <a:pt x="86395" y="180922"/>
                      <a:pt x="84795" y="203521"/>
                      <a:pt x="84795" y="218587"/>
                    </a:cubicBezTo>
                    <a:cubicBezTo>
                      <a:pt x="84795" y="226320"/>
                      <a:pt x="85328" y="235719"/>
                      <a:pt x="86395" y="246785"/>
                    </a:cubicBezTo>
                    <a:cubicBezTo>
                      <a:pt x="87462" y="257851"/>
                      <a:pt x="88061" y="266917"/>
                      <a:pt x="88195" y="273983"/>
                    </a:cubicBezTo>
                    <a:lnTo>
                      <a:pt x="109194" y="273583"/>
                    </a:lnTo>
                    <a:cubicBezTo>
                      <a:pt x="114793" y="273583"/>
                      <a:pt x="119426" y="275417"/>
                      <a:pt x="123093" y="279083"/>
                    </a:cubicBezTo>
                    <a:cubicBezTo>
                      <a:pt x="126759" y="282750"/>
                      <a:pt x="128592" y="287316"/>
                      <a:pt x="128592" y="292782"/>
                    </a:cubicBezTo>
                    <a:cubicBezTo>
                      <a:pt x="128592" y="298382"/>
                      <a:pt x="126759" y="302982"/>
                      <a:pt x="123093" y="306581"/>
                    </a:cubicBezTo>
                    <a:cubicBezTo>
                      <a:pt x="119426" y="310181"/>
                      <a:pt x="114793" y="311981"/>
                      <a:pt x="109194" y="311981"/>
                    </a:cubicBezTo>
                    <a:lnTo>
                      <a:pt x="69396" y="311981"/>
                    </a:lnTo>
                    <a:lnTo>
                      <a:pt x="29798" y="311781"/>
                    </a:lnTo>
                    <a:cubicBezTo>
                      <a:pt x="20466" y="311781"/>
                      <a:pt x="13933" y="311181"/>
                      <a:pt x="10200" y="309981"/>
                    </a:cubicBezTo>
                    <a:cubicBezTo>
                      <a:pt x="3400" y="307581"/>
                      <a:pt x="0" y="302515"/>
                      <a:pt x="0" y="294782"/>
                    </a:cubicBezTo>
                    <a:cubicBezTo>
                      <a:pt x="0" y="281316"/>
                      <a:pt x="10466" y="274583"/>
                      <a:pt x="31398" y="274583"/>
                    </a:cubicBezTo>
                    <a:lnTo>
                      <a:pt x="40998" y="274783"/>
                    </a:lnTo>
                    <a:lnTo>
                      <a:pt x="49197" y="275183"/>
                    </a:lnTo>
                    <a:cubicBezTo>
                      <a:pt x="49197" y="268784"/>
                      <a:pt x="48631" y="259318"/>
                      <a:pt x="47497" y="246785"/>
                    </a:cubicBezTo>
                    <a:cubicBezTo>
                      <a:pt x="46364" y="234253"/>
                      <a:pt x="45797" y="224853"/>
                      <a:pt x="45797" y="218587"/>
                    </a:cubicBezTo>
                    <a:cubicBezTo>
                      <a:pt x="45797" y="201655"/>
                      <a:pt x="47331" y="175923"/>
                      <a:pt x="50397" y="141392"/>
                    </a:cubicBezTo>
                    <a:cubicBezTo>
                      <a:pt x="53330" y="107394"/>
                      <a:pt x="54730" y="81595"/>
                      <a:pt x="54597" y="63996"/>
                    </a:cubicBezTo>
                    <a:cubicBezTo>
                      <a:pt x="36731" y="77862"/>
                      <a:pt x="25332" y="84795"/>
                      <a:pt x="20399" y="84795"/>
                    </a:cubicBezTo>
                    <a:cubicBezTo>
                      <a:pt x="15066" y="84795"/>
                      <a:pt x="10433" y="82795"/>
                      <a:pt x="6500" y="78795"/>
                    </a:cubicBezTo>
                    <a:cubicBezTo>
                      <a:pt x="2567" y="74796"/>
                      <a:pt x="600" y="70196"/>
                      <a:pt x="600" y="64996"/>
                    </a:cubicBezTo>
                    <a:cubicBezTo>
                      <a:pt x="600" y="58730"/>
                      <a:pt x="6333" y="51130"/>
                      <a:pt x="17799" y="42198"/>
                    </a:cubicBezTo>
                    <a:cubicBezTo>
                      <a:pt x="24999" y="37131"/>
                      <a:pt x="35198" y="28998"/>
                      <a:pt x="48397" y="17799"/>
                    </a:cubicBezTo>
                    <a:cubicBezTo>
                      <a:pt x="60130" y="5933"/>
                      <a:pt x="71329" y="0"/>
                      <a:pt x="8199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marL="285750" indent="-285750">
                  <a:buFont typeface="Arial" panose="020B0604020202020204" pitchFamily="34" charset="0"/>
                  <a:buChar char="•"/>
                </a:pPr>
                <a:endParaRPr lang="ar-SA"/>
              </a:p>
            </p:txBody>
          </p:sp>
          <p:sp>
            <p:nvSpPr>
              <p:cNvPr id="85" name="مربع نص 85">
                <a:extLst>
                  <a:ext uri="{FF2B5EF4-FFF2-40B4-BE49-F238E27FC236}">
                    <a16:creationId xmlns:a16="http://schemas.microsoft.com/office/drawing/2014/main" id="{9716F385-EE10-BA42-85B4-6E4A69338596}"/>
                  </a:ext>
                </a:extLst>
              </p:cNvPr>
              <p:cNvSpPr>
                <a:spLocks/>
              </p:cNvSpPr>
              <p:nvPr/>
            </p:nvSpPr>
            <p:spPr bwMode="auto">
              <a:xfrm>
                <a:off x="7210015" y="5273582"/>
                <a:ext cx="205387" cy="321380"/>
              </a:xfrm>
              <a:custGeom>
                <a:avLst/>
                <a:gdLst>
                  <a:gd name="T0" fmla="*/ 175189 w 205387"/>
                  <a:gd name="T1" fmla="*/ 0 h 321380"/>
                  <a:gd name="T2" fmla="*/ 188988 w 205387"/>
                  <a:gd name="T3" fmla="*/ 5800 h 321380"/>
                  <a:gd name="T4" fmla="*/ 194988 w 205387"/>
                  <a:gd name="T5" fmla="*/ 19199 h 321380"/>
                  <a:gd name="T6" fmla="*/ 147591 w 205387"/>
                  <a:gd name="T7" fmla="*/ 41598 h 321380"/>
                  <a:gd name="T8" fmla="*/ 131992 w 205387"/>
                  <a:gd name="T9" fmla="*/ 41198 h 321380"/>
                  <a:gd name="T10" fmla="*/ 120592 w 205387"/>
                  <a:gd name="T11" fmla="*/ 40798 h 321380"/>
                  <a:gd name="T12" fmla="*/ 86794 w 205387"/>
                  <a:gd name="T13" fmla="*/ 41398 h 321380"/>
                  <a:gd name="T14" fmla="*/ 52996 w 205387"/>
                  <a:gd name="T15" fmla="*/ 42397 h 321380"/>
                  <a:gd name="T16" fmla="*/ 45597 w 205387"/>
                  <a:gd name="T17" fmla="*/ 108993 h 321380"/>
                  <a:gd name="T18" fmla="*/ 118592 w 205387"/>
                  <a:gd name="T19" fmla="*/ 87195 h 321380"/>
                  <a:gd name="T20" fmla="*/ 185788 w 205387"/>
                  <a:gd name="T21" fmla="*/ 121593 h 321380"/>
                  <a:gd name="T22" fmla="*/ 205387 w 205387"/>
                  <a:gd name="T23" fmla="*/ 195988 h 321380"/>
                  <a:gd name="T24" fmla="*/ 173789 w 205387"/>
                  <a:gd name="T25" fmla="*/ 284983 h 321380"/>
                  <a:gd name="T26" fmla="*/ 87194 w 205387"/>
                  <a:gd name="T27" fmla="*/ 321380 h 321380"/>
                  <a:gd name="T28" fmla="*/ 3599 w 205387"/>
                  <a:gd name="T29" fmla="*/ 279383 h 321380"/>
                  <a:gd name="T30" fmla="*/ 0 w 205387"/>
                  <a:gd name="T31" fmla="*/ 268184 h 321380"/>
                  <a:gd name="T32" fmla="*/ 6199 w 205387"/>
                  <a:gd name="T33" fmla="*/ 254685 h 321380"/>
                  <a:gd name="T34" fmla="*/ 20198 w 205387"/>
                  <a:gd name="T35" fmla="*/ 248985 h 321380"/>
                  <a:gd name="T36" fmla="*/ 35798 w 205387"/>
                  <a:gd name="T37" fmla="*/ 257784 h 321380"/>
                  <a:gd name="T38" fmla="*/ 51797 w 205387"/>
                  <a:gd name="T39" fmla="*/ 274183 h 321380"/>
                  <a:gd name="T40" fmla="*/ 87194 w 205387"/>
                  <a:gd name="T41" fmla="*/ 282983 h 321380"/>
                  <a:gd name="T42" fmla="*/ 144591 w 205387"/>
                  <a:gd name="T43" fmla="*/ 256584 h 321380"/>
                  <a:gd name="T44" fmla="*/ 166390 w 205387"/>
                  <a:gd name="T45" fmla="*/ 195988 h 321380"/>
                  <a:gd name="T46" fmla="*/ 156790 w 205387"/>
                  <a:gd name="T47" fmla="*/ 148591 h 321380"/>
                  <a:gd name="T48" fmla="*/ 118592 w 205387"/>
                  <a:gd name="T49" fmla="*/ 125592 h 321380"/>
                  <a:gd name="T50" fmla="*/ 83595 w 205387"/>
                  <a:gd name="T51" fmla="*/ 131392 h 321380"/>
                  <a:gd name="T52" fmla="*/ 61796 w 205387"/>
                  <a:gd name="T53" fmla="*/ 147191 h 321380"/>
                  <a:gd name="T54" fmla="*/ 39997 w 205387"/>
                  <a:gd name="T55" fmla="*/ 170990 h 321380"/>
                  <a:gd name="T56" fmla="*/ 21998 w 205387"/>
                  <a:gd name="T57" fmla="*/ 179989 h 321380"/>
                  <a:gd name="T58" fmla="*/ 8399 w 205387"/>
                  <a:gd name="T59" fmla="*/ 174289 h 321380"/>
                  <a:gd name="T60" fmla="*/ 2800 w 205387"/>
                  <a:gd name="T61" fmla="*/ 160590 h 321380"/>
                  <a:gd name="T62" fmla="*/ 5999 w 205387"/>
                  <a:gd name="T63" fmla="*/ 124992 h 321380"/>
                  <a:gd name="T64" fmla="*/ 12799 w 205387"/>
                  <a:gd name="T65" fmla="*/ 42198 h 321380"/>
                  <a:gd name="T66" fmla="*/ 9299 w 205387"/>
                  <a:gd name="T67" fmla="*/ 26898 h 321380"/>
                  <a:gd name="T68" fmla="*/ 5799 w 205387"/>
                  <a:gd name="T69" fmla="*/ 14599 h 321380"/>
                  <a:gd name="T70" fmla="*/ 26798 w 205387"/>
                  <a:gd name="T71" fmla="*/ 2400 h 321380"/>
                  <a:gd name="T72" fmla="*/ 38897 w 205387"/>
                  <a:gd name="T73" fmla="*/ 3100 h 321380"/>
                  <a:gd name="T74" fmla="*/ 50997 w 205387"/>
                  <a:gd name="T75" fmla="*/ 3800 h 321380"/>
                  <a:gd name="T76" fmla="*/ 85794 w 205387"/>
                  <a:gd name="T77" fmla="*/ 3000 h 321380"/>
                  <a:gd name="T78" fmla="*/ 120592 w 205387"/>
                  <a:gd name="T79" fmla="*/ 2200 h 321380"/>
                  <a:gd name="T80" fmla="*/ 136991 w 205387"/>
                  <a:gd name="T81" fmla="*/ 2600 h 321380"/>
                  <a:gd name="T82" fmla="*/ 153390 w 205387"/>
                  <a:gd name="T83" fmla="*/ 3000 h 321380"/>
                  <a:gd name="T84" fmla="*/ 164390 w 205387"/>
                  <a:gd name="T85" fmla="*/ 1500 h 321380"/>
                  <a:gd name="T86" fmla="*/ 175189 w 205387"/>
                  <a:gd name="T87" fmla="*/ 0 h 3213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5387" h="321380">
                    <a:moveTo>
                      <a:pt x="175189" y="0"/>
                    </a:moveTo>
                    <a:cubicBezTo>
                      <a:pt x="180389" y="0"/>
                      <a:pt x="184988" y="1933"/>
                      <a:pt x="188988" y="5800"/>
                    </a:cubicBezTo>
                    <a:cubicBezTo>
                      <a:pt x="192988" y="9666"/>
                      <a:pt x="194988" y="14133"/>
                      <a:pt x="194988" y="19199"/>
                    </a:cubicBezTo>
                    <a:cubicBezTo>
                      <a:pt x="194988" y="34131"/>
                      <a:pt x="179189" y="41598"/>
                      <a:pt x="147591" y="41598"/>
                    </a:cubicBezTo>
                    <a:cubicBezTo>
                      <a:pt x="143458" y="41598"/>
                      <a:pt x="138258" y="41464"/>
                      <a:pt x="131992" y="41198"/>
                    </a:cubicBezTo>
                    <a:cubicBezTo>
                      <a:pt x="125725" y="40931"/>
                      <a:pt x="121926" y="40798"/>
                      <a:pt x="120592" y="40798"/>
                    </a:cubicBezTo>
                    <a:lnTo>
                      <a:pt x="86794" y="41398"/>
                    </a:lnTo>
                    <a:lnTo>
                      <a:pt x="52996" y="42397"/>
                    </a:lnTo>
                    <a:cubicBezTo>
                      <a:pt x="52996" y="48397"/>
                      <a:pt x="50530" y="70596"/>
                      <a:pt x="45597" y="108993"/>
                    </a:cubicBezTo>
                    <a:cubicBezTo>
                      <a:pt x="63862" y="94461"/>
                      <a:pt x="88194" y="87195"/>
                      <a:pt x="118592" y="87195"/>
                    </a:cubicBezTo>
                    <a:cubicBezTo>
                      <a:pt x="147924" y="87195"/>
                      <a:pt x="170323" y="98661"/>
                      <a:pt x="185788" y="121593"/>
                    </a:cubicBezTo>
                    <a:cubicBezTo>
                      <a:pt x="198854" y="141058"/>
                      <a:pt x="205387" y="165857"/>
                      <a:pt x="205387" y="195988"/>
                    </a:cubicBezTo>
                    <a:cubicBezTo>
                      <a:pt x="205387" y="231986"/>
                      <a:pt x="194854" y="261651"/>
                      <a:pt x="173789" y="284983"/>
                    </a:cubicBezTo>
                    <a:cubicBezTo>
                      <a:pt x="151924" y="309248"/>
                      <a:pt x="123059" y="321380"/>
                      <a:pt x="87194" y="321380"/>
                    </a:cubicBezTo>
                    <a:cubicBezTo>
                      <a:pt x="49330" y="321380"/>
                      <a:pt x="21465" y="307381"/>
                      <a:pt x="3599" y="279383"/>
                    </a:cubicBezTo>
                    <a:cubicBezTo>
                      <a:pt x="1200" y="275517"/>
                      <a:pt x="0" y="271783"/>
                      <a:pt x="0" y="268184"/>
                    </a:cubicBezTo>
                    <a:cubicBezTo>
                      <a:pt x="0" y="262984"/>
                      <a:pt x="2066" y="258484"/>
                      <a:pt x="6199" y="254685"/>
                    </a:cubicBezTo>
                    <a:cubicBezTo>
                      <a:pt x="10332" y="250885"/>
                      <a:pt x="14999" y="248985"/>
                      <a:pt x="20198" y="248985"/>
                    </a:cubicBezTo>
                    <a:cubicBezTo>
                      <a:pt x="25665" y="248985"/>
                      <a:pt x="30864" y="251918"/>
                      <a:pt x="35798" y="257784"/>
                    </a:cubicBezTo>
                    <a:cubicBezTo>
                      <a:pt x="42864" y="266317"/>
                      <a:pt x="48197" y="271783"/>
                      <a:pt x="51797" y="274183"/>
                    </a:cubicBezTo>
                    <a:cubicBezTo>
                      <a:pt x="60463" y="280050"/>
                      <a:pt x="72262" y="282983"/>
                      <a:pt x="87194" y="282983"/>
                    </a:cubicBezTo>
                    <a:cubicBezTo>
                      <a:pt x="110260" y="282983"/>
                      <a:pt x="129392" y="274183"/>
                      <a:pt x="144591" y="256584"/>
                    </a:cubicBezTo>
                    <a:cubicBezTo>
                      <a:pt x="159123" y="239785"/>
                      <a:pt x="166390" y="219587"/>
                      <a:pt x="166390" y="195988"/>
                    </a:cubicBezTo>
                    <a:cubicBezTo>
                      <a:pt x="166390" y="176523"/>
                      <a:pt x="163190" y="160724"/>
                      <a:pt x="156790" y="148591"/>
                    </a:cubicBezTo>
                    <a:cubicBezTo>
                      <a:pt x="148524" y="133259"/>
                      <a:pt x="135791" y="125592"/>
                      <a:pt x="118592" y="125592"/>
                    </a:cubicBezTo>
                    <a:cubicBezTo>
                      <a:pt x="104327" y="125592"/>
                      <a:pt x="92661" y="127526"/>
                      <a:pt x="83595" y="131392"/>
                    </a:cubicBezTo>
                    <a:cubicBezTo>
                      <a:pt x="76395" y="134459"/>
                      <a:pt x="69129" y="139725"/>
                      <a:pt x="61796" y="147191"/>
                    </a:cubicBezTo>
                    <a:lnTo>
                      <a:pt x="39997" y="170990"/>
                    </a:lnTo>
                    <a:cubicBezTo>
                      <a:pt x="34131" y="176989"/>
                      <a:pt x="28131" y="179989"/>
                      <a:pt x="21998" y="179989"/>
                    </a:cubicBezTo>
                    <a:cubicBezTo>
                      <a:pt x="16665" y="179989"/>
                      <a:pt x="12132" y="178089"/>
                      <a:pt x="8399" y="174289"/>
                    </a:cubicBezTo>
                    <a:cubicBezTo>
                      <a:pt x="4666" y="170490"/>
                      <a:pt x="2800" y="165923"/>
                      <a:pt x="2800" y="160590"/>
                    </a:cubicBezTo>
                    <a:cubicBezTo>
                      <a:pt x="2800" y="157924"/>
                      <a:pt x="3866" y="146058"/>
                      <a:pt x="5999" y="124992"/>
                    </a:cubicBezTo>
                    <a:cubicBezTo>
                      <a:pt x="10532" y="82995"/>
                      <a:pt x="12799" y="55397"/>
                      <a:pt x="12799" y="42198"/>
                    </a:cubicBezTo>
                    <a:cubicBezTo>
                      <a:pt x="12799" y="37531"/>
                      <a:pt x="11632" y="32431"/>
                      <a:pt x="9299" y="26898"/>
                    </a:cubicBezTo>
                    <a:cubicBezTo>
                      <a:pt x="6966" y="21365"/>
                      <a:pt x="5799" y="17266"/>
                      <a:pt x="5799" y="14599"/>
                    </a:cubicBezTo>
                    <a:cubicBezTo>
                      <a:pt x="5799" y="6466"/>
                      <a:pt x="12799" y="2400"/>
                      <a:pt x="26798" y="2400"/>
                    </a:cubicBezTo>
                    <a:cubicBezTo>
                      <a:pt x="29465" y="2400"/>
                      <a:pt x="33498" y="2633"/>
                      <a:pt x="38897" y="3100"/>
                    </a:cubicBezTo>
                    <a:cubicBezTo>
                      <a:pt x="44297" y="3567"/>
                      <a:pt x="48330" y="3800"/>
                      <a:pt x="50997" y="3800"/>
                    </a:cubicBezTo>
                    <a:cubicBezTo>
                      <a:pt x="58729" y="3800"/>
                      <a:pt x="70329" y="3533"/>
                      <a:pt x="85794" y="3000"/>
                    </a:cubicBezTo>
                    <a:cubicBezTo>
                      <a:pt x="101260" y="2467"/>
                      <a:pt x="112859" y="2200"/>
                      <a:pt x="120592" y="2200"/>
                    </a:cubicBezTo>
                    <a:cubicBezTo>
                      <a:pt x="124192" y="2200"/>
                      <a:pt x="129658" y="2333"/>
                      <a:pt x="136991" y="2600"/>
                    </a:cubicBezTo>
                    <a:cubicBezTo>
                      <a:pt x="144324" y="2867"/>
                      <a:pt x="149791" y="3000"/>
                      <a:pt x="153390" y="3000"/>
                    </a:cubicBezTo>
                    <a:cubicBezTo>
                      <a:pt x="155924" y="3000"/>
                      <a:pt x="159590" y="2500"/>
                      <a:pt x="164390" y="1500"/>
                    </a:cubicBezTo>
                    <a:cubicBezTo>
                      <a:pt x="169189" y="500"/>
                      <a:pt x="172789" y="0"/>
                      <a:pt x="17518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marL="285750" indent="-285750">
                  <a:buFont typeface="Arial" panose="020B0604020202020204" pitchFamily="34" charset="0"/>
                  <a:buChar char="•"/>
                </a:pPr>
                <a:endParaRPr lang="ar-SA"/>
              </a:p>
            </p:txBody>
          </p:sp>
          <p:sp>
            <p:nvSpPr>
              <p:cNvPr id="86" name="مربع نص 86">
                <a:extLst>
                  <a:ext uri="{FF2B5EF4-FFF2-40B4-BE49-F238E27FC236}">
                    <a16:creationId xmlns:a16="http://schemas.microsoft.com/office/drawing/2014/main" id="{9DF27A16-EAAB-7F4D-ADB9-C6CF656A8823}"/>
                  </a:ext>
                </a:extLst>
              </p:cNvPr>
              <p:cNvSpPr>
                <a:spLocks/>
              </p:cNvSpPr>
              <p:nvPr/>
            </p:nvSpPr>
            <p:spPr bwMode="auto">
              <a:xfrm>
                <a:off x="4806060" y="1425929"/>
                <a:ext cx="308218" cy="311981"/>
              </a:xfrm>
              <a:custGeom>
                <a:avLst/>
                <a:gdLst>
                  <a:gd name="T0" fmla="*/ 276369 w 308218"/>
                  <a:gd name="T1" fmla="*/ 15399 h 311981"/>
                  <a:gd name="T2" fmla="*/ 273970 w 308218"/>
                  <a:gd name="T3" fmla="*/ 42797 h 311981"/>
                  <a:gd name="T4" fmla="*/ 275370 w 308218"/>
                  <a:gd name="T5" fmla="*/ 82795 h 311981"/>
                  <a:gd name="T6" fmla="*/ 265770 w 308218"/>
                  <a:gd name="T7" fmla="*/ 218587 h 311981"/>
                  <a:gd name="T8" fmla="*/ 269170 w 308218"/>
                  <a:gd name="T9" fmla="*/ 273983 h 311981"/>
                  <a:gd name="T10" fmla="*/ 304068 w 308218"/>
                  <a:gd name="T11" fmla="*/ 279083 h 311981"/>
                  <a:gd name="T12" fmla="*/ 302608 w 308218"/>
                  <a:gd name="T13" fmla="*/ 296007 h 311981"/>
                  <a:gd name="T14" fmla="*/ 250371 w 308218"/>
                  <a:gd name="T15" fmla="*/ 311981 h 311981"/>
                  <a:gd name="T16" fmla="*/ 191175 w 308218"/>
                  <a:gd name="T17" fmla="*/ 309981 h 311981"/>
                  <a:gd name="T18" fmla="*/ 212373 w 308218"/>
                  <a:gd name="T19" fmla="*/ 274583 h 311981"/>
                  <a:gd name="T20" fmla="*/ 230172 w 308218"/>
                  <a:gd name="T21" fmla="*/ 275183 h 311981"/>
                  <a:gd name="T22" fmla="*/ 226772 w 308218"/>
                  <a:gd name="T23" fmla="*/ 218587 h 311981"/>
                  <a:gd name="T24" fmla="*/ 235572 w 308218"/>
                  <a:gd name="T25" fmla="*/ 63996 h 311981"/>
                  <a:gd name="T26" fmla="*/ 187475 w 308218"/>
                  <a:gd name="T27" fmla="*/ 78795 h 311981"/>
                  <a:gd name="T28" fmla="*/ 198774 w 308218"/>
                  <a:gd name="T29" fmla="*/ 42198 h 311981"/>
                  <a:gd name="T30" fmla="*/ 262970 w 308218"/>
                  <a:gd name="T31" fmla="*/ 0 h 311981"/>
                  <a:gd name="T32" fmla="*/ 95394 w 308218"/>
                  <a:gd name="T33" fmla="*/ 15399 h 311981"/>
                  <a:gd name="T34" fmla="*/ 92995 w 308218"/>
                  <a:gd name="T35" fmla="*/ 42797 h 311981"/>
                  <a:gd name="T36" fmla="*/ 94395 w 308218"/>
                  <a:gd name="T37" fmla="*/ 82795 h 311981"/>
                  <a:gd name="T38" fmla="*/ 84795 w 308218"/>
                  <a:gd name="T39" fmla="*/ 218587 h 311981"/>
                  <a:gd name="T40" fmla="*/ 88195 w 308218"/>
                  <a:gd name="T41" fmla="*/ 273983 h 311981"/>
                  <a:gd name="T42" fmla="*/ 123093 w 308218"/>
                  <a:gd name="T43" fmla="*/ 279083 h 311981"/>
                  <a:gd name="T44" fmla="*/ 123093 w 308218"/>
                  <a:gd name="T45" fmla="*/ 306581 h 311981"/>
                  <a:gd name="T46" fmla="*/ 69396 w 308218"/>
                  <a:gd name="T47" fmla="*/ 311981 h 311981"/>
                  <a:gd name="T48" fmla="*/ 10200 w 308218"/>
                  <a:gd name="T49" fmla="*/ 309981 h 311981"/>
                  <a:gd name="T50" fmla="*/ 31398 w 308218"/>
                  <a:gd name="T51" fmla="*/ 274583 h 311981"/>
                  <a:gd name="T52" fmla="*/ 49197 w 308218"/>
                  <a:gd name="T53" fmla="*/ 275183 h 311981"/>
                  <a:gd name="T54" fmla="*/ 45798 w 308218"/>
                  <a:gd name="T55" fmla="*/ 218587 h 311981"/>
                  <a:gd name="T56" fmla="*/ 54597 w 308218"/>
                  <a:gd name="T57" fmla="*/ 63996 h 311981"/>
                  <a:gd name="T58" fmla="*/ 6500 w 308218"/>
                  <a:gd name="T59" fmla="*/ 78795 h 311981"/>
                  <a:gd name="T60" fmla="*/ 17799 w 308218"/>
                  <a:gd name="T61" fmla="*/ 42198 h 311981"/>
                  <a:gd name="T62" fmla="*/ 81995 w 308218"/>
                  <a:gd name="T63" fmla="*/ 0 h 311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8218" h="311981">
                    <a:moveTo>
                      <a:pt x="262970" y="0"/>
                    </a:moveTo>
                    <a:cubicBezTo>
                      <a:pt x="271903" y="0"/>
                      <a:pt x="276369" y="5133"/>
                      <a:pt x="276369" y="15399"/>
                    </a:cubicBezTo>
                    <a:cubicBezTo>
                      <a:pt x="276369" y="18466"/>
                      <a:pt x="275969" y="23032"/>
                      <a:pt x="275170" y="29098"/>
                    </a:cubicBezTo>
                    <a:cubicBezTo>
                      <a:pt x="274370" y="35165"/>
                      <a:pt x="273970" y="39731"/>
                      <a:pt x="273970" y="42797"/>
                    </a:cubicBezTo>
                    <a:cubicBezTo>
                      <a:pt x="273970" y="47197"/>
                      <a:pt x="274203" y="53863"/>
                      <a:pt x="274670" y="62796"/>
                    </a:cubicBezTo>
                    <a:cubicBezTo>
                      <a:pt x="275136" y="71729"/>
                      <a:pt x="275370" y="78395"/>
                      <a:pt x="275370" y="82795"/>
                    </a:cubicBezTo>
                    <a:cubicBezTo>
                      <a:pt x="275370" y="97994"/>
                      <a:pt x="273770" y="120659"/>
                      <a:pt x="270570" y="150791"/>
                    </a:cubicBezTo>
                    <a:cubicBezTo>
                      <a:pt x="267370" y="180922"/>
                      <a:pt x="265770" y="203521"/>
                      <a:pt x="265770" y="218587"/>
                    </a:cubicBezTo>
                    <a:cubicBezTo>
                      <a:pt x="265770" y="226320"/>
                      <a:pt x="266303" y="235719"/>
                      <a:pt x="267370" y="246785"/>
                    </a:cubicBezTo>
                    <a:cubicBezTo>
                      <a:pt x="268437" y="257851"/>
                      <a:pt x="269037" y="266917"/>
                      <a:pt x="269170" y="273983"/>
                    </a:cubicBezTo>
                    <a:lnTo>
                      <a:pt x="290169" y="273583"/>
                    </a:lnTo>
                    <a:cubicBezTo>
                      <a:pt x="295768" y="273583"/>
                      <a:pt x="300401" y="275417"/>
                      <a:pt x="304068" y="279083"/>
                    </a:cubicBezTo>
                    <a:lnTo>
                      <a:pt x="308218" y="289422"/>
                    </a:lnTo>
                    <a:lnTo>
                      <a:pt x="302608" y="296007"/>
                    </a:lnTo>
                    <a:lnTo>
                      <a:pt x="282611" y="311981"/>
                    </a:lnTo>
                    <a:lnTo>
                      <a:pt x="250371" y="311981"/>
                    </a:lnTo>
                    <a:lnTo>
                      <a:pt x="210773" y="311781"/>
                    </a:lnTo>
                    <a:cubicBezTo>
                      <a:pt x="201441" y="311781"/>
                      <a:pt x="194908" y="311181"/>
                      <a:pt x="191175" y="309981"/>
                    </a:cubicBezTo>
                    <a:cubicBezTo>
                      <a:pt x="184375" y="307581"/>
                      <a:pt x="180975" y="302515"/>
                      <a:pt x="180975" y="294782"/>
                    </a:cubicBezTo>
                    <a:cubicBezTo>
                      <a:pt x="180975" y="281316"/>
                      <a:pt x="191441" y="274583"/>
                      <a:pt x="212373" y="274583"/>
                    </a:cubicBezTo>
                    <a:lnTo>
                      <a:pt x="221973" y="274783"/>
                    </a:lnTo>
                    <a:lnTo>
                      <a:pt x="230172" y="275183"/>
                    </a:lnTo>
                    <a:cubicBezTo>
                      <a:pt x="230172" y="268784"/>
                      <a:pt x="229606" y="259318"/>
                      <a:pt x="228472" y="246785"/>
                    </a:cubicBezTo>
                    <a:cubicBezTo>
                      <a:pt x="227339" y="234252"/>
                      <a:pt x="226772" y="224853"/>
                      <a:pt x="226772" y="218587"/>
                    </a:cubicBezTo>
                    <a:cubicBezTo>
                      <a:pt x="226772" y="201654"/>
                      <a:pt x="228306" y="175923"/>
                      <a:pt x="231372" y="141391"/>
                    </a:cubicBezTo>
                    <a:cubicBezTo>
                      <a:pt x="234305" y="107394"/>
                      <a:pt x="235705" y="81595"/>
                      <a:pt x="235572" y="63996"/>
                    </a:cubicBezTo>
                    <a:cubicBezTo>
                      <a:pt x="217706" y="77862"/>
                      <a:pt x="206307" y="84795"/>
                      <a:pt x="201374" y="84795"/>
                    </a:cubicBezTo>
                    <a:cubicBezTo>
                      <a:pt x="196041" y="84795"/>
                      <a:pt x="191408" y="82795"/>
                      <a:pt x="187475" y="78795"/>
                    </a:cubicBezTo>
                    <a:cubicBezTo>
                      <a:pt x="183542" y="74796"/>
                      <a:pt x="181575" y="70196"/>
                      <a:pt x="181575" y="64996"/>
                    </a:cubicBezTo>
                    <a:cubicBezTo>
                      <a:pt x="181575" y="58730"/>
                      <a:pt x="187308" y="51130"/>
                      <a:pt x="198774" y="42198"/>
                    </a:cubicBezTo>
                    <a:cubicBezTo>
                      <a:pt x="205974" y="37131"/>
                      <a:pt x="216173" y="28998"/>
                      <a:pt x="229372" y="17799"/>
                    </a:cubicBezTo>
                    <a:cubicBezTo>
                      <a:pt x="241105" y="5933"/>
                      <a:pt x="252304" y="0"/>
                      <a:pt x="262970" y="0"/>
                    </a:cubicBezTo>
                    <a:close/>
                    <a:moveTo>
                      <a:pt x="81995" y="0"/>
                    </a:moveTo>
                    <a:cubicBezTo>
                      <a:pt x="90928" y="0"/>
                      <a:pt x="95394" y="5133"/>
                      <a:pt x="95394" y="15399"/>
                    </a:cubicBezTo>
                    <a:cubicBezTo>
                      <a:pt x="95394" y="18466"/>
                      <a:pt x="94995" y="23032"/>
                      <a:pt x="94195" y="29098"/>
                    </a:cubicBezTo>
                    <a:cubicBezTo>
                      <a:pt x="93395" y="35165"/>
                      <a:pt x="92995" y="39731"/>
                      <a:pt x="92995" y="42797"/>
                    </a:cubicBezTo>
                    <a:cubicBezTo>
                      <a:pt x="92995" y="47197"/>
                      <a:pt x="93228" y="53863"/>
                      <a:pt x="93695" y="62796"/>
                    </a:cubicBezTo>
                    <a:cubicBezTo>
                      <a:pt x="94161" y="71729"/>
                      <a:pt x="94395" y="78395"/>
                      <a:pt x="94395" y="82795"/>
                    </a:cubicBezTo>
                    <a:cubicBezTo>
                      <a:pt x="94395" y="97994"/>
                      <a:pt x="92795" y="120659"/>
                      <a:pt x="89595" y="150791"/>
                    </a:cubicBezTo>
                    <a:cubicBezTo>
                      <a:pt x="86395" y="180922"/>
                      <a:pt x="84795" y="203521"/>
                      <a:pt x="84795" y="218587"/>
                    </a:cubicBezTo>
                    <a:cubicBezTo>
                      <a:pt x="84795" y="226320"/>
                      <a:pt x="85328" y="235719"/>
                      <a:pt x="86395" y="246785"/>
                    </a:cubicBezTo>
                    <a:cubicBezTo>
                      <a:pt x="87462" y="257851"/>
                      <a:pt x="88062" y="266917"/>
                      <a:pt x="88195" y="273983"/>
                    </a:cubicBezTo>
                    <a:lnTo>
                      <a:pt x="109194" y="273583"/>
                    </a:lnTo>
                    <a:cubicBezTo>
                      <a:pt x="114793" y="273583"/>
                      <a:pt x="119426" y="275417"/>
                      <a:pt x="123093" y="279083"/>
                    </a:cubicBezTo>
                    <a:cubicBezTo>
                      <a:pt x="126759" y="282750"/>
                      <a:pt x="128592" y="287316"/>
                      <a:pt x="128592" y="292782"/>
                    </a:cubicBezTo>
                    <a:cubicBezTo>
                      <a:pt x="128592" y="298382"/>
                      <a:pt x="126759" y="302982"/>
                      <a:pt x="123093" y="306581"/>
                    </a:cubicBezTo>
                    <a:cubicBezTo>
                      <a:pt x="119426" y="310181"/>
                      <a:pt x="114793" y="311981"/>
                      <a:pt x="109194" y="311981"/>
                    </a:cubicBezTo>
                    <a:lnTo>
                      <a:pt x="69396" y="311981"/>
                    </a:lnTo>
                    <a:lnTo>
                      <a:pt x="29798" y="311781"/>
                    </a:lnTo>
                    <a:cubicBezTo>
                      <a:pt x="20466" y="311781"/>
                      <a:pt x="13933" y="311181"/>
                      <a:pt x="10200" y="309981"/>
                    </a:cubicBezTo>
                    <a:cubicBezTo>
                      <a:pt x="3400" y="307581"/>
                      <a:pt x="0" y="302515"/>
                      <a:pt x="0" y="294782"/>
                    </a:cubicBezTo>
                    <a:cubicBezTo>
                      <a:pt x="0" y="281316"/>
                      <a:pt x="10466" y="274583"/>
                      <a:pt x="31398" y="274583"/>
                    </a:cubicBezTo>
                    <a:lnTo>
                      <a:pt x="40998" y="274783"/>
                    </a:lnTo>
                    <a:lnTo>
                      <a:pt x="49197" y="275183"/>
                    </a:lnTo>
                    <a:cubicBezTo>
                      <a:pt x="49197" y="268784"/>
                      <a:pt x="48631" y="259318"/>
                      <a:pt x="47497" y="246785"/>
                    </a:cubicBezTo>
                    <a:cubicBezTo>
                      <a:pt x="46364" y="234252"/>
                      <a:pt x="45798" y="224853"/>
                      <a:pt x="45798" y="218587"/>
                    </a:cubicBezTo>
                    <a:cubicBezTo>
                      <a:pt x="45798" y="201654"/>
                      <a:pt x="47331" y="175923"/>
                      <a:pt x="50397" y="141391"/>
                    </a:cubicBezTo>
                    <a:cubicBezTo>
                      <a:pt x="53330" y="107394"/>
                      <a:pt x="54730" y="81595"/>
                      <a:pt x="54597" y="63996"/>
                    </a:cubicBezTo>
                    <a:cubicBezTo>
                      <a:pt x="36731" y="77862"/>
                      <a:pt x="25332" y="84795"/>
                      <a:pt x="20399" y="84795"/>
                    </a:cubicBezTo>
                    <a:cubicBezTo>
                      <a:pt x="15066" y="84795"/>
                      <a:pt x="10433" y="82795"/>
                      <a:pt x="6500" y="78795"/>
                    </a:cubicBezTo>
                    <a:cubicBezTo>
                      <a:pt x="2567" y="74796"/>
                      <a:pt x="600" y="70196"/>
                      <a:pt x="600" y="64996"/>
                    </a:cubicBezTo>
                    <a:cubicBezTo>
                      <a:pt x="600" y="58730"/>
                      <a:pt x="6333" y="51130"/>
                      <a:pt x="17799" y="42198"/>
                    </a:cubicBezTo>
                    <a:cubicBezTo>
                      <a:pt x="24999" y="37131"/>
                      <a:pt x="35198" y="28998"/>
                      <a:pt x="48397" y="17799"/>
                    </a:cubicBezTo>
                    <a:cubicBezTo>
                      <a:pt x="60130" y="5933"/>
                      <a:pt x="71329" y="0"/>
                      <a:pt x="8199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marL="285750" indent="-285750">
                  <a:buFont typeface="Arial" panose="020B0604020202020204" pitchFamily="34" charset="0"/>
                  <a:buChar char="•"/>
                </a:pPr>
                <a:endParaRPr lang="ar-SA"/>
              </a:p>
            </p:txBody>
          </p:sp>
        </p:grpSp>
      </p:grpSp>
      <p:grpSp>
        <p:nvGrpSpPr>
          <p:cNvPr id="87" name="مجموعة 86">
            <a:extLst>
              <a:ext uri="{FF2B5EF4-FFF2-40B4-BE49-F238E27FC236}">
                <a16:creationId xmlns:a16="http://schemas.microsoft.com/office/drawing/2014/main" id="{C09F88D0-8470-B543-B722-F0CA9FCEA122}"/>
              </a:ext>
            </a:extLst>
          </p:cNvPr>
          <p:cNvGrpSpPr>
            <a:grpSpLocks/>
          </p:cNvGrpSpPr>
          <p:nvPr/>
        </p:nvGrpSpPr>
        <p:grpSpPr bwMode="auto">
          <a:xfrm>
            <a:off x="9818452" y="775833"/>
            <a:ext cx="66675" cy="1009650"/>
            <a:chOff x="5944770" y="1379001"/>
            <a:chExt cx="226260" cy="3927154"/>
          </a:xfrm>
        </p:grpSpPr>
        <p:sp>
          <p:nvSpPr>
            <p:cNvPr id="88" name="مثلث متساوي الساقين 49">
              <a:extLst>
                <a:ext uri="{FF2B5EF4-FFF2-40B4-BE49-F238E27FC236}">
                  <a16:creationId xmlns:a16="http://schemas.microsoft.com/office/drawing/2014/main" id="{589B87D9-B61E-BA40-975F-932DE898CF02}"/>
                </a:ext>
              </a:extLst>
            </p:cNvPr>
            <p:cNvSpPr/>
            <p:nvPr/>
          </p:nvSpPr>
          <p:spPr>
            <a:xfrm>
              <a:off x="5944770" y="1379001"/>
              <a:ext cx="226260" cy="196357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171450" indent="-171450" algn="ctr">
                <a:buFont typeface="Arial" panose="020B0604020202020204" pitchFamily="34" charset="0"/>
                <a:buChar char="•"/>
                <a:defRPr/>
              </a:pPr>
              <a:endParaRPr lang="ar-EG" sz="1013"/>
            </a:p>
          </p:txBody>
        </p:sp>
        <p:sp>
          <p:nvSpPr>
            <p:cNvPr id="89" name="مثلث متساوي الساقين 50">
              <a:extLst>
                <a:ext uri="{FF2B5EF4-FFF2-40B4-BE49-F238E27FC236}">
                  <a16:creationId xmlns:a16="http://schemas.microsoft.com/office/drawing/2014/main" id="{47D5A070-8178-4941-AAE8-78A3EBD2EBB0}"/>
                </a:ext>
              </a:extLst>
            </p:cNvPr>
            <p:cNvSpPr/>
            <p:nvPr/>
          </p:nvSpPr>
          <p:spPr>
            <a:xfrm flipV="1">
              <a:off x="5944770" y="3342578"/>
              <a:ext cx="226260" cy="1963577"/>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171450" indent="-171450" algn="ctr">
                <a:buFont typeface="Arial" panose="020B0604020202020204" pitchFamily="34" charset="0"/>
                <a:buChar char="•"/>
                <a:defRPr/>
              </a:pPr>
              <a:endParaRPr lang="ar-EG" sz="1013"/>
            </a:p>
          </p:txBody>
        </p:sp>
      </p:grpSp>
      <p:grpSp>
        <p:nvGrpSpPr>
          <p:cNvPr id="90" name="مجموعة 89">
            <a:extLst>
              <a:ext uri="{FF2B5EF4-FFF2-40B4-BE49-F238E27FC236}">
                <a16:creationId xmlns:a16="http://schemas.microsoft.com/office/drawing/2014/main" id="{2CB2430E-31EE-4E4B-930E-B1ADA1FFD1B5}"/>
              </a:ext>
            </a:extLst>
          </p:cNvPr>
          <p:cNvGrpSpPr>
            <a:grpSpLocks/>
          </p:cNvGrpSpPr>
          <p:nvPr/>
        </p:nvGrpSpPr>
        <p:grpSpPr bwMode="auto">
          <a:xfrm rot="4908360">
            <a:off x="9761301" y="880608"/>
            <a:ext cx="63500" cy="787400"/>
            <a:chOff x="5944770" y="1379001"/>
            <a:chExt cx="226260" cy="3927154"/>
          </a:xfrm>
        </p:grpSpPr>
        <p:sp>
          <p:nvSpPr>
            <p:cNvPr id="91" name="مثلث متساوي الساقين 52">
              <a:extLst>
                <a:ext uri="{FF2B5EF4-FFF2-40B4-BE49-F238E27FC236}">
                  <a16:creationId xmlns:a16="http://schemas.microsoft.com/office/drawing/2014/main" id="{9F5BF914-781D-604E-A75B-ADB005A0B95E}"/>
                </a:ext>
              </a:extLst>
            </p:cNvPr>
            <p:cNvSpPr/>
            <p:nvPr/>
          </p:nvSpPr>
          <p:spPr>
            <a:xfrm>
              <a:off x="5941542" y="1392220"/>
              <a:ext cx="226260" cy="196357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171450" indent="-171450" algn="ctr">
                <a:buFont typeface="Arial" panose="020B0604020202020204" pitchFamily="34" charset="0"/>
                <a:buChar char="•"/>
                <a:defRPr/>
              </a:pPr>
              <a:endParaRPr lang="ar-EG" sz="1013"/>
            </a:p>
          </p:txBody>
        </p:sp>
        <p:sp>
          <p:nvSpPr>
            <p:cNvPr id="92" name="مثلث متساوي الساقين 53">
              <a:extLst>
                <a:ext uri="{FF2B5EF4-FFF2-40B4-BE49-F238E27FC236}">
                  <a16:creationId xmlns:a16="http://schemas.microsoft.com/office/drawing/2014/main" id="{63408373-C8F0-F940-BD93-92D038C0ED99}"/>
                </a:ext>
              </a:extLst>
            </p:cNvPr>
            <p:cNvSpPr/>
            <p:nvPr/>
          </p:nvSpPr>
          <p:spPr>
            <a:xfrm flipV="1">
              <a:off x="5935188" y="3342771"/>
              <a:ext cx="226260" cy="1963577"/>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171450" indent="-171450" algn="ctr">
                <a:buFont typeface="Arial" panose="020B0604020202020204" pitchFamily="34" charset="0"/>
                <a:buChar char="•"/>
                <a:defRPr/>
              </a:pPr>
              <a:endParaRPr lang="ar-EG" sz="1013"/>
            </a:p>
          </p:txBody>
        </p:sp>
      </p:grpSp>
      <p:sp>
        <p:nvSpPr>
          <p:cNvPr id="93" name="شكل بيضاوي 92">
            <a:extLst>
              <a:ext uri="{FF2B5EF4-FFF2-40B4-BE49-F238E27FC236}">
                <a16:creationId xmlns:a16="http://schemas.microsoft.com/office/drawing/2014/main" id="{AEBE5AA3-F1C8-E749-BF27-6BFE65F07720}"/>
              </a:ext>
            </a:extLst>
          </p:cNvPr>
          <p:cNvSpPr/>
          <p:nvPr/>
        </p:nvSpPr>
        <p:spPr>
          <a:xfrm>
            <a:off x="9796000" y="1220331"/>
            <a:ext cx="98094" cy="107390"/>
          </a:xfrm>
          <a:prstGeom prst="ellipse">
            <a:avLst/>
          </a:prstGeom>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1" anchor="ctr"/>
          <a:lstStyle/>
          <a:p>
            <a:pPr marL="171450" indent="-171450" algn="ctr" defTabSz="685800">
              <a:buFont typeface="Arial" panose="020B0604020202020204" pitchFamily="34" charset="0"/>
              <a:buChar char="•"/>
              <a:defRPr/>
            </a:pPr>
            <a:endParaRPr lang="ar-EG" sz="1013"/>
          </a:p>
        </p:txBody>
      </p:sp>
      <p:pic>
        <p:nvPicPr>
          <p:cNvPr id="98" name="صورة 97" descr="صورة تحتوي على منضدة&#10;&#10;تم إنشاء الوصف تلقائياً">
            <a:extLst>
              <a:ext uri="{FF2B5EF4-FFF2-40B4-BE49-F238E27FC236}">
                <a16:creationId xmlns:a16="http://schemas.microsoft.com/office/drawing/2014/main" id="{D549DDC5-8CD1-EB48-800F-E8EF3C501AA0}"/>
              </a:ext>
            </a:extLst>
          </p:cNvPr>
          <p:cNvPicPr>
            <a:picLocks noChangeAspect="1"/>
          </p:cNvPicPr>
          <p:nvPr/>
        </p:nvPicPr>
        <p:blipFill>
          <a:blip r:embed="rId11"/>
          <a:stretch>
            <a:fillRect/>
          </a:stretch>
        </p:blipFill>
        <p:spPr>
          <a:xfrm>
            <a:off x="1825107" y="1392783"/>
            <a:ext cx="1735706" cy="1323900"/>
          </a:xfrm>
          <a:prstGeom prst="rect">
            <a:avLst/>
          </a:prstGeom>
        </p:spPr>
      </p:pic>
      <p:pic>
        <p:nvPicPr>
          <p:cNvPr id="99" name="صورة 98">
            <a:hlinkClick r:id="rId12"/>
            <a:extLst>
              <a:ext uri="{FF2B5EF4-FFF2-40B4-BE49-F238E27FC236}">
                <a16:creationId xmlns:a16="http://schemas.microsoft.com/office/drawing/2014/main" id="{038308F1-4404-E64C-B665-B49F41DE9E33}"/>
              </a:ext>
            </a:extLst>
          </p:cNvPr>
          <p:cNvPicPr>
            <a:picLocks noChangeAspect="1"/>
          </p:cNvPicPr>
          <p:nvPr/>
        </p:nvPicPr>
        <p:blipFill rotWithShape="1">
          <a:blip r:embed="rId13"/>
          <a:srcRect l="7120" t="7380" r="8167" b="3206"/>
          <a:stretch/>
        </p:blipFill>
        <p:spPr>
          <a:xfrm rot="5400000">
            <a:off x="9341161" y="2784446"/>
            <a:ext cx="970651" cy="1480247"/>
          </a:xfrm>
          <a:prstGeom prst="rect">
            <a:avLst/>
          </a:prstGeom>
        </p:spPr>
      </p:pic>
      <p:pic>
        <p:nvPicPr>
          <p:cNvPr id="101" name="صورة 100">
            <a:extLst>
              <a:ext uri="{FF2B5EF4-FFF2-40B4-BE49-F238E27FC236}">
                <a16:creationId xmlns:a16="http://schemas.microsoft.com/office/drawing/2014/main" id="{FA23DD39-9640-A447-84B8-56F30CF2A33D}"/>
              </a:ext>
            </a:extLst>
          </p:cNvPr>
          <p:cNvPicPr>
            <a:picLocks noChangeAspect="1"/>
          </p:cNvPicPr>
          <p:nvPr/>
        </p:nvPicPr>
        <p:blipFill rotWithShape="1">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rcRect l="5635" t="3489" r="4829" b="19087"/>
          <a:stretch/>
        </p:blipFill>
        <p:spPr>
          <a:xfrm>
            <a:off x="3968402" y="968157"/>
            <a:ext cx="4802819" cy="3437423"/>
          </a:xfrm>
          <a:prstGeom prst="rect">
            <a:avLst/>
          </a:prstGeom>
        </p:spPr>
      </p:pic>
      <p:pic>
        <p:nvPicPr>
          <p:cNvPr id="94" name="Picture 2">
            <a:extLst>
              <a:ext uri="{FF2B5EF4-FFF2-40B4-BE49-F238E27FC236}">
                <a16:creationId xmlns:a16="http://schemas.microsoft.com/office/drawing/2014/main" id="{E5E30C0F-B0B9-CF4B-883E-A220B2928C7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81133" y="1150380"/>
            <a:ext cx="1653477" cy="448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مستطيل 94">
            <a:extLst>
              <a:ext uri="{FF2B5EF4-FFF2-40B4-BE49-F238E27FC236}">
                <a16:creationId xmlns:a16="http://schemas.microsoft.com/office/drawing/2014/main" id="{1FE8F44C-FF3A-944D-AD83-F6B72E48CC11}"/>
              </a:ext>
            </a:extLst>
          </p:cNvPr>
          <p:cNvSpPr/>
          <p:nvPr/>
        </p:nvSpPr>
        <p:spPr>
          <a:xfrm>
            <a:off x="5084302" y="2104206"/>
            <a:ext cx="2801938" cy="93503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2100" dirty="0">
                <a:solidFill>
                  <a:srgbClr val="FF0000"/>
                </a:solidFill>
                <a:latin typeface="Beirut" pitchFamily="2" charset="-78"/>
                <a:cs typeface="Beirut" pitchFamily="2" charset="-78"/>
              </a:rPr>
              <a:t>٣-٤</a:t>
            </a:r>
          </a:p>
          <a:p>
            <a:pPr lvl="0" algn="ctr"/>
            <a:r>
              <a:rPr lang="ar-SA" sz="2400" b="1" dirty="0">
                <a:solidFill>
                  <a:srgbClr val="002060"/>
                </a:solidFill>
                <a:latin typeface="Times New Roman" pitchFamily="18" charset="0"/>
                <a:cs typeface="Times New Roman" pitchFamily="18" charset="0"/>
              </a:rPr>
              <a:t>المستقيمات المتوازية </a:t>
            </a:r>
            <a:r>
              <a:rPr lang="ar-SA" sz="2000" b="1" dirty="0">
                <a:solidFill>
                  <a:srgbClr val="002060"/>
                </a:solidFill>
                <a:latin typeface="Times New Roman" pitchFamily="18" charset="0"/>
                <a:cs typeface="Times New Roman" pitchFamily="18" charset="0"/>
              </a:rPr>
              <a:t>والمستقيمات المتعامدة</a:t>
            </a:r>
            <a:endParaRPr lang="ar-EG" sz="2400" b="1" dirty="0">
              <a:solidFill>
                <a:srgbClr val="002060"/>
              </a:solidFill>
              <a:latin typeface="Times New Roman" pitchFamily="18" charset="0"/>
              <a:cs typeface="Times New Roman" pitchFamily="18" charset="0"/>
            </a:endParaRPr>
          </a:p>
        </p:txBody>
      </p:sp>
      <p:sp>
        <p:nvSpPr>
          <p:cNvPr id="96" name="مربع نص 5">
            <a:extLst>
              <a:ext uri="{FF2B5EF4-FFF2-40B4-BE49-F238E27FC236}">
                <a16:creationId xmlns:a16="http://schemas.microsoft.com/office/drawing/2014/main" id="{32EC4E04-E50A-5D4B-9A0B-B46FC269406E}"/>
              </a:ext>
            </a:extLst>
          </p:cNvPr>
          <p:cNvSpPr txBox="1">
            <a:spLocks noChangeArrowheads="1"/>
          </p:cNvSpPr>
          <p:nvPr/>
        </p:nvSpPr>
        <p:spPr bwMode="auto">
          <a:xfrm>
            <a:off x="6576350" y="1159158"/>
            <a:ext cx="1757363" cy="646112"/>
          </a:xfrm>
          <a:prstGeom prst="rect">
            <a:avLst/>
          </a:prstGeom>
          <a:noFill/>
          <a:ln>
            <a:noFill/>
          </a:ln>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rtl="0">
              <a:spcBef>
                <a:spcPct val="0"/>
              </a:spcBef>
              <a:buNone/>
              <a:defRPr/>
            </a:pPr>
            <a:r>
              <a:rPr lang="ar-SA" altLang="ar-SA" sz="1200" dirty="0">
                <a:solidFill>
                  <a:srgbClr val="C00000"/>
                </a:solidFill>
              </a:rPr>
              <a:t>التاريخ   </a:t>
            </a:r>
            <a:r>
              <a:rPr lang="ar-SA" altLang="ar-SA" sz="1200" dirty="0">
                <a:solidFill>
                  <a:srgbClr val="002060"/>
                </a:solidFill>
              </a:rPr>
              <a:t>/  /    ١٤٤هـ</a:t>
            </a:r>
          </a:p>
          <a:p>
            <a:pPr defTabSz="685800" rtl="0">
              <a:spcBef>
                <a:spcPct val="0"/>
              </a:spcBef>
              <a:buNone/>
              <a:defRPr/>
            </a:pPr>
            <a:endParaRPr lang="ar-SA" altLang="ar-SA" sz="1200" dirty="0">
              <a:solidFill>
                <a:srgbClr val="002060"/>
              </a:solidFill>
            </a:endParaRPr>
          </a:p>
          <a:p>
            <a:pPr defTabSz="685800" rtl="0">
              <a:spcBef>
                <a:spcPct val="0"/>
              </a:spcBef>
              <a:buNone/>
              <a:defRPr/>
            </a:pPr>
            <a:r>
              <a:rPr lang="ar-SA" altLang="ar-SA" sz="1200" dirty="0">
                <a:solidFill>
                  <a:srgbClr val="002060"/>
                </a:solidFill>
              </a:rPr>
              <a:t> </a:t>
            </a:r>
            <a:r>
              <a:rPr lang="ar-SA" altLang="ar-SA" sz="1200" dirty="0">
                <a:solidFill>
                  <a:srgbClr val="C00000"/>
                </a:solidFill>
              </a:rPr>
              <a:t>رقم الصفحة :</a:t>
            </a:r>
            <a:endParaRPr lang="ar-SA" altLang="ar-SA" sz="1050" dirty="0">
              <a:solidFill>
                <a:srgbClr val="002060"/>
              </a:solidFill>
            </a:endParaRPr>
          </a:p>
        </p:txBody>
      </p:sp>
      <p:pic>
        <p:nvPicPr>
          <p:cNvPr id="97" name="صورة 96">
            <a:extLst>
              <a:ext uri="{FF2B5EF4-FFF2-40B4-BE49-F238E27FC236}">
                <a16:creationId xmlns:a16="http://schemas.microsoft.com/office/drawing/2014/main" id="{4CFA3C5E-230A-D548-B40A-191F522192E6}"/>
              </a:ext>
            </a:extLst>
          </p:cNvPr>
          <p:cNvPicPr>
            <a:picLocks noChangeAspect="1"/>
          </p:cNvPicPr>
          <p:nvPr/>
        </p:nvPicPr>
        <p:blipFill>
          <a:blip r:embed="rId17">
            <a:alphaModFix amt="50000"/>
          </a:blip>
          <a:stretch>
            <a:fillRect/>
          </a:stretch>
        </p:blipFill>
        <p:spPr>
          <a:xfrm>
            <a:off x="4108361" y="2785429"/>
            <a:ext cx="1190726" cy="1193711"/>
          </a:xfrm>
          <a:prstGeom prst="rect">
            <a:avLst/>
          </a:prstGeom>
          <a:ln>
            <a:noFill/>
          </a:ln>
        </p:spPr>
      </p:pic>
      <p:pic>
        <p:nvPicPr>
          <p:cNvPr id="104" name="Google Shape;2464;p81">
            <a:extLst>
              <a:ext uri="{FF2B5EF4-FFF2-40B4-BE49-F238E27FC236}">
                <a16:creationId xmlns:a16="http://schemas.microsoft.com/office/drawing/2014/main" id="{BAD0068B-89A4-7046-82FD-9E44EA336E84}"/>
              </a:ext>
            </a:extLst>
          </p:cNvPr>
          <p:cNvPicPr preferRelativeResize="0"/>
          <p:nvPr/>
        </p:nvPicPr>
        <p:blipFill rotWithShape="1">
          <a:blip r:embed="rId18">
            <a:alphaModFix/>
          </a:blip>
          <a:srcRect l="8340" b="53840"/>
          <a:stretch/>
        </p:blipFill>
        <p:spPr>
          <a:xfrm flipH="1">
            <a:off x="2004071" y="5759909"/>
            <a:ext cx="8562539" cy="1058564"/>
          </a:xfrm>
          <a:prstGeom prst="rect">
            <a:avLst/>
          </a:prstGeom>
          <a:noFill/>
          <a:ln>
            <a:noFill/>
          </a:ln>
        </p:spPr>
      </p:pic>
      <p:pic>
        <p:nvPicPr>
          <p:cNvPr id="27" name="Google Shape;105;p16">
            <a:extLst>
              <a:ext uri="{FF2B5EF4-FFF2-40B4-BE49-F238E27FC236}">
                <a16:creationId xmlns:a16="http://schemas.microsoft.com/office/drawing/2014/main" id="{02FDF6B7-472D-9149-AFB0-13BE4E3214F6}"/>
              </a:ext>
            </a:extLst>
          </p:cNvPr>
          <p:cNvPicPr preferRelativeResize="0"/>
          <p:nvPr/>
        </p:nvPicPr>
        <p:blipFill>
          <a:blip r:embed="rId19">
            <a:alphaModFix/>
          </a:blip>
          <a:stretch>
            <a:fillRect/>
          </a:stretch>
        </p:blipFill>
        <p:spPr>
          <a:xfrm>
            <a:off x="8741426" y="3741695"/>
            <a:ext cx="3250706" cy="3781617"/>
          </a:xfrm>
          <a:prstGeom prst="rect">
            <a:avLst/>
          </a:prstGeom>
          <a:noFill/>
          <a:ln>
            <a:noFill/>
          </a:ln>
        </p:spPr>
      </p:pic>
      <p:sp>
        <p:nvSpPr>
          <p:cNvPr id="2" name="عنصر نائب لرقم الشريحة 1">
            <a:extLst>
              <a:ext uri="{FF2B5EF4-FFF2-40B4-BE49-F238E27FC236}">
                <a16:creationId xmlns:a16="http://schemas.microsoft.com/office/drawing/2014/main" id="{CAAD7658-1240-7E4B-BF32-431873AFB136}"/>
              </a:ext>
            </a:extLst>
          </p:cNvPr>
          <p:cNvSpPr>
            <a:spLocks noGrp="1"/>
          </p:cNvSpPr>
          <p:nvPr>
            <p:ph type="sldNum" idx="12"/>
          </p:nvPr>
        </p:nvSpPr>
        <p:spPr>
          <a:xfrm>
            <a:off x="2010056" y="6351006"/>
            <a:ext cx="731600" cy="524800"/>
          </a:xfrm>
        </p:spPr>
        <p:txBody>
          <a:bodyPr/>
          <a:lstStyle/>
          <a:p>
            <a:fld id="{00000000-1234-1234-1234-123412341234}" type="slidenum">
              <a:rPr lang="en-GB" smtClean="0">
                <a:solidFill>
                  <a:schemeClr val="tx1"/>
                </a:solidFill>
              </a:rPr>
              <a:pPr/>
              <a:t>355</a:t>
            </a:fld>
            <a:endParaRPr lang="en-GB" dirty="0">
              <a:solidFill>
                <a:schemeClr val="tx1"/>
              </a:solidFill>
            </a:endParaRPr>
          </a:p>
        </p:txBody>
      </p:sp>
    </p:spTree>
    <p:extLst>
      <p:ext uri="{BB962C8B-B14F-4D97-AF65-F5344CB8AC3E}">
        <p14:creationId xmlns:p14="http://schemas.microsoft.com/office/powerpoint/2010/main" val="3860363433"/>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3" name="book close.wav"/>
          </p:stSnd>
        </p:sndAc>
      </p:transition>
    </mc:Choice>
    <mc:Fallback xmlns="">
      <p:transition spd="slow">
        <p:dissolve/>
        <p:sndAc>
          <p:stSnd>
            <p:snd r:embed="rId20" name="book clo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 fill="hold"/>
                                        <p:tgtEl>
                                          <p:spTgt spid="8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50000" fill="hold"/>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زوايا مستديرة 11">
            <a:extLst>
              <a:ext uri="{FF2B5EF4-FFF2-40B4-BE49-F238E27FC236}">
                <a16:creationId xmlns:a16="http://schemas.microsoft.com/office/drawing/2014/main" id="{CD9494CC-01BD-4056-8A18-34DF6CEB5039}"/>
              </a:ext>
            </a:extLst>
          </p:cNvPr>
          <p:cNvSpPr/>
          <p:nvPr/>
        </p:nvSpPr>
        <p:spPr>
          <a:xfrm rot="16200000">
            <a:off x="2955761" y="-2455360"/>
            <a:ext cx="6423381" cy="11686551"/>
          </a:xfrm>
          <a:prstGeom prst="roundRect">
            <a:avLst>
              <a:gd name="adj" fmla="val 5381"/>
            </a:avLst>
          </a:prstGeom>
          <a:solidFill>
            <a:srgbClr val="776383"/>
          </a:solidFill>
          <a:ln>
            <a:noFill/>
          </a:ln>
          <a:effectLst>
            <a:outerShdw blurRad="50800" dist="38100" dir="5400000" algn="t"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grpSp>
        <p:nvGrpSpPr>
          <p:cNvPr id="6" name="مجموعة 5">
            <a:extLst>
              <a:ext uri="{FF2B5EF4-FFF2-40B4-BE49-F238E27FC236}">
                <a16:creationId xmlns:a16="http://schemas.microsoft.com/office/drawing/2014/main" id="{C6A01C9F-C5DA-5347-A84B-F971C0E5D111}"/>
              </a:ext>
            </a:extLst>
          </p:cNvPr>
          <p:cNvGrpSpPr/>
          <p:nvPr/>
        </p:nvGrpSpPr>
        <p:grpSpPr>
          <a:xfrm>
            <a:off x="324175" y="258392"/>
            <a:ext cx="11867825" cy="6423382"/>
            <a:chOff x="760246" y="392652"/>
            <a:chExt cx="11420963" cy="6423382"/>
          </a:xfrm>
        </p:grpSpPr>
        <p:sp>
          <p:nvSpPr>
            <p:cNvPr id="7" name="مستطيل مستدير الزوايا 6">
              <a:extLst>
                <a:ext uri="{FF2B5EF4-FFF2-40B4-BE49-F238E27FC236}">
                  <a16:creationId xmlns:a16="http://schemas.microsoft.com/office/drawing/2014/main" id="{3031575D-A504-F34B-9982-513CE59AAFDB}"/>
                </a:ext>
              </a:extLst>
            </p:cNvPr>
            <p:cNvSpPr/>
            <p:nvPr/>
          </p:nvSpPr>
          <p:spPr>
            <a:xfrm>
              <a:off x="760246" y="392652"/>
              <a:ext cx="11096787" cy="6142407"/>
            </a:xfrm>
            <a:prstGeom prst="roundRect">
              <a:avLst/>
            </a:prstGeom>
            <a:blipFill>
              <a:blip r:embed="rId3"/>
              <a:stretch>
                <a:fillRect/>
              </a:stretch>
            </a:bli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9" name="صورة 8">
              <a:extLst>
                <a:ext uri="{FF2B5EF4-FFF2-40B4-BE49-F238E27FC236}">
                  <a16:creationId xmlns:a16="http://schemas.microsoft.com/office/drawing/2014/main" id="{AE9BD02E-7A89-5640-9988-C9DA36285E9F}"/>
                </a:ext>
              </a:extLst>
            </p:cNvPr>
            <p:cNvPicPr>
              <a:picLocks noChangeAspect="1"/>
            </p:cNvPicPr>
            <p:nvPr/>
          </p:nvPicPr>
          <p:blipFill>
            <a:blip r:embed="rId4">
              <a:alphaModFix amt="35000"/>
            </a:blip>
            <a:stretch>
              <a:fillRect/>
            </a:stretch>
          </p:blipFill>
          <p:spPr>
            <a:xfrm>
              <a:off x="11135153" y="5767882"/>
              <a:ext cx="1046056" cy="1048152"/>
            </a:xfrm>
            <a:prstGeom prst="rect">
              <a:avLst/>
            </a:prstGeom>
          </p:spPr>
        </p:pic>
      </p:grpSp>
      <p:pic>
        <p:nvPicPr>
          <p:cNvPr id="15" name="صورة 14" descr="صورة تحتوي على داخلي, جهاز, أسود, مقياس فكي&#10;&#10;تم إنشاء الوصف تلقائياً">
            <a:extLst>
              <a:ext uri="{FF2B5EF4-FFF2-40B4-BE49-F238E27FC236}">
                <a16:creationId xmlns:a16="http://schemas.microsoft.com/office/drawing/2014/main" id="{77B38BD7-6F4A-4CCC-B7D7-CE5F326D4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197384" y="-4672999"/>
            <a:ext cx="944905" cy="10643356"/>
          </a:xfrm>
          <a:prstGeom prst="rect">
            <a:avLst/>
          </a:prstGeom>
        </p:spPr>
      </p:pic>
      <p:pic>
        <p:nvPicPr>
          <p:cNvPr id="10" name="Picture 6" descr="https://i.pinimg.com/564x/f7/b1/09/f7b1094060ec4e7985a4aac0849e9e9f.jpg">
            <a:extLst>
              <a:ext uri="{FF2B5EF4-FFF2-40B4-BE49-F238E27FC236}">
                <a16:creationId xmlns:a16="http://schemas.microsoft.com/office/drawing/2014/main" id="{A7E94AA6-AE5A-D34D-9DC7-0D8B1B8449F2}"/>
              </a:ext>
            </a:extLst>
          </p:cNvPr>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t="11881" b="13152"/>
          <a:stretch/>
        </p:blipFill>
        <p:spPr bwMode="auto">
          <a:xfrm rot="2225611">
            <a:off x="10807268" y="136917"/>
            <a:ext cx="974153" cy="1023523"/>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B4B6912D-4D0F-394A-84D3-47BF37E57BFF}"/>
              </a:ext>
            </a:extLst>
          </p:cNvPr>
          <p:cNvSpPr/>
          <p:nvPr/>
        </p:nvSpPr>
        <p:spPr>
          <a:xfrm rot="385153">
            <a:off x="9661633" y="1173023"/>
            <a:ext cx="2414610" cy="584775"/>
          </a:xfrm>
          <a:prstGeom prst="rect">
            <a:avLst/>
          </a:prstGeom>
          <a:noFill/>
          <a:ln>
            <a:noFill/>
          </a:ln>
        </p:spPr>
        <p:txBody>
          <a:bodyPr wrap="square" lIns="91440" tIns="45720" rIns="91440" bIns="45720">
            <a:spAutoFit/>
          </a:bodyPr>
          <a:lstStyle/>
          <a:p>
            <a:pPr algn="ctr" defTabSz="914400" rtl="1"/>
            <a:r>
              <a:rPr lang="ar-SA" sz="3200" b="1" dirty="0">
                <a:ln w="9525">
                  <a:solidFill>
                    <a:prstClr val="black"/>
                  </a:solidFill>
                  <a:prstDash val="solid"/>
                </a:ln>
                <a:solidFill>
                  <a:srgbClr val="D58C2E">
                    <a:lumMod val="50000"/>
                  </a:srgbClr>
                </a:solidFill>
                <a:effectLst>
                  <a:outerShdw blurRad="12700" dist="38100" dir="2700000" algn="tl" rotWithShape="0">
                    <a:srgbClr val="C9492C">
                      <a:lumMod val="60000"/>
                      <a:lumOff val="40000"/>
                    </a:srgbClr>
                  </a:outerShdw>
                </a:effectLst>
                <a:latin typeface="Aldhabi" panose="01000000000000000000" pitchFamily="2" charset="-78"/>
                <a:cs typeface="Aldhabi" panose="01000000000000000000" pitchFamily="2" charset="-78"/>
              </a:rPr>
              <a:t>تأكد</a:t>
            </a:r>
          </a:p>
        </p:txBody>
      </p:sp>
      <p:sp>
        <p:nvSpPr>
          <p:cNvPr id="13" name="Rectangle 20">
            <a:extLst>
              <a:ext uri="{FF2B5EF4-FFF2-40B4-BE49-F238E27FC236}">
                <a16:creationId xmlns:a16="http://schemas.microsoft.com/office/drawing/2014/main" id="{AE1441FA-675A-CF4E-97CC-D0DF1856B06B}"/>
              </a:ext>
            </a:extLst>
          </p:cNvPr>
          <p:cNvSpPr>
            <a:spLocks noChangeArrowheads="1"/>
          </p:cNvSpPr>
          <p:nvPr/>
        </p:nvSpPr>
        <p:spPr bwMode="auto">
          <a:xfrm>
            <a:off x="1706635" y="575098"/>
            <a:ext cx="8459788" cy="1027113"/>
          </a:xfrm>
          <a:prstGeom prst="rect">
            <a:avLst/>
          </a:prstGeom>
          <a:solidFill>
            <a:schemeClr val="bg2"/>
          </a:solidFill>
          <a:ln w="57150" cmpd="thinThick">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r-SA" altLang="ar-SA" sz="2400" b="1">
                <a:solidFill>
                  <a:srgbClr val="002060"/>
                </a:solidFill>
              </a:rPr>
              <a:t>اكتب معادلة المستقيم المار بالنقطة ( ٠ ، ٤ ) ويوازي المستقيم ص = ــ ٤ س + ٥</a:t>
            </a:r>
          </a:p>
          <a:p>
            <a:pPr eaLnBrk="1" hangingPunct="1">
              <a:spcBef>
                <a:spcPct val="0"/>
              </a:spcBef>
              <a:buFontTx/>
              <a:buNone/>
            </a:pPr>
            <a:r>
              <a:rPr lang="ar-SA" altLang="ar-SA" sz="2400" b="1">
                <a:solidFill>
                  <a:srgbClr val="002060"/>
                </a:solidFill>
              </a:rPr>
              <a:t>بصيغة الميل والمقطع . </a:t>
            </a:r>
            <a:endParaRPr lang="en-US" altLang="ar-SA" sz="2400" b="1">
              <a:solidFill>
                <a:srgbClr val="002060"/>
              </a:solidFill>
            </a:endParaRPr>
          </a:p>
        </p:txBody>
      </p:sp>
      <p:sp>
        <p:nvSpPr>
          <p:cNvPr id="14" name="Text Box 87">
            <a:extLst>
              <a:ext uri="{FF2B5EF4-FFF2-40B4-BE49-F238E27FC236}">
                <a16:creationId xmlns:a16="http://schemas.microsoft.com/office/drawing/2014/main" id="{377AE73C-54CB-2947-ABDE-7A423280980F}"/>
              </a:ext>
            </a:extLst>
          </p:cNvPr>
          <p:cNvSpPr txBox="1">
            <a:spLocks noChangeArrowheads="1"/>
          </p:cNvSpPr>
          <p:nvPr/>
        </p:nvSpPr>
        <p:spPr bwMode="auto">
          <a:xfrm>
            <a:off x="6099248" y="1808586"/>
            <a:ext cx="4068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C00000"/>
                </a:solidFill>
              </a:rPr>
              <a:t>ميل المستقيم ص </a:t>
            </a:r>
            <a:r>
              <a:rPr lang="ar-SA" altLang="ar-SA" sz="2400" b="1" dirty="0">
                <a:solidFill>
                  <a:srgbClr val="002060"/>
                </a:solidFill>
              </a:rPr>
              <a:t>= ــ ٤ </a:t>
            </a:r>
            <a:r>
              <a:rPr lang="ar-SA" altLang="ar-SA" sz="2400" b="1" dirty="0" err="1">
                <a:solidFill>
                  <a:srgbClr val="002060"/>
                </a:solidFill>
              </a:rPr>
              <a:t>س</a:t>
            </a:r>
            <a:r>
              <a:rPr lang="ar-SA" altLang="ar-SA" sz="2400" b="1" dirty="0">
                <a:solidFill>
                  <a:srgbClr val="002060"/>
                </a:solidFill>
              </a:rPr>
              <a:t> + ٥ هو :</a:t>
            </a:r>
            <a:endParaRPr lang="en-US" altLang="ar-SA" sz="2400" b="1" dirty="0">
              <a:solidFill>
                <a:srgbClr val="002060"/>
              </a:solidFill>
            </a:endParaRPr>
          </a:p>
        </p:txBody>
      </p:sp>
      <p:sp>
        <p:nvSpPr>
          <p:cNvPr id="16" name="AutoShape 32">
            <a:extLst>
              <a:ext uri="{FF2B5EF4-FFF2-40B4-BE49-F238E27FC236}">
                <a16:creationId xmlns:a16="http://schemas.microsoft.com/office/drawing/2014/main" id="{F681CB39-D753-6C45-BB89-C1BDF96A8C79}"/>
              </a:ext>
            </a:extLst>
          </p:cNvPr>
          <p:cNvSpPr>
            <a:spLocks noChangeArrowheads="1"/>
          </p:cNvSpPr>
          <p:nvPr/>
        </p:nvSpPr>
        <p:spPr bwMode="auto">
          <a:xfrm>
            <a:off x="4586360" y="1865736"/>
            <a:ext cx="828675" cy="358775"/>
          </a:xfrm>
          <a:prstGeom prst="leftArrow">
            <a:avLst>
              <a:gd name="adj1" fmla="val 50000"/>
              <a:gd name="adj2" fmla="val 57743"/>
            </a:avLst>
          </a:prstGeom>
          <a:solidFill>
            <a:schemeClr val="accent1"/>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solidFill>
                <a:srgbClr val="002060"/>
              </a:solidFill>
            </a:endParaRPr>
          </a:p>
        </p:txBody>
      </p:sp>
      <p:sp>
        <p:nvSpPr>
          <p:cNvPr id="17" name="Text Box 87">
            <a:extLst>
              <a:ext uri="{FF2B5EF4-FFF2-40B4-BE49-F238E27FC236}">
                <a16:creationId xmlns:a16="http://schemas.microsoft.com/office/drawing/2014/main" id="{C66B64FA-E0C8-BC44-9213-3270220BBC63}"/>
              </a:ext>
            </a:extLst>
          </p:cNvPr>
          <p:cNvSpPr txBox="1">
            <a:spLocks noChangeArrowheads="1"/>
          </p:cNvSpPr>
          <p:nvPr/>
        </p:nvSpPr>
        <p:spPr bwMode="auto">
          <a:xfrm>
            <a:off x="2303535" y="1830811"/>
            <a:ext cx="203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C00000"/>
                </a:solidFill>
              </a:rPr>
              <a:t>ميل الموازي له </a:t>
            </a:r>
            <a:r>
              <a:rPr lang="ar-SA" altLang="ar-SA" sz="2400" b="1" dirty="0">
                <a:solidFill>
                  <a:srgbClr val="002060"/>
                </a:solidFill>
              </a:rPr>
              <a:t>=</a:t>
            </a:r>
            <a:endParaRPr lang="en-US" altLang="ar-SA" sz="2400" b="1" dirty="0">
              <a:solidFill>
                <a:srgbClr val="002060"/>
              </a:solidFill>
            </a:endParaRPr>
          </a:p>
        </p:txBody>
      </p:sp>
      <p:sp>
        <p:nvSpPr>
          <p:cNvPr id="18" name="Text Box 87">
            <a:extLst>
              <a:ext uri="{FF2B5EF4-FFF2-40B4-BE49-F238E27FC236}">
                <a16:creationId xmlns:a16="http://schemas.microsoft.com/office/drawing/2014/main" id="{AFC4D540-F0B1-834C-8DBF-5D6B689A1F07}"/>
              </a:ext>
            </a:extLst>
          </p:cNvPr>
          <p:cNvSpPr txBox="1">
            <a:spLocks noChangeArrowheads="1"/>
          </p:cNvSpPr>
          <p:nvPr/>
        </p:nvSpPr>
        <p:spPr bwMode="auto">
          <a:xfrm>
            <a:off x="5486473" y="1845098"/>
            <a:ext cx="720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ــ ٤</a:t>
            </a:r>
            <a:endParaRPr lang="en-US" altLang="ar-SA" sz="2400" b="1">
              <a:solidFill>
                <a:srgbClr val="002060"/>
              </a:solidFill>
            </a:endParaRPr>
          </a:p>
        </p:txBody>
      </p:sp>
      <p:sp>
        <p:nvSpPr>
          <p:cNvPr id="19" name="Text Box 87">
            <a:extLst>
              <a:ext uri="{FF2B5EF4-FFF2-40B4-BE49-F238E27FC236}">
                <a16:creationId xmlns:a16="http://schemas.microsoft.com/office/drawing/2014/main" id="{4B646867-FCE1-4042-90FE-F1B4DACBD150}"/>
              </a:ext>
            </a:extLst>
          </p:cNvPr>
          <p:cNvSpPr txBox="1">
            <a:spLocks noChangeArrowheads="1"/>
          </p:cNvSpPr>
          <p:nvPr/>
        </p:nvSpPr>
        <p:spPr bwMode="auto">
          <a:xfrm>
            <a:off x="1798710" y="1845098"/>
            <a:ext cx="649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ــ ٤</a:t>
            </a:r>
            <a:endParaRPr lang="en-US" altLang="ar-SA" sz="2400" b="1">
              <a:solidFill>
                <a:srgbClr val="002060"/>
              </a:solidFill>
            </a:endParaRPr>
          </a:p>
        </p:txBody>
      </p:sp>
      <p:sp>
        <p:nvSpPr>
          <p:cNvPr id="20" name="Text Box 87">
            <a:extLst>
              <a:ext uri="{FF2B5EF4-FFF2-40B4-BE49-F238E27FC236}">
                <a16:creationId xmlns:a16="http://schemas.microsoft.com/office/drawing/2014/main" id="{35B03FA7-2678-2346-8DCE-F467F56B1E89}"/>
              </a:ext>
            </a:extLst>
          </p:cNvPr>
          <p:cNvSpPr txBox="1">
            <a:spLocks noChangeArrowheads="1"/>
          </p:cNvSpPr>
          <p:nvPr/>
        </p:nvSpPr>
        <p:spPr bwMode="auto">
          <a:xfrm>
            <a:off x="7718498" y="2457873"/>
            <a:ext cx="200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chemeClr val="accent6">
                    <a:lumMod val="50000"/>
                  </a:schemeClr>
                </a:solidFill>
              </a:rPr>
              <a:t>ص = </a:t>
            </a:r>
            <a:r>
              <a:rPr lang="ar-SA" altLang="ar-SA" sz="2400" b="1" dirty="0" err="1">
                <a:solidFill>
                  <a:schemeClr val="accent6">
                    <a:lumMod val="50000"/>
                  </a:schemeClr>
                </a:solidFill>
              </a:rPr>
              <a:t>م</a:t>
            </a:r>
            <a:r>
              <a:rPr lang="ar-SA" altLang="ar-SA" sz="2400" b="1" dirty="0">
                <a:solidFill>
                  <a:schemeClr val="accent6">
                    <a:lumMod val="50000"/>
                  </a:schemeClr>
                </a:solidFill>
              </a:rPr>
              <a:t> </a:t>
            </a:r>
            <a:r>
              <a:rPr lang="ar-SA" altLang="ar-SA" sz="2400" b="1" dirty="0" err="1">
                <a:solidFill>
                  <a:schemeClr val="accent6">
                    <a:lumMod val="50000"/>
                  </a:schemeClr>
                </a:solidFill>
              </a:rPr>
              <a:t>س</a:t>
            </a:r>
            <a:r>
              <a:rPr lang="ar-SA" altLang="ar-SA" sz="2400" b="1" dirty="0">
                <a:solidFill>
                  <a:schemeClr val="accent6">
                    <a:lumMod val="50000"/>
                  </a:schemeClr>
                </a:solidFill>
              </a:rPr>
              <a:t> + ب</a:t>
            </a:r>
            <a:endParaRPr lang="en-US" altLang="ar-SA" sz="2400" b="1" dirty="0">
              <a:solidFill>
                <a:schemeClr val="accent6">
                  <a:lumMod val="50000"/>
                </a:schemeClr>
              </a:solidFill>
            </a:endParaRPr>
          </a:p>
        </p:txBody>
      </p:sp>
      <p:sp>
        <p:nvSpPr>
          <p:cNvPr id="21" name="Text Box 87">
            <a:extLst>
              <a:ext uri="{FF2B5EF4-FFF2-40B4-BE49-F238E27FC236}">
                <a16:creationId xmlns:a16="http://schemas.microsoft.com/office/drawing/2014/main" id="{436263C4-7624-2849-97A1-E71DC3DF06DD}"/>
              </a:ext>
            </a:extLst>
          </p:cNvPr>
          <p:cNvSpPr txBox="1">
            <a:spLocks noChangeArrowheads="1"/>
          </p:cNvSpPr>
          <p:nvPr/>
        </p:nvSpPr>
        <p:spPr bwMode="auto">
          <a:xfrm>
            <a:off x="7121598" y="3286548"/>
            <a:ext cx="2433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٤ = ــ ٤ ( ٠ ) +  ب</a:t>
            </a:r>
            <a:endParaRPr lang="en-US" altLang="ar-SA" sz="2400" b="1">
              <a:solidFill>
                <a:srgbClr val="002060"/>
              </a:solidFill>
            </a:endParaRPr>
          </a:p>
        </p:txBody>
      </p:sp>
      <p:sp>
        <p:nvSpPr>
          <p:cNvPr id="22" name="Text Box 87">
            <a:extLst>
              <a:ext uri="{FF2B5EF4-FFF2-40B4-BE49-F238E27FC236}">
                <a16:creationId xmlns:a16="http://schemas.microsoft.com/office/drawing/2014/main" id="{0CF50727-8657-2F43-A6B4-C120B47195A0}"/>
              </a:ext>
            </a:extLst>
          </p:cNvPr>
          <p:cNvSpPr txBox="1">
            <a:spLocks noChangeArrowheads="1"/>
          </p:cNvSpPr>
          <p:nvPr/>
        </p:nvSpPr>
        <p:spPr bwMode="auto">
          <a:xfrm>
            <a:off x="7129535" y="4042198"/>
            <a:ext cx="2433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٤ =    ٠     +  ب</a:t>
            </a:r>
            <a:endParaRPr lang="en-US" altLang="ar-SA" sz="2400" b="1">
              <a:solidFill>
                <a:srgbClr val="002060"/>
              </a:solidFill>
            </a:endParaRPr>
          </a:p>
        </p:txBody>
      </p:sp>
      <p:sp>
        <p:nvSpPr>
          <p:cNvPr id="23" name="Text Box 87">
            <a:extLst>
              <a:ext uri="{FF2B5EF4-FFF2-40B4-BE49-F238E27FC236}">
                <a16:creationId xmlns:a16="http://schemas.microsoft.com/office/drawing/2014/main" id="{9204F3EF-A4F6-C846-9786-7CA0AE377697}"/>
              </a:ext>
            </a:extLst>
          </p:cNvPr>
          <p:cNvSpPr txBox="1">
            <a:spLocks noChangeArrowheads="1"/>
          </p:cNvSpPr>
          <p:nvPr/>
        </p:nvSpPr>
        <p:spPr bwMode="auto">
          <a:xfrm>
            <a:off x="7112866" y="4686723"/>
            <a:ext cx="2433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C00000"/>
                </a:solidFill>
              </a:rPr>
              <a:t>٤ =  ب</a:t>
            </a:r>
            <a:endParaRPr lang="en-US" altLang="ar-SA" sz="2400" b="1" dirty="0">
              <a:solidFill>
                <a:srgbClr val="C00000"/>
              </a:solidFill>
            </a:endParaRPr>
          </a:p>
        </p:txBody>
      </p:sp>
      <p:sp>
        <p:nvSpPr>
          <p:cNvPr id="24" name="Rectangle 95">
            <a:extLst>
              <a:ext uri="{FF2B5EF4-FFF2-40B4-BE49-F238E27FC236}">
                <a16:creationId xmlns:a16="http://schemas.microsoft.com/office/drawing/2014/main" id="{954C5E40-E771-2641-8C9A-AED196261929}"/>
              </a:ext>
            </a:extLst>
          </p:cNvPr>
          <p:cNvSpPr>
            <a:spLocks noChangeArrowheads="1"/>
          </p:cNvSpPr>
          <p:nvPr/>
        </p:nvSpPr>
        <p:spPr bwMode="auto">
          <a:xfrm>
            <a:off x="5991797" y="5505819"/>
            <a:ext cx="3960812" cy="8286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solidFill>
                <a:srgbClr val="002060"/>
              </a:solidFill>
            </a:endParaRPr>
          </a:p>
        </p:txBody>
      </p:sp>
      <p:sp>
        <p:nvSpPr>
          <p:cNvPr id="25" name="Text Box 87">
            <a:extLst>
              <a:ext uri="{FF2B5EF4-FFF2-40B4-BE49-F238E27FC236}">
                <a16:creationId xmlns:a16="http://schemas.microsoft.com/office/drawing/2014/main" id="{D7759C9A-923E-E641-99C0-384CC5A07C6F}"/>
              </a:ext>
            </a:extLst>
          </p:cNvPr>
          <p:cNvSpPr txBox="1">
            <a:spLocks noChangeArrowheads="1"/>
          </p:cNvSpPr>
          <p:nvPr/>
        </p:nvSpPr>
        <p:spPr bwMode="auto">
          <a:xfrm>
            <a:off x="8305119" y="5589524"/>
            <a:ext cx="1620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المعادلة هي :</a:t>
            </a:r>
            <a:endParaRPr lang="en-US" altLang="ar-SA" sz="2400" b="1" dirty="0">
              <a:solidFill>
                <a:srgbClr val="002060"/>
              </a:solidFill>
            </a:endParaRPr>
          </a:p>
        </p:txBody>
      </p:sp>
      <p:sp>
        <p:nvSpPr>
          <p:cNvPr id="26" name="Text Box 87">
            <a:extLst>
              <a:ext uri="{FF2B5EF4-FFF2-40B4-BE49-F238E27FC236}">
                <a16:creationId xmlns:a16="http://schemas.microsoft.com/office/drawing/2014/main" id="{75DD9083-55A2-5649-A087-F912588E88A5}"/>
              </a:ext>
            </a:extLst>
          </p:cNvPr>
          <p:cNvSpPr txBox="1">
            <a:spLocks noChangeArrowheads="1"/>
          </p:cNvSpPr>
          <p:nvPr/>
        </p:nvSpPr>
        <p:spPr bwMode="auto">
          <a:xfrm>
            <a:off x="5989211" y="5594165"/>
            <a:ext cx="2338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chemeClr val="accent6">
                    <a:lumMod val="50000"/>
                  </a:schemeClr>
                </a:solidFill>
              </a:rPr>
              <a:t>ص = ــ ٤ </a:t>
            </a:r>
            <a:r>
              <a:rPr lang="ar-SA" altLang="ar-SA" sz="2400" b="1" dirty="0" err="1">
                <a:solidFill>
                  <a:schemeClr val="accent6">
                    <a:lumMod val="50000"/>
                  </a:schemeClr>
                </a:solidFill>
              </a:rPr>
              <a:t>س</a:t>
            </a:r>
            <a:r>
              <a:rPr lang="ar-SA" altLang="ar-SA" sz="2400" b="1" dirty="0">
                <a:solidFill>
                  <a:schemeClr val="accent6">
                    <a:lumMod val="50000"/>
                  </a:schemeClr>
                </a:solidFill>
              </a:rPr>
              <a:t> +  ٤</a:t>
            </a:r>
            <a:endParaRPr lang="en-US" altLang="ar-SA" sz="2400" b="1" dirty="0">
              <a:solidFill>
                <a:schemeClr val="accent6">
                  <a:lumMod val="50000"/>
                </a:schemeClr>
              </a:solidFill>
            </a:endParaRPr>
          </a:p>
        </p:txBody>
      </p:sp>
      <p:sp>
        <p:nvSpPr>
          <p:cNvPr id="28" name="Rectangle 45">
            <a:extLst>
              <a:ext uri="{FF2B5EF4-FFF2-40B4-BE49-F238E27FC236}">
                <a16:creationId xmlns:a16="http://schemas.microsoft.com/office/drawing/2014/main" id="{C2441C17-8487-CD4F-BF38-953043B25EF5}"/>
              </a:ext>
            </a:extLst>
          </p:cNvPr>
          <p:cNvSpPr>
            <a:spLocks noChangeArrowheads="1"/>
          </p:cNvSpPr>
          <p:nvPr/>
        </p:nvSpPr>
        <p:spPr bwMode="auto">
          <a:xfrm>
            <a:off x="1562173" y="2626148"/>
            <a:ext cx="3708400" cy="3708400"/>
          </a:xfrm>
          <a:prstGeom prst="rect">
            <a:avLst/>
          </a:prstGeom>
          <a:solidFill>
            <a:srgbClr val="FFFF99"/>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solidFill>
                <a:srgbClr val="002060"/>
              </a:solidFill>
            </a:endParaRPr>
          </a:p>
        </p:txBody>
      </p:sp>
      <p:sp>
        <p:nvSpPr>
          <p:cNvPr id="29" name="Text Box 87">
            <a:extLst>
              <a:ext uri="{FF2B5EF4-FFF2-40B4-BE49-F238E27FC236}">
                <a16:creationId xmlns:a16="http://schemas.microsoft.com/office/drawing/2014/main" id="{BC8D081B-ADDF-4D40-BEDC-F6BA9B702462}"/>
              </a:ext>
            </a:extLst>
          </p:cNvPr>
          <p:cNvSpPr txBox="1">
            <a:spLocks noChangeArrowheads="1"/>
          </p:cNvSpPr>
          <p:nvPr/>
        </p:nvSpPr>
        <p:spPr bwMode="auto">
          <a:xfrm>
            <a:off x="1973335" y="2843636"/>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chemeClr val="accent6">
                    <a:lumMod val="50000"/>
                  </a:schemeClr>
                </a:solidFill>
              </a:rPr>
              <a:t>يمكن اكتشاف الحل بسرعه</a:t>
            </a:r>
            <a:endParaRPr lang="en-US" altLang="ar-SA" sz="2400" b="1" dirty="0">
              <a:solidFill>
                <a:schemeClr val="accent6">
                  <a:lumMod val="50000"/>
                </a:schemeClr>
              </a:solidFill>
            </a:endParaRPr>
          </a:p>
        </p:txBody>
      </p:sp>
      <p:sp>
        <p:nvSpPr>
          <p:cNvPr id="30" name="Text Box 87">
            <a:extLst>
              <a:ext uri="{FF2B5EF4-FFF2-40B4-BE49-F238E27FC236}">
                <a16:creationId xmlns:a16="http://schemas.microsoft.com/office/drawing/2014/main" id="{E30BCC25-B7C8-C046-B801-5E88A72EF936}"/>
              </a:ext>
            </a:extLst>
          </p:cNvPr>
          <p:cNvSpPr txBox="1">
            <a:spLocks noChangeArrowheads="1"/>
          </p:cNvSpPr>
          <p:nvPr/>
        </p:nvSpPr>
        <p:spPr bwMode="auto">
          <a:xfrm>
            <a:off x="1578048" y="3645323"/>
            <a:ext cx="3621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المستقيم يمر في النقطة ( ٠ ، ٤ )</a:t>
            </a:r>
            <a:endParaRPr lang="en-US" altLang="ar-SA" sz="2400" b="1">
              <a:solidFill>
                <a:srgbClr val="002060"/>
              </a:solidFill>
            </a:endParaRPr>
          </a:p>
        </p:txBody>
      </p:sp>
      <p:sp>
        <p:nvSpPr>
          <p:cNvPr id="31" name="Text Box 87">
            <a:extLst>
              <a:ext uri="{FF2B5EF4-FFF2-40B4-BE49-F238E27FC236}">
                <a16:creationId xmlns:a16="http://schemas.microsoft.com/office/drawing/2014/main" id="{47C5C0B0-CB91-834E-A864-0DF07A85E481}"/>
              </a:ext>
            </a:extLst>
          </p:cNvPr>
          <p:cNvSpPr txBox="1">
            <a:spLocks noChangeArrowheads="1"/>
          </p:cNvSpPr>
          <p:nvPr/>
        </p:nvSpPr>
        <p:spPr bwMode="auto">
          <a:xfrm>
            <a:off x="1562173" y="4366048"/>
            <a:ext cx="3621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أي أنه يقطع المحور الصادي في ٤</a:t>
            </a:r>
            <a:endParaRPr lang="en-US" altLang="ar-SA" sz="2400" b="1">
              <a:solidFill>
                <a:srgbClr val="002060"/>
              </a:solidFill>
            </a:endParaRPr>
          </a:p>
        </p:txBody>
      </p:sp>
      <p:sp>
        <p:nvSpPr>
          <p:cNvPr id="32" name="Text Box 87">
            <a:extLst>
              <a:ext uri="{FF2B5EF4-FFF2-40B4-BE49-F238E27FC236}">
                <a16:creationId xmlns:a16="http://schemas.microsoft.com/office/drawing/2014/main" id="{2FAEE9FA-3643-1141-BF0B-8437D1320480}"/>
              </a:ext>
            </a:extLst>
          </p:cNvPr>
          <p:cNvSpPr txBox="1">
            <a:spLocks noChangeArrowheads="1"/>
          </p:cNvSpPr>
          <p:nvPr/>
        </p:nvSpPr>
        <p:spPr bwMode="auto">
          <a:xfrm>
            <a:off x="2101923" y="5121698"/>
            <a:ext cx="3081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وتكون المعادلة هي :</a:t>
            </a:r>
            <a:endParaRPr lang="en-US" altLang="ar-SA" sz="2400" b="1">
              <a:solidFill>
                <a:srgbClr val="002060"/>
              </a:solidFill>
            </a:endParaRPr>
          </a:p>
        </p:txBody>
      </p:sp>
      <p:sp>
        <p:nvSpPr>
          <p:cNvPr id="33" name="Text Box 87">
            <a:extLst>
              <a:ext uri="{FF2B5EF4-FFF2-40B4-BE49-F238E27FC236}">
                <a16:creationId xmlns:a16="http://schemas.microsoft.com/office/drawing/2014/main" id="{760EC614-B067-3247-9B38-F84CE2762E89}"/>
              </a:ext>
            </a:extLst>
          </p:cNvPr>
          <p:cNvSpPr txBox="1">
            <a:spLocks noChangeArrowheads="1"/>
          </p:cNvSpPr>
          <p:nvPr/>
        </p:nvSpPr>
        <p:spPr bwMode="auto">
          <a:xfrm>
            <a:off x="2390848" y="5759873"/>
            <a:ext cx="2338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chemeClr val="accent6">
                    <a:lumMod val="50000"/>
                  </a:schemeClr>
                </a:solidFill>
              </a:rPr>
              <a:t>ص = ــ ٤ </a:t>
            </a:r>
            <a:r>
              <a:rPr lang="ar-SA" altLang="ar-SA" sz="2400" b="1" dirty="0" err="1">
                <a:solidFill>
                  <a:schemeClr val="accent6">
                    <a:lumMod val="50000"/>
                  </a:schemeClr>
                </a:solidFill>
              </a:rPr>
              <a:t>س</a:t>
            </a:r>
            <a:r>
              <a:rPr lang="ar-SA" altLang="ar-SA" sz="2400" b="1" dirty="0">
                <a:solidFill>
                  <a:schemeClr val="accent6">
                    <a:lumMod val="50000"/>
                  </a:schemeClr>
                </a:solidFill>
              </a:rPr>
              <a:t> +  ٤</a:t>
            </a:r>
            <a:endParaRPr lang="en-US" altLang="ar-SA" sz="2400" b="1" dirty="0">
              <a:solidFill>
                <a:schemeClr val="accent6">
                  <a:lumMod val="50000"/>
                </a:schemeClr>
              </a:solidFill>
            </a:endParaRPr>
          </a:p>
        </p:txBody>
      </p:sp>
      <p:sp>
        <p:nvSpPr>
          <p:cNvPr id="34" name="مربع نص 21">
            <a:extLst>
              <a:ext uri="{FF2B5EF4-FFF2-40B4-BE49-F238E27FC236}">
                <a16:creationId xmlns:a16="http://schemas.microsoft.com/office/drawing/2014/main" id="{76A5C879-190A-0F49-BD0C-97E4C48B6091}"/>
              </a:ext>
            </a:extLst>
          </p:cNvPr>
          <p:cNvSpPr txBox="1">
            <a:spLocks noChangeArrowheads="1"/>
          </p:cNvSpPr>
          <p:nvPr/>
        </p:nvSpPr>
        <p:spPr bwMode="auto">
          <a:xfrm>
            <a:off x="10002323" y="1985835"/>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rtl="0">
              <a:spcBef>
                <a:spcPct val="0"/>
              </a:spcBef>
              <a:buFontTx/>
              <a:buNone/>
            </a:pPr>
            <a:r>
              <a:rPr lang="ar-SA" altLang="ar-SA" sz="1800">
                <a:solidFill>
                  <a:srgbClr val="002060"/>
                </a:solidFill>
              </a:rPr>
              <a:t>٢) صـ ١١٦</a:t>
            </a:r>
          </a:p>
        </p:txBody>
      </p:sp>
      <p:cxnSp>
        <p:nvCxnSpPr>
          <p:cNvPr id="35" name="موصل مستقيم 34">
            <a:extLst>
              <a:ext uri="{FF2B5EF4-FFF2-40B4-BE49-F238E27FC236}">
                <a16:creationId xmlns:a16="http://schemas.microsoft.com/office/drawing/2014/main" id="{4C6F4FE4-2992-264E-A584-8C798BE88F16}"/>
              </a:ext>
            </a:extLst>
          </p:cNvPr>
          <p:cNvCxnSpPr>
            <a:cxnSpLocks/>
          </p:cNvCxnSpPr>
          <p:nvPr/>
        </p:nvCxnSpPr>
        <p:spPr>
          <a:xfrm flipH="1">
            <a:off x="6891410" y="1078336"/>
            <a:ext cx="89693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شكل بيضاوي 35">
            <a:extLst>
              <a:ext uri="{FF2B5EF4-FFF2-40B4-BE49-F238E27FC236}">
                <a16:creationId xmlns:a16="http://schemas.microsoft.com/office/drawing/2014/main" id="{E6A0FD73-F40A-CC40-8803-692BB4469E82}"/>
              </a:ext>
            </a:extLst>
          </p:cNvPr>
          <p:cNvSpPr/>
          <p:nvPr/>
        </p:nvSpPr>
        <p:spPr>
          <a:xfrm>
            <a:off x="3830710" y="589386"/>
            <a:ext cx="1746250" cy="65405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2060"/>
              </a:solidFill>
            </a:endParaRPr>
          </a:p>
        </p:txBody>
      </p:sp>
      <p:cxnSp>
        <p:nvCxnSpPr>
          <p:cNvPr id="37" name="موصل مستقيم 36">
            <a:extLst>
              <a:ext uri="{FF2B5EF4-FFF2-40B4-BE49-F238E27FC236}">
                <a16:creationId xmlns:a16="http://schemas.microsoft.com/office/drawing/2014/main" id="{28F5304B-A8FF-4047-949E-B56DB2D61DCE}"/>
              </a:ext>
            </a:extLst>
          </p:cNvPr>
          <p:cNvCxnSpPr>
            <a:cxnSpLocks/>
          </p:cNvCxnSpPr>
          <p:nvPr/>
        </p:nvCxnSpPr>
        <p:spPr>
          <a:xfrm flipH="1">
            <a:off x="7970910" y="1402186"/>
            <a:ext cx="125571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8" name="شكل بيضاوي 37">
            <a:extLst>
              <a:ext uri="{FF2B5EF4-FFF2-40B4-BE49-F238E27FC236}">
                <a16:creationId xmlns:a16="http://schemas.microsoft.com/office/drawing/2014/main" id="{05177BA7-943F-F243-8B68-82C7021AB4B8}"/>
              </a:ext>
            </a:extLst>
          </p:cNvPr>
          <p:cNvSpPr/>
          <p:nvPr/>
        </p:nvSpPr>
        <p:spPr>
          <a:xfrm>
            <a:off x="7672460" y="1724448"/>
            <a:ext cx="514350" cy="608013"/>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2060"/>
              </a:solidFill>
            </a:endParaRPr>
          </a:p>
        </p:txBody>
      </p:sp>
      <p:cxnSp>
        <p:nvCxnSpPr>
          <p:cNvPr id="39" name="موصل مستقيم 38">
            <a:extLst>
              <a:ext uri="{FF2B5EF4-FFF2-40B4-BE49-F238E27FC236}">
                <a16:creationId xmlns:a16="http://schemas.microsoft.com/office/drawing/2014/main" id="{34DB1094-8A20-2148-9B7A-B4578A93CF34}"/>
              </a:ext>
            </a:extLst>
          </p:cNvPr>
          <p:cNvCxnSpPr>
            <a:cxnSpLocks/>
          </p:cNvCxnSpPr>
          <p:nvPr/>
        </p:nvCxnSpPr>
        <p:spPr>
          <a:xfrm flipH="1">
            <a:off x="3002035" y="2280073"/>
            <a:ext cx="94773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0" name="Group 107">
            <a:extLst>
              <a:ext uri="{FF2B5EF4-FFF2-40B4-BE49-F238E27FC236}">
                <a16:creationId xmlns:a16="http://schemas.microsoft.com/office/drawing/2014/main" id="{B759520F-31D1-AE42-AEDA-C418A1839E7C}"/>
              </a:ext>
            </a:extLst>
          </p:cNvPr>
          <p:cNvGrpSpPr>
            <a:grpSpLocks/>
          </p:cNvGrpSpPr>
          <p:nvPr/>
        </p:nvGrpSpPr>
        <p:grpSpPr bwMode="auto">
          <a:xfrm rot="-415856">
            <a:off x="5980185" y="956098"/>
            <a:ext cx="685800" cy="669925"/>
            <a:chOff x="2553" y="1231"/>
            <a:chExt cx="432" cy="418"/>
          </a:xfrm>
        </p:grpSpPr>
        <p:sp>
          <p:nvSpPr>
            <p:cNvPr id="41" name="Text Box 87">
              <a:extLst>
                <a:ext uri="{FF2B5EF4-FFF2-40B4-BE49-F238E27FC236}">
                  <a16:creationId xmlns:a16="http://schemas.microsoft.com/office/drawing/2014/main" id="{7CCD8EEF-EEA7-D34C-B98D-FD4514191A41}"/>
                </a:ext>
              </a:extLst>
            </p:cNvPr>
            <p:cNvSpPr txBox="1">
              <a:spLocks noChangeArrowheads="1"/>
            </p:cNvSpPr>
            <p:nvPr/>
          </p:nvSpPr>
          <p:spPr bwMode="auto">
            <a:xfrm rot="167850">
              <a:off x="2553" y="1438"/>
              <a:ext cx="43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1600" b="1">
                  <a:solidFill>
                    <a:srgbClr val="002060"/>
                  </a:solidFill>
                </a:rPr>
                <a:t>س</a:t>
              </a:r>
              <a:endParaRPr lang="en-US" altLang="ar-SA" sz="1800" b="1" baseline="-20000">
                <a:solidFill>
                  <a:srgbClr val="002060"/>
                </a:solidFill>
              </a:endParaRPr>
            </a:p>
          </p:txBody>
        </p:sp>
        <p:sp>
          <p:nvSpPr>
            <p:cNvPr id="42" name="Line 109">
              <a:extLst>
                <a:ext uri="{FF2B5EF4-FFF2-40B4-BE49-F238E27FC236}">
                  <a16:creationId xmlns:a16="http://schemas.microsoft.com/office/drawing/2014/main" id="{50ADCB0B-2EDF-E046-9F67-9C7D7640052B}"/>
                </a:ext>
              </a:extLst>
            </p:cNvPr>
            <p:cNvSpPr>
              <a:spLocks noChangeShapeType="1"/>
            </p:cNvSpPr>
            <p:nvPr/>
          </p:nvSpPr>
          <p:spPr bwMode="auto">
            <a:xfrm flipV="1">
              <a:off x="2766" y="1231"/>
              <a:ext cx="23" cy="29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nvGrpSpPr>
          <p:cNvPr id="43" name="Group 107">
            <a:extLst>
              <a:ext uri="{FF2B5EF4-FFF2-40B4-BE49-F238E27FC236}">
                <a16:creationId xmlns:a16="http://schemas.microsoft.com/office/drawing/2014/main" id="{1A2D8D44-F3F9-2E4E-A72A-899149E15593}"/>
              </a:ext>
            </a:extLst>
          </p:cNvPr>
          <p:cNvGrpSpPr>
            <a:grpSpLocks/>
          </p:cNvGrpSpPr>
          <p:nvPr/>
        </p:nvGrpSpPr>
        <p:grpSpPr bwMode="auto">
          <a:xfrm rot="-415856">
            <a:off x="5584898" y="992611"/>
            <a:ext cx="685800" cy="671512"/>
            <a:chOff x="2553" y="1231"/>
            <a:chExt cx="432" cy="418"/>
          </a:xfrm>
        </p:grpSpPr>
        <p:sp>
          <p:nvSpPr>
            <p:cNvPr id="44" name="Text Box 87">
              <a:extLst>
                <a:ext uri="{FF2B5EF4-FFF2-40B4-BE49-F238E27FC236}">
                  <a16:creationId xmlns:a16="http://schemas.microsoft.com/office/drawing/2014/main" id="{13E64898-39F1-C741-8F82-4143DCB799EE}"/>
                </a:ext>
              </a:extLst>
            </p:cNvPr>
            <p:cNvSpPr txBox="1">
              <a:spLocks noChangeArrowheads="1"/>
            </p:cNvSpPr>
            <p:nvPr/>
          </p:nvSpPr>
          <p:spPr bwMode="auto">
            <a:xfrm rot="167850">
              <a:off x="2553" y="1438"/>
              <a:ext cx="43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1600" b="1">
                  <a:solidFill>
                    <a:srgbClr val="002060"/>
                  </a:solidFill>
                </a:rPr>
                <a:t>ص</a:t>
              </a:r>
              <a:endParaRPr lang="en-US" altLang="ar-SA" sz="1800" b="1" baseline="-20000">
                <a:solidFill>
                  <a:srgbClr val="002060"/>
                </a:solidFill>
              </a:endParaRPr>
            </a:p>
          </p:txBody>
        </p:sp>
        <p:sp>
          <p:nvSpPr>
            <p:cNvPr id="45" name="Line 109">
              <a:extLst>
                <a:ext uri="{FF2B5EF4-FFF2-40B4-BE49-F238E27FC236}">
                  <a16:creationId xmlns:a16="http://schemas.microsoft.com/office/drawing/2014/main" id="{88493BD4-95C9-2C4F-84C2-147B3A0AC025}"/>
                </a:ext>
              </a:extLst>
            </p:cNvPr>
            <p:cNvSpPr>
              <a:spLocks noChangeShapeType="1"/>
            </p:cNvSpPr>
            <p:nvPr/>
          </p:nvSpPr>
          <p:spPr bwMode="auto">
            <a:xfrm flipV="1">
              <a:off x="2766" y="1231"/>
              <a:ext cx="23" cy="29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sp>
        <p:nvSpPr>
          <p:cNvPr id="46" name="شكل بيضاوي 45">
            <a:extLst>
              <a:ext uri="{FF2B5EF4-FFF2-40B4-BE49-F238E27FC236}">
                <a16:creationId xmlns:a16="http://schemas.microsoft.com/office/drawing/2014/main" id="{7C17D322-AD5B-EE42-AA32-46C8C3F5E158}"/>
              </a:ext>
            </a:extLst>
          </p:cNvPr>
          <p:cNvSpPr/>
          <p:nvPr/>
        </p:nvSpPr>
        <p:spPr>
          <a:xfrm>
            <a:off x="1898723" y="1770486"/>
            <a:ext cx="514350" cy="595312"/>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2060"/>
              </a:solidFill>
            </a:endParaRPr>
          </a:p>
        </p:txBody>
      </p:sp>
      <p:grpSp>
        <p:nvGrpSpPr>
          <p:cNvPr id="47" name="Group 107">
            <a:extLst>
              <a:ext uri="{FF2B5EF4-FFF2-40B4-BE49-F238E27FC236}">
                <a16:creationId xmlns:a16="http://schemas.microsoft.com/office/drawing/2014/main" id="{1247E513-529F-E243-A9CA-31DB48A3BB8F}"/>
              </a:ext>
            </a:extLst>
          </p:cNvPr>
          <p:cNvGrpSpPr>
            <a:grpSpLocks/>
          </p:cNvGrpSpPr>
          <p:nvPr/>
        </p:nvGrpSpPr>
        <p:grpSpPr bwMode="auto">
          <a:xfrm rot="-415856">
            <a:off x="1889198" y="2230861"/>
            <a:ext cx="685800" cy="669925"/>
            <a:chOff x="2553" y="1231"/>
            <a:chExt cx="432" cy="418"/>
          </a:xfrm>
        </p:grpSpPr>
        <p:sp>
          <p:nvSpPr>
            <p:cNvPr id="48" name="Text Box 87">
              <a:extLst>
                <a:ext uri="{FF2B5EF4-FFF2-40B4-BE49-F238E27FC236}">
                  <a16:creationId xmlns:a16="http://schemas.microsoft.com/office/drawing/2014/main" id="{86106A1F-47FD-B046-B283-B40ECD2DA592}"/>
                </a:ext>
              </a:extLst>
            </p:cNvPr>
            <p:cNvSpPr txBox="1">
              <a:spLocks noChangeArrowheads="1"/>
            </p:cNvSpPr>
            <p:nvPr/>
          </p:nvSpPr>
          <p:spPr bwMode="auto">
            <a:xfrm rot="167850">
              <a:off x="2553" y="1438"/>
              <a:ext cx="43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1600" b="1">
                  <a:solidFill>
                    <a:srgbClr val="002060"/>
                  </a:solidFill>
                </a:rPr>
                <a:t>م</a:t>
              </a:r>
              <a:endParaRPr lang="en-US" altLang="ar-SA" sz="1800" b="1" baseline="-20000">
                <a:solidFill>
                  <a:srgbClr val="002060"/>
                </a:solidFill>
              </a:endParaRPr>
            </a:p>
          </p:txBody>
        </p:sp>
        <p:sp>
          <p:nvSpPr>
            <p:cNvPr id="49" name="Line 109">
              <a:extLst>
                <a:ext uri="{FF2B5EF4-FFF2-40B4-BE49-F238E27FC236}">
                  <a16:creationId xmlns:a16="http://schemas.microsoft.com/office/drawing/2014/main" id="{F57DA290-EC8C-C748-8026-DB56466A1857}"/>
                </a:ext>
              </a:extLst>
            </p:cNvPr>
            <p:cNvSpPr>
              <a:spLocks noChangeShapeType="1"/>
            </p:cNvSpPr>
            <p:nvPr/>
          </p:nvSpPr>
          <p:spPr bwMode="auto">
            <a:xfrm flipV="1">
              <a:off x="2766" y="1231"/>
              <a:ext cx="23" cy="29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sp>
        <p:nvSpPr>
          <p:cNvPr id="2" name="عنصر نائب لرقم الشريحة 1">
            <a:extLst>
              <a:ext uri="{FF2B5EF4-FFF2-40B4-BE49-F238E27FC236}">
                <a16:creationId xmlns:a16="http://schemas.microsoft.com/office/drawing/2014/main" id="{4F103E02-C245-5744-A93B-F56B046C079B}"/>
              </a:ext>
            </a:extLst>
          </p:cNvPr>
          <p:cNvSpPr>
            <a:spLocks noGrp="1"/>
          </p:cNvSpPr>
          <p:nvPr>
            <p:ph type="sldNum" sz="quarter" idx="12"/>
          </p:nvPr>
        </p:nvSpPr>
        <p:spPr>
          <a:xfrm>
            <a:off x="765838" y="5924577"/>
            <a:ext cx="2743200" cy="365125"/>
          </a:xfrm>
        </p:spPr>
        <p:txBody>
          <a:bodyPr/>
          <a:lstStyle/>
          <a:p>
            <a:fld id="{E277FB82-6900-4FF8-BDA9-6B51EE998D2C}" type="slidenum">
              <a:rPr lang="ar-EG" smtClean="0"/>
              <a:t>364</a:t>
            </a:fld>
            <a:endParaRPr lang="ar-EG" dirty="0"/>
          </a:p>
        </p:txBody>
      </p:sp>
    </p:spTree>
    <p:extLst>
      <p:ext uri="{BB962C8B-B14F-4D97-AF65-F5344CB8AC3E}">
        <p14:creationId xmlns:p14="http://schemas.microsoft.com/office/powerpoint/2010/main" val="172046419"/>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book close.wav"/>
          </p:stSnd>
        </p:sndAc>
      </p:transition>
    </mc:Choice>
    <mc:Fallback xmlns="">
      <p:transition spd="slow">
        <p:dissolve/>
        <p:sndAc>
          <p:stSnd>
            <p:snd r:embed="rId7" name="book clo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ppt_x</p:attrName>
                                        </p:attrNameLst>
                                      </p:cBhvr>
                                      <p:tavLst>
                                        <p:tav tm="0">
                                          <p:val>
                                            <p:strVal val="#ppt_x-.2"/>
                                          </p:val>
                                        </p:tav>
                                        <p:tav tm="100000">
                                          <p:val>
                                            <p:strVal val="#ppt_x"/>
                                          </p:val>
                                        </p:tav>
                                      </p:tavLst>
                                    </p:anim>
                                    <p:anim calcmode="lin" valueType="num">
                                      <p:cBhvr>
                                        <p:cTn id="27"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1000" fill="hold"/>
                                        <p:tgtEl>
                                          <p:spTgt spid="18"/>
                                        </p:tgtEl>
                                        <p:attrNameLst>
                                          <p:attrName>ppt_x</p:attrName>
                                        </p:attrNameLst>
                                      </p:cBhvr>
                                      <p:tavLst>
                                        <p:tav tm="0">
                                          <p:val>
                                            <p:strVal val="#ppt_x-.2"/>
                                          </p:val>
                                        </p:tav>
                                        <p:tav tm="100000">
                                          <p:val>
                                            <p:strVal val="#ppt_x"/>
                                          </p:val>
                                        </p:tav>
                                      </p:tavLst>
                                    </p:anim>
                                    <p:anim calcmode="lin" valueType="num">
                                      <p:cBhvr>
                                        <p:cTn id="3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right)">
                                      <p:cBhvr>
                                        <p:cTn id="44" dur="10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ppt_x</p:attrName>
                                        </p:attrNameLst>
                                      </p:cBhvr>
                                      <p:tavLst>
                                        <p:tav tm="0">
                                          <p:val>
                                            <p:strVal val="#ppt_x-.2"/>
                                          </p:val>
                                        </p:tav>
                                        <p:tav tm="100000">
                                          <p:val>
                                            <p:strVal val="#ppt_x"/>
                                          </p:val>
                                        </p:tav>
                                      </p:tavLst>
                                    </p:anim>
                                    <p:anim calcmode="lin" valueType="num">
                                      <p:cBhvr>
                                        <p:cTn id="50"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9"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1000" fill="hold"/>
                                        <p:tgtEl>
                                          <p:spTgt spid="19"/>
                                        </p:tgtEl>
                                        <p:attrNameLst>
                                          <p:attrName>ppt_x</p:attrName>
                                        </p:attrNameLst>
                                      </p:cBhvr>
                                      <p:tavLst>
                                        <p:tav tm="0">
                                          <p:val>
                                            <p:strVal val="#ppt_x-.2"/>
                                          </p:val>
                                        </p:tav>
                                        <p:tav tm="100000">
                                          <p:val>
                                            <p:strVal val="#ppt_x"/>
                                          </p:val>
                                        </p:tav>
                                      </p:tavLst>
                                    </p:anim>
                                    <p:anim calcmode="lin" valueType="num">
                                      <p:cBhvr>
                                        <p:cTn id="61"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62" dur="10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800" decel="100000"/>
                                        <p:tgtEl>
                                          <p:spTgt spid="20"/>
                                        </p:tgtEl>
                                      </p:cBhvr>
                                    </p:animEffect>
                                    <p:anim calcmode="lin" valueType="num">
                                      <p:cBhvr>
                                        <p:cTn id="68" dur="800" decel="100000" fill="hold"/>
                                        <p:tgtEl>
                                          <p:spTgt spid="20"/>
                                        </p:tgtEl>
                                        <p:attrNameLst>
                                          <p:attrName>style.rotation</p:attrName>
                                        </p:attrNameLst>
                                      </p:cBhvr>
                                      <p:tavLst>
                                        <p:tav tm="0">
                                          <p:val>
                                            <p:fltVal val="-90"/>
                                          </p:val>
                                        </p:tav>
                                        <p:tav tm="100000">
                                          <p:val>
                                            <p:fltVal val="0"/>
                                          </p:val>
                                        </p:tav>
                                      </p:tavLst>
                                    </p:anim>
                                    <p:anim calcmode="lin" valueType="num">
                                      <p:cBhvr>
                                        <p:cTn id="69" dur="800" decel="100000" fill="hold"/>
                                        <p:tgtEl>
                                          <p:spTgt spid="20"/>
                                        </p:tgtEl>
                                        <p:attrNameLst>
                                          <p:attrName>ppt_x</p:attrName>
                                        </p:attrNameLst>
                                      </p:cBhvr>
                                      <p:tavLst>
                                        <p:tav tm="0">
                                          <p:val>
                                            <p:strVal val="#ppt_x+0.4"/>
                                          </p:val>
                                        </p:tav>
                                        <p:tav tm="100000">
                                          <p:val>
                                            <p:strVal val="#ppt_x-0.05"/>
                                          </p:val>
                                        </p:tav>
                                      </p:tavLst>
                                    </p:anim>
                                    <p:anim calcmode="lin" valueType="num">
                                      <p:cBhvr>
                                        <p:cTn id="70" dur="800" decel="100000" fill="hold"/>
                                        <p:tgtEl>
                                          <p:spTgt spid="20"/>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1000"/>
                                        <p:tgtEl>
                                          <p:spTgt spid="40"/>
                                        </p:tgtEl>
                                      </p:cBhvr>
                                    </p:animEffect>
                                    <p:anim calcmode="lin" valueType="num">
                                      <p:cBhvr>
                                        <p:cTn id="78" dur="1000" fill="hold"/>
                                        <p:tgtEl>
                                          <p:spTgt spid="40"/>
                                        </p:tgtEl>
                                        <p:attrNameLst>
                                          <p:attrName>ppt_x</p:attrName>
                                        </p:attrNameLst>
                                      </p:cBhvr>
                                      <p:tavLst>
                                        <p:tav tm="0">
                                          <p:val>
                                            <p:strVal val="#ppt_x"/>
                                          </p:val>
                                        </p:tav>
                                        <p:tav tm="100000">
                                          <p:val>
                                            <p:strVal val="#ppt_x"/>
                                          </p:val>
                                        </p:tav>
                                      </p:tavLst>
                                    </p:anim>
                                    <p:anim calcmode="lin" valueType="num">
                                      <p:cBhvr>
                                        <p:cTn id="7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fade">
                                      <p:cBhvr>
                                        <p:cTn id="84" dur="1000"/>
                                        <p:tgtEl>
                                          <p:spTgt spid="43"/>
                                        </p:tgtEl>
                                      </p:cBhvr>
                                    </p:animEffect>
                                    <p:anim calcmode="lin" valueType="num">
                                      <p:cBhvr>
                                        <p:cTn id="85" dur="1000" fill="hold"/>
                                        <p:tgtEl>
                                          <p:spTgt spid="43"/>
                                        </p:tgtEl>
                                        <p:attrNameLst>
                                          <p:attrName>ppt_x</p:attrName>
                                        </p:attrNameLst>
                                      </p:cBhvr>
                                      <p:tavLst>
                                        <p:tav tm="0">
                                          <p:val>
                                            <p:strVal val="#ppt_x"/>
                                          </p:val>
                                        </p:tav>
                                        <p:tav tm="100000">
                                          <p:val>
                                            <p:strVal val="#ppt_x"/>
                                          </p:val>
                                        </p:tav>
                                      </p:tavLst>
                                    </p:anim>
                                    <p:anim calcmode="lin" valueType="num">
                                      <p:cBhvr>
                                        <p:cTn id="8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fade">
                                      <p:cBhvr>
                                        <p:cTn id="95" dur="1000"/>
                                        <p:tgtEl>
                                          <p:spTgt spid="47"/>
                                        </p:tgtEl>
                                      </p:cBhvr>
                                    </p:animEffect>
                                    <p:anim calcmode="lin" valueType="num">
                                      <p:cBhvr>
                                        <p:cTn id="96" dur="1000" fill="hold"/>
                                        <p:tgtEl>
                                          <p:spTgt spid="47"/>
                                        </p:tgtEl>
                                        <p:attrNameLst>
                                          <p:attrName>ppt_x</p:attrName>
                                        </p:attrNameLst>
                                      </p:cBhvr>
                                      <p:tavLst>
                                        <p:tav tm="0">
                                          <p:val>
                                            <p:strVal val="#ppt_x"/>
                                          </p:val>
                                        </p:tav>
                                        <p:tav tm="100000">
                                          <p:val>
                                            <p:strVal val="#ppt_x"/>
                                          </p:val>
                                        </p:tav>
                                      </p:tavLst>
                                    </p:anim>
                                    <p:anim calcmode="lin" valueType="num">
                                      <p:cBhvr>
                                        <p:cTn id="9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30" presetClass="entr" presetSubtype="0" fill="hold" grpId="0" nodeType="click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800" decel="100000"/>
                                        <p:tgtEl>
                                          <p:spTgt spid="21"/>
                                        </p:tgtEl>
                                      </p:cBhvr>
                                    </p:animEffect>
                                    <p:anim calcmode="lin" valueType="num">
                                      <p:cBhvr>
                                        <p:cTn id="103" dur="800" decel="100000" fill="hold"/>
                                        <p:tgtEl>
                                          <p:spTgt spid="21"/>
                                        </p:tgtEl>
                                        <p:attrNameLst>
                                          <p:attrName>style.rotation</p:attrName>
                                        </p:attrNameLst>
                                      </p:cBhvr>
                                      <p:tavLst>
                                        <p:tav tm="0">
                                          <p:val>
                                            <p:fltVal val="-90"/>
                                          </p:val>
                                        </p:tav>
                                        <p:tav tm="100000">
                                          <p:val>
                                            <p:fltVal val="0"/>
                                          </p:val>
                                        </p:tav>
                                      </p:tavLst>
                                    </p:anim>
                                    <p:anim calcmode="lin" valueType="num">
                                      <p:cBhvr>
                                        <p:cTn id="104" dur="800" decel="100000" fill="hold"/>
                                        <p:tgtEl>
                                          <p:spTgt spid="21"/>
                                        </p:tgtEl>
                                        <p:attrNameLst>
                                          <p:attrName>ppt_x</p:attrName>
                                        </p:attrNameLst>
                                      </p:cBhvr>
                                      <p:tavLst>
                                        <p:tav tm="0">
                                          <p:val>
                                            <p:strVal val="#ppt_x+0.4"/>
                                          </p:val>
                                        </p:tav>
                                        <p:tav tm="100000">
                                          <p:val>
                                            <p:strVal val="#ppt_x-0.05"/>
                                          </p:val>
                                        </p:tav>
                                      </p:tavLst>
                                    </p:anim>
                                    <p:anim calcmode="lin" valueType="num">
                                      <p:cBhvr>
                                        <p:cTn id="105" dur="800" decel="100000" fill="hold"/>
                                        <p:tgtEl>
                                          <p:spTgt spid="21"/>
                                        </p:tgtEl>
                                        <p:attrNameLst>
                                          <p:attrName>ppt_y</p:attrName>
                                        </p:attrNameLst>
                                      </p:cBhvr>
                                      <p:tavLst>
                                        <p:tav tm="0">
                                          <p:val>
                                            <p:strVal val="#ppt_y-0.4"/>
                                          </p:val>
                                        </p:tav>
                                        <p:tav tm="100000">
                                          <p:val>
                                            <p:strVal val="#ppt_y+0.1"/>
                                          </p:val>
                                        </p:tav>
                                      </p:tavLst>
                                    </p:anim>
                                    <p:anim calcmode="lin" valueType="num">
                                      <p:cBhvr>
                                        <p:cTn id="106"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107"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30" presetClass="entr" presetSubtype="0" fill="hold" grpId="0" nodeType="click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fade">
                                      <p:cBhvr>
                                        <p:cTn id="112" dur="800" decel="100000"/>
                                        <p:tgtEl>
                                          <p:spTgt spid="22"/>
                                        </p:tgtEl>
                                      </p:cBhvr>
                                    </p:animEffect>
                                    <p:anim calcmode="lin" valueType="num">
                                      <p:cBhvr>
                                        <p:cTn id="113" dur="800" decel="100000" fill="hold"/>
                                        <p:tgtEl>
                                          <p:spTgt spid="22"/>
                                        </p:tgtEl>
                                        <p:attrNameLst>
                                          <p:attrName>style.rotation</p:attrName>
                                        </p:attrNameLst>
                                      </p:cBhvr>
                                      <p:tavLst>
                                        <p:tav tm="0">
                                          <p:val>
                                            <p:fltVal val="-90"/>
                                          </p:val>
                                        </p:tav>
                                        <p:tav tm="100000">
                                          <p:val>
                                            <p:fltVal val="0"/>
                                          </p:val>
                                        </p:tav>
                                      </p:tavLst>
                                    </p:anim>
                                    <p:anim calcmode="lin" valueType="num">
                                      <p:cBhvr>
                                        <p:cTn id="114" dur="800" decel="100000" fill="hold"/>
                                        <p:tgtEl>
                                          <p:spTgt spid="22"/>
                                        </p:tgtEl>
                                        <p:attrNameLst>
                                          <p:attrName>ppt_x</p:attrName>
                                        </p:attrNameLst>
                                      </p:cBhvr>
                                      <p:tavLst>
                                        <p:tav tm="0">
                                          <p:val>
                                            <p:strVal val="#ppt_x+0.4"/>
                                          </p:val>
                                        </p:tav>
                                        <p:tav tm="100000">
                                          <p:val>
                                            <p:strVal val="#ppt_x-0.05"/>
                                          </p:val>
                                        </p:tav>
                                      </p:tavLst>
                                    </p:anim>
                                    <p:anim calcmode="lin" valueType="num">
                                      <p:cBhvr>
                                        <p:cTn id="115" dur="800" decel="100000" fill="hold"/>
                                        <p:tgtEl>
                                          <p:spTgt spid="22"/>
                                        </p:tgtEl>
                                        <p:attrNameLst>
                                          <p:attrName>ppt_y</p:attrName>
                                        </p:attrNameLst>
                                      </p:cBhvr>
                                      <p:tavLst>
                                        <p:tav tm="0">
                                          <p:val>
                                            <p:strVal val="#ppt_y-0.4"/>
                                          </p:val>
                                        </p:tav>
                                        <p:tav tm="100000">
                                          <p:val>
                                            <p:strVal val="#ppt_y+0.1"/>
                                          </p:val>
                                        </p:tav>
                                      </p:tavLst>
                                    </p:anim>
                                    <p:anim calcmode="lin" valueType="num">
                                      <p:cBhvr>
                                        <p:cTn id="116"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117"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30" presetClass="entr" presetSubtype="0" fill="hold" grpId="0" nodeType="clickEffect">
                                  <p:stCondLst>
                                    <p:cond delay="0"/>
                                  </p:stCondLst>
                                  <p:childTnLst>
                                    <p:set>
                                      <p:cBhvr>
                                        <p:cTn id="121" dur="1" fill="hold">
                                          <p:stCondLst>
                                            <p:cond delay="0"/>
                                          </p:stCondLst>
                                        </p:cTn>
                                        <p:tgtEl>
                                          <p:spTgt spid="23"/>
                                        </p:tgtEl>
                                        <p:attrNameLst>
                                          <p:attrName>style.visibility</p:attrName>
                                        </p:attrNameLst>
                                      </p:cBhvr>
                                      <p:to>
                                        <p:strVal val="visible"/>
                                      </p:to>
                                    </p:set>
                                    <p:animEffect transition="in" filter="fade">
                                      <p:cBhvr>
                                        <p:cTn id="122" dur="800" decel="100000"/>
                                        <p:tgtEl>
                                          <p:spTgt spid="23"/>
                                        </p:tgtEl>
                                      </p:cBhvr>
                                    </p:animEffect>
                                    <p:anim calcmode="lin" valueType="num">
                                      <p:cBhvr>
                                        <p:cTn id="123" dur="800" decel="100000" fill="hold"/>
                                        <p:tgtEl>
                                          <p:spTgt spid="23"/>
                                        </p:tgtEl>
                                        <p:attrNameLst>
                                          <p:attrName>style.rotation</p:attrName>
                                        </p:attrNameLst>
                                      </p:cBhvr>
                                      <p:tavLst>
                                        <p:tav tm="0">
                                          <p:val>
                                            <p:fltVal val="-90"/>
                                          </p:val>
                                        </p:tav>
                                        <p:tav tm="100000">
                                          <p:val>
                                            <p:fltVal val="0"/>
                                          </p:val>
                                        </p:tav>
                                      </p:tavLst>
                                    </p:anim>
                                    <p:anim calcmode="lin" valueType="num">
                                      <p:cBhvr>
                                        <p:cTn id="124" dur="800" decel="100000" fill="hold"/>
                                        <p:tgtEl>
                                          <p:spTgt spid="23"/>
                                        </p:tgtEl>
                                        <p:attrNameLst>
                                          <p:attrName>ppt_x</p:attrName>
                                        </p:attrNameLst>
                                      </p:cBhvr>
                                      <p:tavLst>
                                        <p:tav tm="0">
                                          <p:val>
                                            <p:strVal val="#ppt_x+0.4"/>
                                          </p:val>
                                        </p:tav>
                                        <p:tav tm="100000">
                                          <p:val>
                                            <p:strVal val="#ppt_x-0.05"/>
                                          </p:val>
                                        </p:tav>
                                      </p:tavLst>
                                    </p:anim>
                                    <p:anim calcmode="lin" valueType="num">
                                      <p:cBhvr>
                                        <p:cTn id="125" dur="800" decel="100000" fill="hold"/>
                                        <p:tgtEl>
                                          <p:spTgt spid="23"/>
                                        </p:tgtEl>
                                        <p:attrNameLst>
                                          <p:attrName>ppt_y</p:attrName>
                                        </p:attrNameLst>
                                      </p:cBhvr>
                                      <p:tavLst>
                                        <p:tav tm="0">
                                          <p:val>
                                            <p:strVal val="#ppt_y-0.4"/>
                                          </p:val>
                                        </p:tav>
                                        <p:tav tm="100000">
                                          <p:val>
                                            <p:strVal val="#ppt_y+0.1"/>
                                          </p:val>
                                        </p:tav>
                                      </p:tavLst>
                                    </p:anim>
                                    <p:anim calcmode="lin" valueType="num">
                                      <p:cBhvr>
                                        <p:cTn id="126"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127"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9" presetClass="entr" presetSubtype="0" fill="hold" grpId="0" nodeType="clickEffect">
                                  <p:stCondLst>
                                    <p:cond delay="0"/>
                                  </p:stCondLst>
                                  <p:childTnLst>
                                    <p:set>
                                      <p:cBhvr>
                                        <p:cTn id="131" dur="1" fill="hold">
                                          <p:stCondLst>
                                            <p:cond delay="0"/>
                                          </p:stCondLst>
                                        </p:cTn>
                                        <p:tgtEl>
                                          <p:spTgt spid="24"/>
                                        </p:tgtEl>
                                        <p:attrNameLst>
                                          <p:attrName>style.visibility</p:attrName>
                                        </p:attrNameLst>
                                      </p:cBhvr>
                                      <p:to>
                                        <p:strVal val="visible"/>
                                      </p:to>
                                    </p:set>
                                    <p:anim calcmode="lin" valueType="num">
                                      <p:cBhvr>
                                        <p:cTn id="132" dur="1000" fill="hold"/>
                                        <p:tgtEl>
                                          <p:spTgt spid="24"/>
                                        </p:tgtEl>
                                        <p:attrNameLst>
                                          <p:attrName>ppt_x</p:attrName>
                                        </p:attrNameLst>
                                      </p:cBhvr>
                                      <p:tavLst>
                                        <p:tav tm="0">
                                          <p:val>
                                            <p:strVal val="#ppt_x-.2"/>
                                          </p:val>
                                        </p:tav>
                                        <p:tav tm="100000">
                                          <p:val>
                                            <p:strVal val="#ppt_x"/>
                                          </p:val>
                                        </p:tav>
                                      </p:tavLst>
                                    </p:anim>
                                    <p:anim calcmode="lin" valueType="num">
                                      <p:cBhvr>
                                        <p:cTn id="133"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134" dur="1000"/>
                                        <p:tgtEl>
                                          <p:spTgt spid="24"/>
                                        </p:tgtEl>
                                      </p:cBhvr>
                                    </p:animEffect>
                                  </p:childTnLst>
                                </p:cTn>
                              </p:par>
                            </p:childTnLst>
                          </p:cTn>
                        </p:par>
                      </p:childTnLst>
                    </p:cTn>
                  </p:par>
                  <p:par>
                    <p:cTn id="135" fill="hold">
                      <p:stCondLst>
                        <p:cond delay="indefinite"/>
                      </p:stCondLst>
                      <p:childTnLst>
                        <p:par>
                          <p:cTn id="136" fill="hold">
                            <p:stCondLst>
                              <p:cond delay="0"/>
                            </p:stCondLst>
                            <p:childTnLst>
                              <p:par>
                                <p:cTn id="137" presetID="30" presetClass="entr" presetSubtype="0" fill="hold" grpId="0" nodeType="clickEffect">
                                  <p:stCondLst>
                                    <p:cond delay="0"/>
                                  </p:stCondLst>
                                  <p:childTnLst>
                                    <p:set>
                                      <p:cBhvr>
                                        <p:cTn id="138" dur="1" fill="hold">
                                          <p:stCondLst>
                                            <p:cond delay="0"/>
                                          </p:stCondLst>
                                        </p:cTn>
                                        <p:tgtEl>
                                          <p:spTgt spid="25"/>
                                        </p:tgtEl>
                                        <p:attrNameLst>
                                          <p:attrName>style.visibility</p:attrName>
                                        </p:attrNameLst>
                                      </p:cBhvr>
                                      <p:to>
                                        <p:strVal val="visible"/>
                                      </p:to>
                                    </p:set>
                                    <p:animEffect transition="in" filter="fade">
                                      <p:cBhvr>
                                        <p:cTn id="139" dur="800" decel="100000"/>
                                        <p:tgtEl>
                                          <p:spTgt spid="25"/>
                                        </p:tgtEl>
                                      </p:cBhvr>
                                    </p:animEffect>
                                    <p:anim calcmode="lin" valueType="num">
                                      <p:cBhvr>
                                        <p:cTn id="140" dur="800" decel="100000" fill="hold"/>
                                        <p:tgtEl>
                                          <p:spTgt spid="25"/>
                                        </p:tgtEl>
                                        <p:attrNameLst>
                                          <p:attrName>style.rotation</p:attrName>
                                        </p:attrNameLst>
                                      </p:cBhvr>
                                      <p:tavLst>
                                        <p:tav tm="0">
                                          <p:val>
                                            <p:fltVal val="-90"/>
                                          </p:val>
                                        </p:tav>
                                        <p:tav tm="100000">
                                          <p:val>
                                            <p:fltVal val="0"/>
                                          </p:val>
                                        </p:tav>
                                      </p:tavLst>
                                    </p:anim>
                                    <p:anim calcmode="lin" valueType="num">
                                      <p:cBhvr>
                                        <p:cTn id="141" dur="800" decel="100000" fill="hold"/>
                                        <p:tgtEl>
                                          <p:spTgt spid="25"/>
                                        </p:tgtEl>
                                        <p:attrNameLst>
                                          <p:attrName>ppt_x</p:attrName>
                                        </p:attrNameLst>
                                      </p:cBhvr>
                                      <p:tavLst>
                                        <p:tav tm="0">
                                          <p:val>
                                            <p:strVal val="#ppt_x+0.4"/>
                                          </p:val>
                                        </p:tav>
                                        <p:tav tm="100000">
                                          <p:val>
                                            <p:strVal val="#ppt_x-0.05"/>
                                          </p:val>
                                        </p:tav>
                                      </p:tavLst>
                                    </p:anim>
                                    <p:anim calcmode="lin" valueType="num">
                                      <p:cBhvr>
                                        <p:cTn id="142" dur="800" decel="100000" fill="hold"/>
                                        <p:tgtEl>
                                          <p:spTgt spid="25"/>
                                        </p:tgtEl>
                                        <p:attrNameLst>
                                          <p:attrName>ppt_y</p:attrName>
                                        </p:attrNameLst>
                                      </p:cBhvr>
                                      <p:tavLst>
                                        <p:tav tm="0">
                                          <p:val>
                                            <p:strVal val="#ppt_y-0.4"/>
                                          </p:val>
                                        </p:tav>
                                        <p:tav tm="100000">
                                          <p:val>
                                            <p:strVal val="#ppt_y+0.1"/>
                                          </p:val>
                                        </p:tav>
                                      </p:tavLst>
                                    </p:anim>
                                    <p:anim calcmode="lin" valueType="num">
                                      <p:cBhvr>
                                        <p:cTn id="143"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144"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9" presetClass="entr" presetSubtype="0" fill="hold" grpId="0" nodeType="clickEffect">
                                  <p:stCondLst>
                                    <p:cond delay="0"/>
                                  </p:stCondLst>
                                  <p:childTnLst>
                                    <p:set>
                                      <p:cBhvr>
                                        <p:cTn id="148" dur="1" fill="hold">
                                          <p:stCondLst>
                                            <p:cond delay="0"/>
                                          </p:stCondLst>
                                        </p:cTn>
                                        <p:tgtEl>
                                          <p:spTgt spid="26"/>
                                        </p:tgtEl>
                                        <p:attrNameLst>
                                          <p:attrName>style.visibility</p:attrName>
                                        </p:attrNameLst>
                                      </p:cBhvr>
                                      <p:to>
                                        <p:strVal val="visible"/>
                                      </p:to>
                                    </p:set>
                                    <p:anim calcmode="lin" valueType="num">
                                      <p:cBhvr>
                                        <p:cTn id="149" dur="1000" fill="hold"/>
                                        <p:tgtEl>
                                          <p:spTgt spid="26"/>
                                        </p:tgtEl>
                                        <p:attrNameLst>
                                          <p:attrName>ppt_x</p:attrName>
                                        </p:attrNameLst>
                                      </p:cBhvr>
                                      <p:tavLst>
                                        <p:tav tm="0">
                                          <p:val>
                                            <p:strVal val="#ppt_x-.2"/>
                                          </p:val>
                                        </p:tav>
                                        <p:tav tm="100000">
                                          <p:val>
                                            <p:strVal val="#ppt_x"/>
                                          </p:val>
                                        </p:tav>
                                      </p:tavLst>
                                    </p:anim>
                                    <p:anim calcmode="lin" valueType="num">
                                      <p:cBhvr>
                                        <p:cTn id="150"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151" dur="1000"/>
                                        <p:tgtEl>
                                          <p:spTgt spid="26"/>
                                        </p:tgtEl>
                                      </p:cBhvr>
                                    </p:animEffect>
                                  </p:childTnLst>
                                </p:cTn>
                              </p:par>
                            </p:childTnLst>
                          </p:cTn>
                        </p:par>
                      </p:childTnLst>
                    </p:cTn>
                  </p:par>
                  <p:par>
                    <p:cTn id="152" fill="hold">
                      <p:stCondLst>
                        <p:cond delay="indefinite"/>
                      </p:stCondLst>
                      <p:childTnLst>
                        <p:par>
                          <p:cTn id="153" fill="hold">
                            <p:stCondLst>
                              <p:cond delay="0"/>
                            </p:stCondLst>
                            <p:childTnLst>
                              <p:par>
                                <p:cTn id="154" presetID="29" presetClass="entr" presetSubtype="0" fill="hold" grpId="0" nodeType="clickEffect">
                                  <p:stCondLst>
                                    <p:cond delay="0"/>
                                  </p:stCondLst>
                                  <p:childTnLst>
                                    <p:set>
                                      <p:cBhvr>
                                        <p:cTn id="155" dur="1" fill="hold">
                                          <p:stCondLst>
                                            <p:cond delay="0"/>
                                          </p:stCondLst>
                                        </p:cTn>
                                        <p:tgtEl>
                                          <p:spTgt spid="28"/>
                                        </p:tgtEl>
                                        <p:attrNameLst>
                                          <p:attrName>style.visibility</p:attrName>
                                        </p:attrNameLst>
                                      </p:cBhvr>
                                      <p:to>
                                        <p:strVal val="visible"/>
                                      </p:to>
                                    </p:set>
                                    <p:anim calcmode="lin" valueType="num">
                                      <p:cBhvr>
                                        <p:cTn id="156" dur="1000" fill="hold"/>
                                        <p:tgtEl>
                                          <p:spTgt spid="28"/>
                                        </p:tgtEl>
                                        <p:attrNameLst>
                                          <p:attrName>ppt_x</p:attrName>
                                        </p:attrNameLst>
                                      </p:cBhvr>
                                      <p:tavLst>
                                        <p:tav tm="0">
                                          <p:val>
                                            <p:strVal val="#ppt_x-.2"/>
                                          </p:val>
                                        </p:tav>
                                        <p:tav tm="100000">
                                          <p:val>
                                            <p:strVal val="#ppt_x"/>
                                          </p:val>
                                        </p:tav>
                                      </p:tavLst>
                                    </p:anim>
                                    <p:anim calcmode="lin" valueType="num">
                                      <p:cBhvr>
                                        <p:cTn id="157" dur="10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158" dur="1000"/>
                                        <p:tgtEl>
                                          <p:spTgt spid="28"/>
                                        </p:tgtEl>
                                      </p:cBhvr>
                                    </p:animEffect>
                                  </p:childTnLst>
                                </p:cTn>
                              </p:par>
                            </p:childTnLst>
                          </p:cTn>
                        </p:par>
                      </p:childTnLst>
                    </p:cTn>
                  </p:par>
                  <p:par>
                    <p:cTn id="159" fill="hold">
                      <p:stCondLst>
                        <p:cond delay="indefinite"/>
                      </p:stCondLst>
                      <p:childTnLst>
                        <p:par>
                          <p:cTn id="160" fill="hold">
                            <p:stCondLst>
                              <p:cond delay="0"/>
                            </p:stCondLst>
                            <p:childTnLst>
                              <p:par>
                                <p:cTn id="161" presetID="30" presetClass="entr" presetSubtype="0" fill="hold" grpId="0" nodeType="clickEffect">
                                  <p:stCondLst>
                                    <p:cond delay="0"/>
                                  </p:stCondLst>
                                  <p:childTnLst>
                                    <p:set>
                                      <p:cBhvr>
                                        <p:cTn id="162" dur="1" fill="hold">
                                          <p:stCondLst>
                                            <p:cond delay="0"/>
                                          </p:stCondLst>
                                        </p:cTn>
                                        <p:tgtEl>
                                          <p:spTgt spid="29"/>
                                        </p:tgtEl>
                                        <p:attrNameLst>
                                          <p:attrName>style.visibility</p:attrName>
                                        </p:attrNameLst>
                                      </p:cBhvr>
                                      <p:to>
                                        <p:strVal val="visible"/>
                                      </p:to>
                                    </p:set>
                                    <p:animEffect transition="in" filter="fade">
                                      <p:cBhvr>
                                        <p:cTn id="163" dur="800" decel="100000"/>
                                        <p:tgtEl>
                                          <p:spTgt spid="29"/>
                                        </p:tgtEl>
                                      </p:cBhvr>
                                    </p:animEffect>
                                    <p:anim calcmode="lin" valueType="num">
                                      <p:cBhvr>
                                        <p:cTn id="164" dur="800" decel="100000" fill="hold"/>
                                        <p:tgtEl>
                                          <p:spTgt spid="29"/>
                                        </p:tgtEl>
                                        <p:attrNameLst>
                                          <p:attrName>style.rotation</p:attrName>
                                        </p:attrNameLst>
                                      </p:cBhvr>
                                      <p:tavLst>
                                        <p:tav tm="0">
                                          <p:val>
                                            <p:fltVal val="-90"/>
                                          </p:val>
                                        </p:tav>
                                        <p:tav tm="100000">
                                          <p:val>
                                            <p:fltVal val="0"/>
                                          </p:val>
                                        </p:tav>
                                      </p:tavLst>
                                    </p:anim>
                                    <p:anim calcmode="lin" valueType="num">
                                      <p:cBhvr>
                                        <p:cTn id="165" dur="800" decel="100000" fill="hold"/>
                                        <p:tgtEl>
                                          <p:spTgt spid="29"/>
                                        </p:tgtEl>
                                        <p:attrNameLst>
                                          <p:attrName>ppt_x</p:attrName>
                                        </p:attrNameLst>
                                      </p:cBhvr>
                                      <p:tavLst>
                                        <p:tav tm="0">
                                          <p:val>
                                            <p:strVal val="#ppt_x+0.4"/>
                                          </p:val>
                                        </p:tav>
                                        <p:tav tm="100000">
                                          <p:val>
                                            <p:strVal val="#ppt_x-0.05"/>
                                          </p:val>
                                        </p:tav>
                                      </p:tavLst>
                                    </p:anim>
                                    <p:anim calcmode="lin" valueType="num">
                                      <p:cBhvr>
                                        <p:cTn id="166" dur="800" decel="100000" fill="hold"/>
                                        <p:tgtEl>
                                          <p:spTgt spid="29"/>
                                        </p:tgtEl>
                                        <p:attrNameLst>
                                          <p:attrName>ppt_y</p:attrName>
                                        </p:attrNameLst>
                                      </p:cBhvr>
                                      <p:tavLst>
                                        <p:tav tm="0">
                                          <p:val>
                                            <p:strVal val="#ppt_y-0.4"/>
                                          </p:val>
                                        </p:tav>
                                        <p:tav tm="100000">
                                          <p:val>
                                            <p:strVal val="#ppt_y+0.1"/>
                                          </p:val>
                                        </p:tav>
                                      </p:tavLst>
                                    </p:anim>
                                    <p:anim calcmode="lin" valueType="num">
                                      <p:cBhvr>
                                        <p:cTn id="167" dur="200" accel="100000" fill="hold">
                                          <p:stCondLst>
                                            <p:cond delay="800"/>
                                          </p:stCondLst>
                                        </p:cTn>
                                        <p:tgtEl>
                                          <p:spTgt spid="29"/>
                                        </p:tgtEl>
                                        <p:attrNameLst>
                                          <p:attrName>ppt_x</p:attrName>
                                        </p:attrNameLst>
                                      </p:cBhvr>
                                      <p:tavLst>
                                        <p:tav tm="0">
                                          <p:val>
                                            <p:strVal val="#ppt_x-0.05"/>
                                          </p:val>
                                        </p:tav>
                                        <p:tav tm="100000">
                                          <p:val>
                                            <p:strVal val="#ppt_x"/>
                                          </p:val>
                                        </p:tav>
                                      </p:tavLst>
                                    </p:anim>
                                    <p:anim calcmode="lin" valueType="num">
                                      <p:cBhvr>
                                        <p:cTn id="168" dur="200" accel="100000" fill="hold">
                                          <p:stCondLst>
                                            <p:cond delay="800"/>
                                          </p:stCondLst>
                                        </p:cTn>
                                        <p:tgtEl>
                                          <p:spTgt spid="29"/>
                                        </p:tgtEl>
                                        <p:attrNameLst>
                                          <p:attrName>ppt_y</p:attrName>
                                        </p:attrNameLst>
                                      </p:cBhvr>
                                      <p:tavLst>
                                        <p:tav tm="0">
                                          <p:val>
                                            <p:strVal val="#ppt_y+0.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30" presetClass="entr" presetSubtype="0" fill="hold" grpId="0" nodeType="clickEffect">
                                  <p:stCondLst>
                                    <p:cond delay="0"/>
                                  </p:stCondLst>
                                  <p:childTnLst>
                                    <p:set>
                                      <p:cBhvr>
                                        <p:cTn id="172" dur="1" fill="hold">
                                          <p:stCondLst>
                                            <p:cond delay="0"/>
                                          </p:stCondLst>
                                        </p:cTn>
                                        <p:tgtEl>
                                          <p:spTgt spid="30"/>
                                        </p:tgtEl>
                                        <p:attrNameLst>
                                          <p:attrName>style.visibility</p:attrName>
                                        </p:attrNameLst>
                                      </p:cBhvr>
                                      <p:to>
                                        <p:strVal val="visible"/>
                                      </p:to>
                                    </p:set>
                                    <p:animEffect transition="in" filter="fade">
                                      <p:cBhvr>
                                        <p:cTn id="173" dur="800" decel="100000"/>
                                        <p:tgtEl>
                                          <p:spTgt spid="30"/>
                                        </p:tgtEl>
                                      </p:cBhvr>
                                    </p:animEffect>
                                    <p:anim calcmode="lin" valueType="num">
                                      <p:cBhvr>
                                        <p:cTn id="174" dur="800" decel="100000" fill="hold"/>
                                        <p:tgtEl>
                                          <p:spTgt spid="30"/>
                                        </p:tgtEl>
                                        <p:attrNameLst>
                                          <p:attrName>style.rotation</p:attrName>
                                        </p:attrNameLst>
                                      </p:cBhvr>
                                      <p:tavLst>
                                        <p:tav tm="0">
                                          <p:val>
                                            <p:fltVal val="-90"/>
                                          </p:val>
                                        </p:tav>
                                        <p:tav tm="100000">
                                          <p:val>
                                            <p:fltVal val="0"/>
                                          </p:val>
                                        </p:tav>
                                      </p:tavLst>
                                    </p:anim>
                                    <p:anim calcmode="lin" valueType="num">
                                      <p:cBhvr>
                                        <p:cTn id="175" dur="800" decel="100000" fill="hold"/>
                                        <p:tgtEl>
                                          <p:spTgt spid="30"/>
                                        </p:tgtEl>
                                        <p:attrNameLst>
                                          <p:attrName>ppt_x</p:attrName>
                                        </p:attrNameLst>
                                      </p:cBhvr>
                                      <p:tavLst>
                                        <p:tav tm="0">
                                          <p:val>
                                            <p:strVal val="#ppt_x+0.4"/>
                                          </p:val>
                                        </p:tav>
                                        <p:tav tm="100000">
                                          <p:val>
                                            <p:strVal val="#ppt_x-0.05"/>
                                          </p:val>
                                        </p:tav>
                                      </p:tavLst>
                                    </p:anim>
                                    <p:anim calcmode="lin" valueType="num">
                                      <p:cBhvr>
                                        <p:cTn id="176" dur="800" decel="100000" fill="hold"/>
                                        <p:tgtEl>
                                          <p:spTgt spid="30"/>
                                        </p:tgtEl>
                                        <p:attrNameLst>
                                          <p:attrName>ppt_y</p:attrName>
                                        </p:attrNameLst>
                                      </p:cBhvr>
                                      <p:tavLst>
                                        <p:tav tm="0">
                                          <p:val>
                                            <p:strVal val="#ppt_y-0.4"/>
                                          </p:val>
                                        </p:tav>
                                        <p:tav tm="100000">
                                          <p:val>
                                            <p:strVal val="#ppt_y+0.1"/>
                                          </p:val>
                                        </p:tav>
                                      </p:tavLst>
                                    </p:anim>
                                    <p:anim calcmode="lin" valueType="num">
                                      <p:cBhvr>
                                        <p:cTn id="177"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78"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30" presetClass="entr" presetSubtype="0" fill="hold" grpId="0" nodeType="clickEffect">
                                  <p:stCondLst>
                                    <p:cond delay="0"/>
                                  </p:stCondLst>
                                  <p:childTnLst>
                                    <p:set>
                                      <p:cBhvr>
                                        <p:cTn id="182" dur="1" fill="hold">
                                          <p:stCondLst>
                                            <p:cond delay="0"/>
                                          </p:stCondLst>
                                        </p:cTn>
                                        <p:tgtEl>
                                          <p:spTgt spid="31"/>
                                        </p:tgtEl>
                                        <p:attrNameLst>
                                          <p:attrName>style.visibility</p:attrName>
                                        </p:attrNameLst>
                                      </p:cBhvr>
                                      <p:to>
                                        <p:strVal val="visible"/>
                                      </p:to>
                                    </p:set>
                                    <p:animEffect transition="in" filter="fade">
                                      <p:cBhvr>
                                        <p:cTn id="183" dur="800" decel="100000"/>
                                        <p:tgtEl>
                                          <p:spTgt spid="31"/>
                                        </p:tgtEl>
                                      </p:cBhvr>
                                    </p:animEffect>
                                    <p:anim calcmode="lin" valueType="num">
                                      <p:cBhvr>
                                        <p:cTn id="184" dur="800" decel="100000" fill="hold"/>
                                        <p:tgtEl>
                                          <p:spTgt spid="31"/>
                                        </p:tgtEl>
                                        <p:attrNameLst>
                                          <p:attrName>style.rotation</p:attrName>
                                        </p:attrNameLst>
                                      </p:cBhvr>
                                      <p:tavLst>
                                        <p:tav tm="0">
                                          <p:val>
                                            <p:fltVal val="-90"/>
                                          </p:val>
                                        </p:tav>
                                        <p:tav tm="100000">
                                          <p:val>
                                            <p:fltVal val="0"/>
                                          </p:val>
                                        </p:tav>
                                      </p:tavLst>
                                    </p:anim>
                                    <p:anim calcmode="lin" valueType="num">
                                      <p:cBhvr>
                                        <p:cTn id="185" dur="800" decel="100000" fill="hold"/>
                                        <p:tgtEl>
                                          <p:spTgt spid="31"/>
                                        </p:tgtEl>
                                        <p:attrNameLst>
                                          <p:attrName>ppt_x</p:attrName>
                                        </p:attrNameLst>
                                      </p:cBhvr>
                                      <p:tavLst>
                                        <p:tav tm="0">
                                          <p:val>
                                            <p:strVal val="#ppt_x+0.4"/>
                                          </p:val>
                                        </p:tav>
                                        <p:tav tm="100000">
                                          <p:val>
                                            <p:strVal val="#ppt_x-0.05"/>
                                          </p:val>
                                        </p:tav>
                                      </p:tavLst>
                                    </p:anim>
                                    <p:anim calcmode="lin" valueType="num">
                                      <p:cBhvr>
                                        <p:cTn id="186" dur="800" decel="100000" fill="hold"/>
                                        <p:tgtEl>
                                          <p:spTgt spid="31"/>
                                        </p:tgtEl>
                                        <p:attrNameLst>
                                          <p:attrName>ppt_y</p:attrName>
                                        </p:attrNameLst>
                                      </p:cBhvr>
                                      <p:tavLst>
                                        <p:tav tm="0">
                                          <p:val>
                                            <p:strVal val="#ppt_y-0.4"/>
                                          </p:val>
                                        </p:tav>
                                        <p:tav tm="100000">
                                          <p:val>
                                            <p:strVal val="#ppt_y+0.1"/>
                                          </p:val>
                                        </p:tav>
                                      </p:tavLst>
                                    </p:anim>
                                    <p:anim calcmode="lin" valueType="num">
                                      <p:cBhvr>
                                        <p:cTn id="187"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188"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30" presetClass="entr" presetSubtype="0" fill="hold" grpId="0" nodeType="clickEffect">
                                  <p:stCondLst>
                                    <p:cond delay="0"/>
                                  </p:stCondLst>
                                  <p:childTnLst>
                                    <p:set>
                                      <p:cBhvr>
                                        <p:cTn id="192" dur="1" fill="hold">
                                          <p:stCondLst>
                                            <p:cond delay="0"/>
                                          </p:stCondLst>
                                        </p:cTn>
                                        <p:tgtEl>
                                          <p:spTgt spid="32"/>
                                        </p:tgtEl>
                                        <p:attrNameLst>
                                          <p:attrName>style.visibility</p:attrName>
                                        </p:attrNameLst>
                                      </p:cBhvr>
                                      <p:to>
                                        <p:strVal val="visible"/>
                                      </p:to>
                                    </p:set>
                                    <p:animEffect transition="in" filter="fade">
                                      <p:cBhvr>
                                        <p:cTn id="193" dur="800" decel="100000"/>
                                        <p:tgtEl>
                                          <p:spTgt spid="32"/>
                                        </p:tgtEl>
                                      </p:cBhvr>
                                    </p:animEffect>
                                    <p:anim calcmode="lin" valueType="num">
                                      <p:cBhvr>
                                        <p:cTn id="194" dur="800" decel="100000" fill="hold"/>
                                        <p:tgtEl>
                                          <p:spTgt spid="32"/>
                                        </p:tgtEl>
                                        <p:attrNameLst>
                                          <p:attrName>style.rotation</p:attrName>
                                        </p:attrNameLst>
                                      </p:cBhvr>
                                      <p:tavLst>
                                        <p:tav tm="0">
                                          <p:val>
                                            <p:fltVal val="-90"/>
                                          </p:val>
                                        </p:tav>
                                        <p:tav tm="100000">
                                          <p:val>
                                            <p:fltVal val="0"/>
                                          </p:val>
                                        </p:tav>
                                      </p:tavLst>
                                    </p:anim>
                                    <p:anim calcmode="lin" valueType="num">
                                      <p:cBhvr>
                                        <p:cTn id="195" dur="800" decel="100000" fill="hold"/>
                                        <p:tgtEl>
                                          <p:spTgt spid="32"/>
                                        </p:tgtEl>
                                        <p:attrNameLst>
                                          <p:attrName>ppt_x</p:attrName>
                                        </p:attrNameLst>
                                      </p:cBhvr>
                                      <p:tavLst>
                                        <p:tav tm="0">
                                          <p:val>
                                            <p:strVal val="#ppt_x+0.4"/>
                                          </p:val>
                                        </p:tav>
                                        <p:tav tm="100000">
                                          <p:val>
                                            <p:strVal val="#ppt_x-0.05"/>
                                          </p:val>
                                        </p:tav>
                                      </p:tavLst>
                                    </p:anim>
                                    <p:anim calcmode="lin" valueType="num">
                                      <p:cBhvr>
                                        <p:cTn id="196" dur="800" decel="100000" fill="hold"/>
                                        <p:tgtEl>
                                          <p:spTgt spid="32"/>
                                        </p:tgtEl>
                                        <p:attrNameLst>
                                          <p:attrName>ppt_y</p:attrName>
                                        </p:attrNameLst>
                                      </p:cBhvr>
                                      <p:tavLst>
                                        <p:tav tm="0">
                                          <p:val>
                                            <p:strVal val="#ppt_y-0.4"/>
                                          </p:val>
                                        </p:tav>
                                        <p:tav tm="100000">
                                          <p:val>
                                            <p:strVal val="#ppt_y+0.1"/>
                                          </p:val>
                                        </p:tav>
                                      </p:tavLst>
                                    </p:anim>
                                    <p:anim calcmode="lin" valueType="num">
                                      <p:cBhvr>
                                        <p:cTn id="197"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198"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29" presetClass="entr" presetSubtype="0" fill="hold" grpId="0" nodeType="clickEffect">
                                  <p:stCondLst>
                                    <p:cond delay="0"/>
                                  </p:stCondLst>
                                  <p:childTnLst>
                                    <p:set>
                                      <p:cBhvr>
                                        <p:cTn id="202" dur="1" fill="hold">
                                          <p:stCondLst>
                                            <p:cond delay="0"/>
                                          </p:stCondLst>
                                        </p:cTn>
                                        <p:tgtEl>
                                          <p:spTgt spid="33"/>
                                        </p:tgtEl>
                                        <p:attrNameLst>
                                          <p:attrName>style.visibility</p:attrName>
                                        </p:attrNameLst>
                                      </p:cBhvr>
                                      <p:to>
                                        <p:strVal val="visible"/>
                                      </p:to>
                                    </p:set>
                                    <p:anim calcmode="lin" valueType="num">
                                      <p:cBhvr>
                                        <p:cTn id="203" dur="1000" fill="hold"/>
                                        <p:tgtEl>
                                          <p:spTgt spid="33"/>
                                        </p:tgtEl>
                                        <p:attrNameLst>
                                          <p:attrName>ppt_x</p:attrName>
                                        </p:attrNameLst>
                                      </p:cBhvr>
                                      <p:tavLst>
                                        <p:tav tm="0">
                                          <p:val>
                                            <p:strVal val="#ppt_x-.2"/>
                                          </p:val>
                                        </p:tav>
                                        <p:tav tm="100000">
                                          <p:val>
                                            <p:strVal val="#ppt_x"/>
                                          </p:val>
                                        </p:tav>
                                      </p:tavLst>
                                    </p:anim>
                                    <p:anim calcmode="lin" valueType="num">
                                      <p:cBhvr>
                                        <p:cTn id="204"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205"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animBg="1"/>
      <p:bldP spid="17" grpId="0"/>
      <p:bldP spid="18" grpId="0"/>
      <p:bldP spid="19" grpId="0"/>
      <p:bldP spid="20" grpId="0"/>
      <p:bldP spid="21" grpId="0"/>
      <p:bldP spid="22" grpId="0"/>
      <p:bldP spid="23" grpId="0"/>
      <p:bldP spid="24" grpId="0" animBg="1"/>
      <p:bldP spid="25" grpId="0"/>
      <p:bldP spid="26" grpId="0"/>
      <p:bldP spid="28" grpId="0" animBg="1"/>
      <p:bldP spid="29" grpId="0"/>
      <p:bldP spid="30" grpId="0"/>
      <p:bldP spid="31" grpId="0"/>
      <p:bldP spid="32" grpId="0"/>
      <p:bldP spid="33" grpId="0"/>
      <p:bldP spid="36" grpId="0" animBg="1"/>
      <p:bldP spid="38" grpId="0" animBg="1"/>
      <p:bldP spid="4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زوايا مستديرة 11">
            <a:extLst>
              <a:ext uri="{FF2B5EF4-FFF2-40B4-BE49-F238E27FC236}">
                <a16:creationId xmlns:a16="http://schemas.microsoft.com/office/drawing/2014/main" id="{CD9494CC-01BD-4056-8A18-34DF6CEB5039}"/>
              </a:ext>
            </a:extLst>
          </p:cNvPr>
          <p:cNvSpPr/>
          <p:nvPr/>
        </p:nvSpPr>
        <p:spPr>
          <a:xfrm rot="16200000">
            <a:off x="2955761" y="-2455360"/>
            <a:ext cx="6423381" cy="11686551"/>
          </a:xfrm>
          <a:prstGeom prst="roundRect">
            <a:avLst>
              <a:gd name="adj" fmla="val 5381"/>
            </a:avLst>
          </a:prstGeom>
          <a:solidFill>
            <a:srgbClr val="776383"/>
          </a:solidFill>
          <a:ln>
            <a:noFill/>
          </a:ln>
          <a:effectLst>
            <a:outerShdw blurRad="50800" dist="38100" dir="5400000" algn="t"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grpSp>
        <p:nvGrpSpPr>
          <p:cNvPr id="6" name="مجموعة 5">
            <a:extLst>
              <a:ext uri="{FF2B5EF4-FFF2-40B4-BE49-F238E27FC236}">
                <a16:creationId xmlns:a16="http://schemas.microsoft.com/office/drawing/2014/main" id="{C6A01C9F-C5DA-5347-A84B-F971C0E5D111}"/>
              </a:ext>
            </a:extLst>
          </p:cNvPr>
          <p:cNvGrpSpPr/>
          <p:nvPr/>
        </p:nvGrpSpPr>
        <p:grpSpPr>
          <a:xfrm>
            <a:off x="324175" y="258392"/>
            <a:ext cx="11867825" cy="6423382"/>
            <a:chOff x="760246" y="392652"/>
            <a:chExt cx="11420963" cy="6423382"/>
          </a:xfrm>
        </p:grpSpPr>
        <p:sp>
          <p:nvSpPr>
            <p:cNvPr id="7" name="مستطيل مستدير الزوايا 6">
              <a:extLst>
                <a:ext uri="{FF2B5EF4-FFF2-40B4-BE49-F238E27FC236}">
                  <a16:creationId xmlns:a16="http://schemas.microsoft.com/office/drawing/2014/main" id="{3031575D-A504-F34B-9982-513CE59AAFDB}"/>
                </a:ext>
              </a:extLst>
            </p:cNvPr>
            <p:cNvSpPr/>
            <p:nvPr/>
          </p:nvSpPr>
          <p:spPr>
            <a:xfrm>
              <a:off x="760246" y="392652"/>
              <a:ext cx="11096787" cy="6142407"/>
            </a:xfrm>
            <a:prstGeom prst="roundRect">
              <a:avLst/>
            </a:prstGeom>
            <a:blipFill>
              <a:blip r:embed="rId3"/>
              <a:stretch>
                <a:fillRect/>
              </a:stretch>
            </a:bli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9" name="صورة 8">
              <a:extLst>
                <a:ext uri="{FF2B5EF4-FFF2-40B4-BE49-F238E27FC236}">
                  <a16:creationId xmlns:a16="http://schemas.microsoft.com/office/drawing/2014/main" id="{AE9BD02E-7A89-5640-9988-C9DA36285E9F}"/>
                </a:ext>
              </a:extLst>
            </p:cNvPr>
            <p:cNvPicPr>
              <a:picLocks noChangeAspect="1"/>
            </p:cNvPicPr>
            <p:nvPr/>
          </p:nvPicPr>
          <p:blipFill>
            <a:blip r:embed="rId4">
              <a:alphaModFix amt="35000"/>
            </a:blip>
            <a:stretch>
              <a:fillRect/>
            </a:stretch>
          </p:blipFill>
          <p:spPr>
            <a:xfrm>
              <a:off x="11135153" y="5767882"/>
              <a:ext cx="1046056" cy="1048152"/>
            </a:xfrm>
            <a:prstGeom prst="rect">
              <a:avLst/>
            </a:prstGeom>
          </p:spPr>
        </p:pic>
      </p:grpSp>
      <p:pic>
        <p:nvPicPr>
          <p:cNvPr id="15" name="صورة 14" descr="صورة تحتوي على داخلي, جهاز, أسود, مقياس فكي&#10;&#10;تم إنشاء الوصف تلقائياً">
            <a:extLst>
              <a:ext uri="{FF2B5EF4-FFF2-40B4-BE49-F238E27FC236}">
                <a16:creationId xmlns:a16="http://schemas.microsoft.com/office/drawing/2014/main" id="{77B38BD7-6F4A-4CCC-B7D7-CE5F326D4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197384" y="-4672999"/>
            <a:ext cx="944905" cy="10643356"/>
          </a:xfrm>
          <a:prstGeom prst="rect">
            <a:avLst/>
          </a:prstGeom>
        </p:spPr>
      </p:pic>
      <p:pic>
        <p:nvPicPr>
          <p:cNvPr id="10" name="Picture 6" descr="https://i.pinimg.com/564x/f7/b1/09/f7b1094060ec4e7985a4aac0849e9e9f.jpg">
            <a:extLst>
              <a:ext uri="{FF2B5EF4-FFF2-40B4-BE49-F238E27FC236}">
                <a16:creationId xmlns:a16="http://schemas.microsoft.com/office/drawing/2014/main" id="{A7E94AA6-AE5A-D34D-9DC7-0D8B1B8449F2}"/>
              </a:ext>
            </a:extLst>
          </p:cNvPr>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t="11881" b="13152"/>
          <a:stretch/>
        </p:blipFill>
        <p:spPr bwMode="auto">
          <a:xfrm rot="2225611">
            <a:off x="10807268" y="136917"/>
            <a:ext cx="974153" cy="1023523"/>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B4B6912D-4D0F-394A-84D3-47BF37E57BFF}"/>
              </a:ext>
            </a:extLst>
          </p:cNvPr>
          <p:cNvSpPr/>
          <p:nvPr/>
        </p:nvSpPr>
        <p:spPr>
          <a:xfrm rot="385153">
            <a:off x="9661633" y="1173023"/>
            <a:ext cx="2414610" cy="584775"/>
          </a:xfrm>
          <a:prstGeom prst="rect">
            <a:avLst/>
          </a:prstGeom>
          <a:noFill/>
          <a:ln>
            <a:noFill/>
          </a:ln>
        </p:spPr>
        <p:txBody>
          <a:bodyPr wrap="square" lIns="91440" tIns="45720" rIns="91440" bIns="45720">
            <a:spAutoFit/>
          </a:bodyPr>
          <a:lstStyle/>
          <a:p>
            <a:pPr algn="ctr" defTabSz="914400" rtl="1"/>
            <a:r>
              <a:rPr lang="ar-SA" sz="3200" b="1" dirty="0">
                <a:ln w="9525">
                  <a:solidFill>
                    <a:prstClr val="black"/>
                  </a:solidFill>
                  <a:prstDash val="solid"/>
                </a:ln>
                <a:solidFill>
                  <a:srgbClr val="D58C2E">
                    <a:lumMod val="50000"/>
                  </a:srgbClr>
                </a:solidFill>
                <a:effectLst>
                  <a:outerShdw blurRad="12700" dist="38100" dir="2700000" algn="tl" rotWithShape="0">
                    <a:srgbClr val="C9492C">
                      <a:lumMod val="60000"/>
                      <a:lumOff val="40000"/>
                    </a:srgbClr>
                  </a:outerShdw>
                </a:effectLst>
                <a:latin typeface="Aldhabi" panose="01000000000000000000" pitchFamily="2" charset="-78"/>
                <a:cs typeface="Aldhabi" panose="01000000000000000000" pitchFamily="2" charset="-78"/>
              </a:rPr>
              <a:t>تدرب</a:t>
            </a:r>
          </a:p>
        </p:txBody>
      </p:sp>
      <p:sp>
        <p:nvSpPr>
          <p:cNvPr id="14" name="Rectangle 20">
            <a:extLst>
              <a:ext uri="{FF2B5EF4-FFF2-40B4-BE49-F238E27FC236}">
                <a16:creationId xmlns:a16="http://schemas.microsoft.com/office/drawing/2014/main" id="{0541738E-2442-F846-8504-31E81D2F3F8D}"/>
              </a:ext>
            </a:extLst>
          </p:cNvPr>
          <p:cNvSpPr>
            <a:spLocks noChangeArrowheads="1"/>
          </p:cNvSpPr>
          <p:nvPr/>
        </p:nvSpPr>
        <p:spPr bwMode="auto">
          <a:xfrm>
            <a:off x="1503741" y="743343"/>
            <a:ext cx="8459788" cy="1039813"/>
          </a:xfrm>
          <a:prstGeom prst="rect">
            <a:avLst/>
          </a:prstGeom>
          <a:solidFill>
            <a:schemeClr val="bg2"/>
          </a:solidFill>
          <a:ln w="57150" cmpd="thinThick">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r-SA" altLang="ar-SA" sz="2400" b="1">
                <a:solidFill>
                  <a:srgbClr val="002060"/>
                </a:solidFill>
              </a:rPr>
              <a:t>اكتب معادلة المستقيم المار بالنقطة ( ٤ ، ــ ٣ ) ويوازي المستقيم ص = ٣ س ــ ٥</a:t>
            </a:r>
          </a:p>
          <a:p>
            <a:pPr eaLnBrk="1" hangingPunct="1">
              <a:spcBef>
                <a:spcPct val="0"/>
              </a:spcBef>
              <a:buFontTx/>
              <a:buNone/>
            </a:pPr>
            <a:r>
              <a:rPr lang="ar-SA" altLang="ar-SA" sz="2400" b="1">
                <a:solidFill>
                  <a:srgbClr val="002060"/>
                </a:solidFill>
              </a:rPr>
              <a:t>بصيغة الميل والمقطع . </a:t>
            </a:r>
            <a:endParaRPr lang="en-US" altLang="ar-SA" sz="2400" b="1">
              <a:solidFill>
                <a:srgbClr val="002060"/>
              </a:solidFill>
            </a:endParaRPr>
          </a:p>
        </p:txBody>
      </p:sp>
      <p:sp>
        <p:nvSpPr>
          <p:cNvPr id="16" name="Text Box 87">
            <a:extLst>
              <a:ext uri="{FF2B5EF4-FFF2-40B4-BE49-F238E27FC236}">
                <a16:creationId xmlns:a16="http://schemas.microsoft.com/office/drawing/2014/main" id="{6FF71C08-A9E9-294D-9566-04CB86C873FD}"/>
              </a:ext>
            </a:extLst>
          </p:cNvPr>
          <p:cNvSpPr txBox="1">
            <a:spLocks noChangeArrowheads="1"/>
          </p:cNvSpPr>
          <p:nvPr/>
        </p:nvSpPr>
        <p:spPr bwMode="auto">
          <a:xfrm>
            <a:off x="5896354" y="1976831"/>
            <a:ext cx="4068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C00000"/>
                </a:solidFill>
              </a:rPr>
              <a:t>ميل المستقيم </a:t>
            </a:r>
            <a:r>
              <a:rPr lang="ar-SA" altLang="ar-SA" sz="2400" b="1" dirty="0">
                <a:solidFill>
                  <a:srgbClr val="567452"/>
                </a:solidFill>
              </a:rPr>
              <a:t>ص =  </a:t>
            </a:r>
            <a:r>
              <a:rPr lang="ar-SA" altLang="ar-SA" sz="2400" b="1" dirty="0">
                <a:solidFill>
                  <a:srgbClr val="C00000"/>
                </a:solidFill>
              </a:rPr>
              <a:t>٣</a:t>
            </a:r>
            <a:r>
              <a:rPr lang="ar-SA" altLang="ar-SA" sz="2400" b="1" dirty="0">
                <a:solidFill>
                  <a:srgbClr val="567452"/>
                </a:solidFill>
              </a:rPr>
              <a:t> </a:t>
            </a:r>
            <a:r>
              <a:rPr lang="ar-SA" altLang="ar-SA" sz="2400" b="1" dirty="0" err="1">
                <a:solidFill>
                  <a:srgbClr val="567452"/>
                </a:solidFill>
              </a:rPr>
              <a:t>س</a:t>
            </a:r>
            <a:r>
              <a:rPr lang="ar-SA" altLang="ar-SA" sz="2400" b="1" dirty="0">
                <a:solidFill>
                  <a:srgbClr val="567452"/>
                </a:solidFill>
              </a:rPr>
              <a:t> ــ ٥  هو :</a:t>
            </a:r>
            <a:endParaRPr lang="en-US" altLang="ar-SA" sz="2400" b="1" dirty="0">
              <a:solidFill>
                <a:srgbClr val="567452"/>
              </a:solidFill>
            </a:endParaRPr>
          </a:p>
        </p:txBody>
      </p:sp>
      <p:sp>
        <p:nvSpPr>
          <p:cNvPr id="17" name="AutoShape 31">
            <a:extLst>
              <a:ext uri="{FF2B5EF4-FFF2-40B4-BE49-F238E27FC236}">
                <a16:creationId xmlns:a16="http://schemas.microsoft.com/office/drawing/2014/main" id="{0B8186B9-7315-C74C-8A17-5DAB604E55A8}"/>
              </a:ext>
            </a:extLst>
          </p:cNvPr>
          <p:cNvSpPr>
            <a:spLocks noChangeArrowheads="1"/>
          </p:cNvSpPr>
          <p:nvPr/>
        </p:nvSpPr>
        <p:spPr bwMode="auto">
          <a:xfrm>
            <a:off x="4383466" y="2033981"/>
            <a:ext cx="828675" cy="358775"/>
          </a:xfrm>
          <a:prstGeom prst="leftArrow">
            <a:avLst>
              <a:gd name="adj1" fmla="val 50000"/>
              <a:gd name="adj2" fmla="val 57743"/>
            </a:avLst>
          </a:prstGeom>
          <a:solidFill>
            <a:schemeClr val="accent1"/>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solidFill>
                <a:srgbClr val="002060"/>
              </a:solidFill>
            </a:endParaRPr>
          </a:p>
        </p:txBody>
      </p:sp>
      <p:sp>
        <p:nvSpPr>
          <p:cNvPr id="18" name="Text Box 87">
            <a:extLst>
              <a:ext uri="{FF2B5EF4-FFF2-40B4-BE49-F238E27FC236}">
                <a16:creationId xmlns:a16="http://schemas.microsoft.com/office/drawing/2014/main" id="{2CEDA7B0-31EE-D04A-B8A0-8619EE652E18}"/>
              </a:ext>
            </a:extLst>
          </p:cNvPr>
          <p:cNvSpPr txBox="1">
            <a:spLocks noChangeArrowheads="1"/>
          </p:cNvSpPr>
          <p:nvPr/>
        </p:nvSpPr>
        <p:spPr bwMode="auto">
          <a:xfrm>
            <a:off x="2100641" y="1999056"/>
            <a:ext cx="203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C00000"/>
                </a:solidFill>
              </a:rPr>
              <a:t>ميل الموازي له </a:t>
            </a:r>
            <a:r>
              <a:rPr lang="ar-SA" altLang="ar-SA" sz="2400" b="1" dirty="0">
                <a:solidFill>
                  <a:srgbClr val="002060"/>
                </a:solidFill>
              </a:rPr>
              <a:t>=</a:t>
            </a:r>
            <a:endParaRPr lang="en-US" altLang="ar-SA" sz="2400" b="1" dirty="0">
              <a:solidFill>
                <a:srgbClr val="002060"/>
              </a:solidFill>
            </a:endParaRPr>
          </a:p>
        </p:txBody>
      </p:sp>
      <p:sp>
        <p:nvSpPr>
          <p:cNvPr id="19" name="Text Box 87">
            <a:extLst>
              <a:ext uri="{FF2B5EF4-FFF2-40B4-BE49-F238E27FC236}">
                <a16:creationId xmlns:a16="http://schemas.microsoft.com/office/drawing/2014/main" id="{DC5E9D2B-CDE8-2340-88D5-EE0D11F97A9D}"/>
              </a:ext>
            </a:extLst>
          </p:cNvPr>
          <p:cNvSpPr txBox="1">
            <a:spLocks noChangeArrowheads="1"/>
          </p:cNvSpPr>
          <p:nvPr/>
        </p:nvSpPr>
        <p:spPr bwMode="auto">
          <a:xfrm>
            <a:off x="5320091" y="2013343"/>
            <a:ext cx="720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٣</a:t>
            </a:r>
            <a:endParaRPr lang="en-US" altLang="ar-SA" sz="2400" b="1">
              <a:solidFill>
                <a:srgbClr val="002060"/>
              </a:solidFill>
            </a:endParaRPr>
          </a:p>
        </p:txBody>
      </p:sp>
      <p:sp>
        <p:nvSpPr>
          <p:cNvPr id="20" name="Text Box 87">
            <a:extLst>
              <a:ext uri="{FF2B5EF4-FFF2-40B4-BE49-F238E27FC236}">
                <a16:creationId xmlns:a16="http://schemas.microsoft.com/office/drawing/2014/main" id="{637BC7AB-5B16-9641-9578-3A78A70FDE53}"/>
              </a:ext>
            </a:extLst>
          </p:cNvPr>
          <p:cNvSpPr txBox="1">
            <a:spLocks noChangeArrowheads="1"/>
          </p:cNvSpPr>
          <p:nvPr/>
        </p:nvSpPr>
        <p:spPr bwMode="auto">
          <a:xfrm>
            <a:off x="1503741" y="2013343"/>
            <a:ext cx="649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٣</a:t>
            </a:r>
            <a:endParaRPr lang="en-US" altLang="ar-SA" sz="2400" b="1">
              <a:solidFill>
                <a:srgbClr val="002060"/>
              </a:solidFill>
            </a:endParaRPr>
          </a:p>
        </p:txBody>
      </p:sp>
      <p:sp>
        <p:nvSpPr>
          <p:cNvPr id="21" name="Text Box 87">
            <a:extLst>
              <a:ext uri="{FF2B5EF4-FFF2-40B4-BE49-F238E27FC236}">
                <a16:creationId xmlns:a16="http://schemas.microsoft.com/office/drawing/2014/main" id="{E9502142-D9C1-E54C-B9C4-97A303D7FB31}"/>
              </a:ext>
            </a:extLst>
          </p:cNvPr>
          <p:cNvSpPr txBox="1">
            <a:spLocks noChangeArrowheads="1"/>
          </p:cNvSpPr>
          <p:nvPr/>
        </p:nvSpPr>
        <p:spPr bwMode="auto">
          <a:xfrm>
            <a:off x="6788529" y="2626118"/>
            <a:ext cx="200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chemeClr val="accent6">
                    <a:lumMod val="50000"/>
                  </a:schemeClr>
                </a:solidFill>
              </a:rPr>
              <a:t>ص = </a:t>
            </a:r>
            <a:r>
              <a:rPr lang="ar-SA" altLang="ar-SA" sz="2400" b="1" dirty="0" err="1">
                <a:solidFill>
                  <a:schemeClr val="accent6">
                    <a:lumMod val="50000"/>
                  </a:schemeClr>
                </a:solidFill>
              </a:rPr>
              <a:t>م</a:t>
            </a:r>
            <a:r>
              <a:rPr lang="ar-SA" altLang="ar-SA" sz="2400" b="1" dirty="0">
                <a:solidFill>
                  <a:schemeClr val="accent6">
                    <a:lumMod val="50000"/>
                  </a:schemeClr>
                </a:solidFill>
              </a:rPr>
              <a:t> </a:t>
            </a:r>
            <a:r>
              <a:rPr lang="ar-SA" altLang="ar-SA" sz="2400" b="1" dirty="0" err="1">
                <a:solidFill>
                  <a:schemeClr val="accent6">
                    <a:lumMod val="50000"/>
                  </a:schemeClr>
                </a:solidFill>
              </a:rPr>
              <a:t>س</a:t>
            </a:r>
            <a:r>
              <a:rPr lang="ar-SA" altLang="ar-SA" sz="2400" b="1" dirty="0">
                <a:solidFill>
                  <a:schemeClr val="accent6">
                    <a:lumMod val="50000"/>
                  </a:schemeClr>
                </a:solidFill>
              </a:rPr>
              <a:t> + ب</a:t>
            </a:r>
            <a:endParaRPr lang="en-US" altLang="ar-SA" sz="2400" b="1" dirty="0">
              <a:solidFill>
                <a:schemeClr val="accent6">
                  <a:lumMod val="50000"/>
                </a:schemeClr>
              </a:solidFill>
            </a:endParaRPr>
          </a:p>
        </p:txBody>
      </p:sp>
      <p:sp>
        <p:nvSpPr>
          <p:cNvPr id="22" name="Text Box 87">
            <a:extLst>
              <a:ext uri="{FF2B5EF4-FFF2-40B4-BE49-F238E27FC236}">
                <a16:creationId xmlns:a16="http://schemas.microsoft.com/office/drawing/2014/main" id="{BB6CA7A6-C771-9147-8CBA-3DFC2B440DC3}"/>
              </a:ext>
            </a:extLst>
          </p:cNvPr>
          <p:cNvSpPr txBox="1">
            <a:spLocks noChangeArrowheads="1"/>
          </p:cNvSpPr>
          <p:nvPr/>
        </p:nvSpPr>
        <p:spPr bwMode="auto">
          <a:xfrm>
            <a:off x="6413879" y="3299218"/>
            <a:ext cx="2433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ــ ٣ = ٣ ( ٤ ) +  ب</a:t>
            </a:r>
            <a:endParaRPr lang="en-US" altLang="ar-SA" sz="2400" b="1">
              <a:solidFill>
                <a:srgbClr val="002060"/>
              </a:solidFill>
            </a:endParaRPr>
          </a:p>
        </p:txBody>
      </p:sp>
      <p:sp>
        <p:nvSpPr>
          <p:cNvPr id="23" name="Text Box 87">
            <a:extLst>
              <a:ext uri="{FF2B5EF4-FFF2-40B4-BE49-F238E27FC236}">
                <a16:creationId xmlns:a16="http://schemas.microsoft.com/office/drawing/2014/main" id="{9D1E5325-B1C2-F449-AF9E-236CE6EEE78F}"/>
              </a:ext>
            </a:extLst>
          </p:cNvPr>
          <p:cNvSpPr txBox="1">
            <a:spLocks noChangeArrowheads="1"/>
          </p:cNvSpPr>
          <p:nvPr/>
        </p:nvSpPr>
        <p:spPr bwMode="auto">
          <a:xfrm>
            <a:off x="6183691" y="3983431"/>
            <a:ext cx="2671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ــ ٣ =    ١٢   +  ب</a:t>
            </a:r>
            <a:endParaRPr lang="en-US" altLang="ar-SA" sz="2400" b="1">
              <a:solidFill>
                <a:srgbClr val="002060"/>
              </a:solidFill>
            </a:endParaRPr>
          </a:p>
        </p:txBody>
      </p:sp>
      <p:sp>
        <p:nvSpPr>
          <p:cNvPr id="24" name="Text Box 87">
            <a:extLst>
              <a:ext uri="{FF2B5EF4-FFF2-40B4-BE49-F238E27FC236}">
                <a16:creationId xmlns:a16="http://schemas.microsoft.com/office/drawing/2014/main" id="{377C2450-F2EC-B64F-8C50-59BE4D69B128}"/>
              </a:ext>
            </a:extLst>
          </p:cNvPr>
          <p:cNvSpPr txBox="1">
            <a:spLocks noChangeArrowheads="1"/>
          </p:cNvSpPr>
          <p:nvPr/>
        </p:nvSpPr>
        <p:spPr bwMode="auto">
          <a:xfrm>
            <a:off x="5272571" y="5121108"/>
            <a:ext cx="2698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chemeClr val="accent6">
                    <a:lumMod val="50000"/>
                  </a:schemeClr>
                </a:solidFill>
              </a:rPr>
              <a:t>ــ ١٥ =   ب</a:t>
            </a:r>
            <a:endParaRPr lang="en-US" altLang="ar-SA" sz="2400" b="1" dirty="0">
              <a:solidFill>
                <a:schemeClr val="accent6">
                  <a:lumMod val="50000"/>
                </a:schemeClr>
              </a:solidFill>
            </a:endParaRPr>
          </a:p>
        </p:txBody>
      </p:sp>
      <p:sp>
        <p:nvSpPr>
          <p:cNvPr id="25" name="Rectangle 95">
            <a:extLst>
              <a:ext uri="{FF2B5EF4-FFF2-40B4-BE49-F238E27FC236}">
                <a16:creationId xmlns:a16="http://schemas.microsoft.com/office/drawing/2014/main" id="{4F977087-5059-4943-B7ED-50048F39963C}"/>
              </a:ext>
            </a:extLst>
          </p:cNvPr>
          <p:cNvSpPr>
            <a:spLocks noChangeArrowheads="1"/>
          </p:cNvSpPr>
          <p:nvPr/>
        </p:nvSpPr>
        <p:spPr bwMode="auto">
          <a:xfrm>
            <a:off x="2753710" y="5434001"/>
            <a:ext cx="3610162" cy="51635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solidFill>
                <a:srgbClr val="002060"/>
              </a:solidFill>
            </a:endParaRPr>
          </a:p>
        </p:txBody>
      </p:sp>
      <p:sp>
        <p:nvSpPr>
          <p:cNvPr id="26" name="Text Box 87">
            <a:extLst>
              <a:ext uri="{FF2B5EF4-FFF2-40B4-BE49-F238E27FC236}">
                <a16:creationId xmlns:a16="http://schemas.microsoft.com/office/drawing/2014/main" id="{FE5F6AD8-D539-5048-B8B0-133F05EFA4F6}"/>
              </a:ext>
            </a:extLst>
          </p:cNvPr>
          <p:cNvSpPr txBox="1">
            <a:spLocks noChangeArrowheads="1"/>
          </p:cNvSpPr>
          <p:nvPr/>
        </p:nvSpPr>
        <p:spPr bwMode="auto">
          <a:xfrm>
            <a:off x="4672611" y="5429895"/>
            <a:ext cx="1620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C00000"/>
                </a:solidFill>
              </a:rPr>
              <a:t>المعادلة هي </a:t>
            </a:r>
            <a:r>
              <a:rPr lang="ar-SA" altLang="ar-SA" sz="2400" b="1" dirty="0">
                <a:solidFill>
                  <a:srgbClr val="002060"/>
                </a:solidFill>
              </a:rPr>
              <a:t>:</a:t>
            </a:r>
            <a:endParaRPr lang="en-US" altLang="ar-SA" sz="2400" b="1" dirty="0">
              <a:solidFill>
                <a:srgbClr val="002060"/>
              </a:solidFill>
            </a:endParaRPr>
          </a:p>
        </p:txBody>
      </p:sp>
      <p:sp>
        <p:nvSpPr>
          <p:cNvPr id="27" name="Text Box 87">
            <a:extLst>
              <a:ext uri="{FF2B5EF4-FFF2-40B4-BE49-F238E27FC236}">
                <a16:creationId xmlns:a16="http://schemas.microsoft.com/office/drawing/2014/main" id="{F4CA7BE1-9DB4-CC41-8317-35DA506155C4}"/>
              </a:ext>
            </a:extLst>
          </p:cNvPr>
          <p:cNvSpPr txBox="1">
            <a:spLocks noChangeArrowheads="1"/>
          </p:cNvSpPr>
          <p:nvPr/>
        </p:nvSpPr>
        <p:spPr bwMode="auto">
          <a:xfrm>
            <a:off x="2518120" y="5454565"/>
            <a:ext cx="2338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ص = ٣ </a:t>
            </a:r>
            <a:r>
              <a:rPr lang="ar-SA" altLang="ar-SA" sz="2400" b="1" dirty="0" err="1">
                <a:solidFill>
                  <a:srgbClr val="002060"/>
                </a:solidFill>
              </a:rPr>
              <a:t>س</a:t>
            </a:r>
            <a:r>
              <a:rPr lang="ar-SA" altLang="ar-SA" sz="2400" b="1" dirty="0">
                <a:solidFill>
                  <a:srgbClr val="002060"/>
                </a:solidFill>
              </a:rPr>
              <a:t> ــ ١٥</a:t>
            </a:r>
            <a:endParaRPr lang="en-US" altLang="ar-SA" sz="2400" b="1" dirty="0">
              <a:solidFill>
                <a:srgbClr val="002060"/>
              </a:solidFill>
            </a:endParaRPr>
          </a:p>
        </p:txBody>
      </p:sp>
      <p:sp>
        <p:nvSpPr>
          <p:cNvPr id="28" name="Text Box 87">
            <a:extLst>
              <a:ext uri="{FF2B5EF4-FFF2-40B4-BE49-F238E27FC236}">
                <a16:creationId xmlns:a16="http://schemas.microsoft.com/office/drawing/2014/main" id="{34AE8537-BA95-7340-91A2-450CBE7FC218}"/>
              </a:ext>
            </a:extLst>
          </p:cNvPr>
          <p:cNvSpPr txBox="1">
            <a:spLocks noChangeArrowheads="1"/>
          </p:cNvSpPr>
          <p:nvPr/>
        </p:nvSpPr>
        <p:spPr bwMode="auto">
          <a:xfrm>
            <a:off x="4975242" y="4560343"/>
            <a:ext cx="3097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C00000"/>
                </a:solidFill>
              </a:rPr>
              <a:t>ــ ٣ ــ ١٢ </a:t>
            </a:r>
            <a:r>
              <a:rPr lang="ar-SA" altLang="ar-SA" sz="2400" b="1" dirty="0">
                <a:solidFill>
                  <a:srgbClr val="002060"/>
                </a:solidFill>
              </a:rPr>
              <a:t>=  ب</a:t>
            </a:r>
            <a:endParaRPr lang="en-US" altLang="ar-SA" sz="2400" b="1" dirty="0">
              <a:solidFill>
                <a:srgbClr val="002060"/>
              </a:solidFill>
            </a:endParaRPr>
          </a:p>
        </p:txBody>
      </p:sp>
      <p:sp>
        <p:nvSpPr>
          <p:cNvPr id="29" name="مربع نص 16">
            <a:extLst>
              <a:ext uri="{FF2B5EF4-FFF2-40B4-BE49-F238E27FC236}">
                <a16:creationId xmlns:a16="http://schemas.microsoft.com/office/drawing/2014/main" id="{D654F56A-31DB-A446-B215-9CAEF981A5E9}"/>
              </a:ext>
            </a:extLst>
          </p:cNvPr>
          <p:cNvSpPr txBox="1">
            <a:spLocks noChangeArrowheads="1"/>
          </p:cNvSpPr>
          <p:nvPr/>
        </p:nvSpPr>
        <p:spPr bwMode="auto">
          <a:xfrm>
            <a:off x="9999112" y="1953210"/>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rtl="0">
              <a:spcBef>
                <a:spcPct val="0"/>
              </a:spcBef>
              <a:buFontTx/>
              <a:buNone/>
            </a:pPr>
            <a:r>
              <a:rPr lang="ar-SA" altLang="ar-SA" sz="1800" dirty="0">
                <a:solidFill>
                  <a:srgbClr val="002060"/>
                </a:solidFill>
              </a:rPr>
              <a:t>٩) صـ ١١٧</a:t>
            </a:r>
          </a:p>
        </p:txBody>
      </p:sp>
      <p:cxnSp>
        <p:nvCxnSpPr>
          <p:cNvPr id="30" name="موصل مستقيم 29">
            <a:extLst>
              <a:ext uri="{FF2B5EF4-FFF2-40B4-BE49-F238E27FC236}">
                <a16:creationId xmlns:a16="http://schemas.microsoft.com/office/drawing/2014/main" id="{8E9AF7DB-B864-124A-9DDC-0D8E628D89FB}"/>
              </a:ext>
            </a:extLst>
          </p:cNvPr>
          <p:cNvCxnSpPr>
            <a:cxnSpLocks/>
          </p:cNvCxnSpPr>
          <p:nvPr/>
        </p:nvCxnSpPr>
        <p:spPr>
          <a:xfrm flipH="1">
            <a:off x="6413879" y="1211656"/>
            <a:ext cx="111601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شكل بيضاوي 30">
            <a:extLst>
              <a:ext uri="{FF2B5EF4-FFF2-40B4-BE49-F238E27FC236}">
                <a16:creationId xmlns:a16="http://schemas.microsoft.com/office/drawing/2014/main" id="{E226142B-AB0C-5E44-BF3F-A54993D0E56A}"/>
              </a:ext>
            </a:extLst>
          </p:cNvPr>
          <p:cNvSpPr/>
          <p:nvPr/>
        </p:nvSpPr>
        <p:spPr>
          <a:xfrm>
            <a:off x="3454779" y="743343"/>
            <a:ext cx="1746250" cy="65405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2060"/>
              </a:solidFill>
            </a:endParaRPr>
          </a:p>
        </p:txBody>
      </p:sp>
      <p:cxnSp>
        <p:nvCxnSpPr>
          <p:cNvPr id="32" name="موصل مستقيم 31">
            <a:extLst>
              <a:ext uri="{FF2B5EF4-FFF2-40B4-BE49-F238E27FC236}">
                <a16:creationId xmlns:a16="http://schemas.microsoft.com/office/drawing/2014/main" id="{7E306168-41E4-0C4B-9E42-0FF4BBD7DA9B}"/>
              </a:ext>
            </a:extLst>
          </p:cNvPr>
          <p:cNvCxnSpPr>
            <a:cxnSpLocks/>
          </p:cNvCxnSpPr>
          <p:nvPr/>
        </p:nvCxnSpPr>
        <p:spPr>
          <a:xfrm flipH="1">
            <a:off x="8066466" y="1570431"/>
            <a:ext cx="111601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شكل بيضاوي 32">
            <a:extLst>
              <a:ext uri="{FF2B5EF4-FFF2-40B4-BE49-F238E27FC236}">
                <a16:creationId xmlns:a16="http://schemas.microsoft.com/office/drawing/2014/main" id="{39D8F4AF-DF16-0E49-9ED8-1E253D4EC831}"/>
              </a:ext>
            </a:extLst>
          </p:cNvPr>
          <p:cNvSpPr/>
          <p:nvPr/>
        </p:nvSpPr>
        <p:spPr>
          <a:xfrm>
            <a:off x="7536241" y="1879993"/>
            <a:ext cx="357188" cy="606425"/>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2060"/>
              </a:solidFill>
            </a:endParaRPr>
          </a:p>
        </p:txBody>
      </p:sp>
      <p:cxnSp>
        <p:nvCxnSpPr>
          <p:cNvPr id="34" name="موصل مستقيم 33">
            <a:extLst>
              <a:ext uri="{FF2B5EF4-FFF2-40B4-BE49-F238E27FC236}">
                <a16:creationId xmlns:a16="http://schemas.microsoft.com/office/drawing/2014/main" id="{3B6FC0AD-1A05-3E4F-AC58-2786BB1496D0}"/>
              </a:ext>
            </a:extLst>
          </p:cNvPr>
          <p:cNvCxnSpPr>
            <a:cxnSpLocks/>
          </p:cNvCxnSpPr>
          <p:nvPr/>
        </p:nvCxnSpPr>
        <p:spPr>
          <a:xfrm flipH="1">
            <a:off x="2889629" y="2486418"/>
            <a:ext cx="111601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5" name="Group 107">
            <a:extLst>
              <a:ext uri="{FF2B5EF4-FFF2-40B4-BE49-F238E27FC236}">
                <a16:creationId xmlns:a16="http://schemas.microsoft.com/office/drawing/2014/main" id="{ADB4E481-C645-064A-94F0-705F590D2ECD}"/>
              </a:ext>
            </a:extLst>
          </p:cNvPr>
          <p:cNvGrpSpPr>
            <a:grpSpLocks/>
          </p:cNvGrpSpPr>
          <p:nvPr/>
        </p:nvGrpSpPr>
        <p:grpSpPr bwMode="auto">
          <a:xfrm rot="-415856">
            <a:off x="5770941" y="1167206"/>
            <a:ext cx="685800" cy="669925"/>
            <a:chOff x="2553" y="1231"/>
            <a:chExt cx="432" cy="418"/>
          </a:xfrm>
        </p:grpSpPr>
        <p:sp>
          <p:nvSpPr>
            <p:cNvPr id="36" name="Text Box 87">
              <a:extLst>
                <a:ext uri="{FF2B5EF4-FFF2-40B4-BE49-F238E27FC236}">
                  <a16:creationId xmlns:a16="http://schemas.microsoft.com/office/drawing/2014/main" id="{DB606F62-40BF-2340-BC11-ACE715E1E740}"/>
                </a:ext>
              </a:extLst>
            </p:cNvPr>
            <p:cNvSpPr txBox="1">
              <a:spLocks noChangeArrowheads="1"/>
            </p:cNvSpPr>
            <p:nvPr/>
          </p:nvSpPr>
          <p:spPr bwMode="auto">
            <a:xfrm rot="167850">
              <a:off x="2553" y="1438"/>
              <a:ext cx="43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1600" b="1">
                  <a:solidFill>
                    <a:srgbClr val="002060"/>
                  </a:solidFill>
                </a:rPr>
                <a:t>س</a:t>
              </a:r>
              <a:endParaRPr lang="en-US" altLang="ar-SA" sz="1800" b="1" baseline="-20000">
                <a:solidFill>
                  <a:srgbClr val="002060"/>
                </a:solidFill>
              </a:endParaRPr>
            </a:p>
          </p:txBody>
        </p:sp>
        <p:sp>
          <p:nvSpPr>
            <p:cNvPr id="37" name="Line 109">
              <a:extLst>
                <a:ext uri="{FF2B5EF4-FFF2-40B4-BE49-F238E27FC236}">
                  <a16:creationId xmlns:a16="http://schemas.microsoft.com/office/drawing/2014/main" id="{2BFF3B52-9CC3-054E-8EE5-BF437BD774B9}"/>
                </a:ext>
              </a:extLst>
            </p:cNvPr>
            <p:cNvSpPr>
              <a:spLocks noChangeShapeType="1"/>
            </p:cNvSpPr>
            <p:nvPr/>
          </p:nvSpPr>
          <p:spPr bwMode="auto">
            <a:xfrm flipV="1">
              <a:off x="2766" y="1231"/>
              <a:ext cx="23" cy="29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nvGrpSpPr>
          <p:cNvPr id="38" name="Group 107">
            <a:extLst>
              <a:ext uri="{FF2B5EF4-FFF2-40B4-BE49-F238E27FC236}">
                <a16:creationId xmlns:a16="http://schemas.microsoft.com/office/drawing/2014/main" id="{ECA8FA6C-033F-544D-BB41-4D88CEEF9B6C}"/>
              </a:ext>
            </a:extLst>
          </p:cNvPr>
          <p:cNvGrpSpPr>
            <a:grpSpLocks/>
          </p:cNvGrpSpPr>
          <p:nvPr/>
        </p:nvGrpSpPr>
        <p:grpSpPr bwMode="auto">
          <a:xfrm rot="-415856">
            <a:off x="5120066" y="1184668"/>
            <a:ext cx="685800" cy="671513"/>
            <a:chOff x="2553" y="1231"/>
            <a:chExt cx="432" cy="418"/>
          </a:xfrm>
        </p:grpSpPr>
        <p:sp>
          <p:nvSpPr>
            <p:cNvPr id="39" name="Text Box 87">
              <a:extLst>
                <a:ext uri="{FF2B5EF4-FFF2-40B4-BE49-F238E27FC236}">
                  <a16:creationId xmlns:a16="http://schemas.microsoft.com/office/drawing/2014/main" id="{AEF413E2-584F-9446-A2AB-6525850DE776}"/>
                </a:ext>
              </a:extLst>
            </p:cNvPr>
            <p:cNvSpPr txBox="1">
              <a:spLocks noChangeArrowheads="1"/>
            </p:cNvSpPr>
            <p:nvPr/>
          </p:nvSpPr>
          <p:spPr bwMode="auto">
            <a:xfrm rot="167850">
              <a:off x="2553" y="1438"/>
              <a:ext cx="43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1600" b="1">
                  <a:solidFill>
                    <a:srgbClr val="002060"/>
                  </a:solidFill>
                </a:rPr>
                <a:t>ص</a:t>
              </a:r>
              <a:endParaRPr lang="en-US" altLang="ar-SA" sz="1800" b="1" baseline="-20000">
                <a:solidFill>
                  <a:srgbClr val="002060"/>
                </a:solidFill>
              </a:endParaRPr>
            </a:p>
          </p:txBody>
        </p:sp>
        <p:sp>
          <p:nvSpPr>
            <p:cNvPr id="40" name="Line 109">
              <a:extLst>
                <a:ext uri="{FF2B5EF4-FFF2-40B4-BE49-F238E27FC236}">
                  <a16:creationId xmlns:a16="http://schemas.microsoft.com/office/drawing/2014/main" id="{ACFD7EB6-C8EA-0B40-B215-9203B20E8D93}"/>
                </a:ext>
              </a:extLst>
            </p:cNvPr>
            <p:cNvSpPr>
              <a:spLocks noChangeShapeType="1"/>
            </p:cNvSpPr>
            <p:nvPr/>
          </p:nvSpPr>
          <p:spPr bwMode="auto">
            <a:xfrm flipV="1">
              <a:off x="2766" y="1231"/>
              <a:ext cx="23" cy="29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sp>
        <p:nvSpPr>
          <p:cNvPr id="41" name="شكل بيضاوي 40">
            <a:extLst>
              <a:ext uri="{FF2B5EF4-FFF2-40B4-BE49-F238E27FC236}">
                <a16:creationId xmlns:a16="http://schemas.microsoft.com/office/drawing/2014/main" id="{D38295C5-1C04-CC47-9485-FFCB4806B051}"/>
              </a:ext>
            </a:extLst>
          </p:cNvPr>
          <p:cNvSpPr/>
          <p:nvPr/>
        </p:nvSpPr>
        <p:spPr>
          <a:xfrm>
            <a:off x="1800604" y="1938731"/>
            <a:ext cx="357187" cy="606425"/>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2060"/>
              </a:solidFill>
            </a:endParaRPr>
          </a:p>
        </p:txBody>
      </p:sp>
      <p:grpSp>
        <p:nvGrpSpPr>
          <p:cNvPr id="42" name="Group 107">
            <a:extLst>
              <a:ext uri="{FF2B5EF4-FFF2-40B4-BE49-F238E27FC236}">
                <a16:creationId xmlns:a16="http://schemas.microsoft.com/office/drawing/2014/main" id="{632A8BAB-E6ED-764A-A620-2E15B3976807}"/>
              </a:ext>
            </a:extLst>
          </p:cNvPr>
          <p:cNvGrpSpPr>
            <a:grpSpLocks/>
          </p:cNvGrpSpPr>
          <p:nvPr/>
        </p:nvGrpSpPr>
        <p:grpSpPr bwMode="auto">
          <a:xfrm rot="-415856">
            <a:off x="1572004" y="2462606"/>
            <a:ext cx="685800" cy="744537"/>
            <a:chOff x="2506" y="1231"/>
            <a:chExt cx="432" cy="463"/>
          </a:xfrm>
        </p:grpSpPr>
        <p:sp>
          <p:nvSpPr>
            <p:cNvPr id="43" name="Text Box 87">
              <a:extLst>
                <a:ext uri="{FF2B5EF4-FFF2-40B4-BE49-F238E27FC236}">
                  <a16:creationId xmlns:a16="http://schemas.microsoft.com/office/drawing/2014/main" id="{B953AEE8-404F-6A42-A645-037DF0996015}"/>
                </a:ext>
              </a:extLst>
            </p:cNvPr>
            <p:cNvSpPr txBox="1">
              <a:spLocks noChangeArrowheads="1"/>
            </p:cNvSpPr>
            <p:nvPr/>
          </p:nvSpPr>
          <p:spPr bwMode="auto">
            <a:xfrm rot="167850">
              <a:off x="2506" y="1483"/>
              <a:ext cx="43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1600" b="1">
                  <a:solidFill>
                    <a:srgbClr val="002060"/>
                  </a:solidFill>
                </a:rPr>
                <a:t>م</a:t>
              </a:r>
              <a:endParaRPr lang="en-US" altLang="ar-SA" sz="1800" b="1" baseline="-20000">
                <a:solidFill>
                  <a:srgbClr val="002060"/>
                </a:solidFill>
              </a:endParaRPr>
            </a:p>
          </p:txBody>
        </p:sp>
        <p:sp>
          <p:nvSpPr>
            <p:cNvPr id="44" name="Line 109">
              <a:extLst>
                <a:ext uri="{FF2B5EF4-FFF2-40B4-BE49-F238E27FC236}">
                  <a16:creationId xmlns:a16="http://schemas.microsoft.com/office/drawing/2014/main" id="{3935AD12-18F6-C549-AD18-10A4A80BEF8A}"/>
                </a:ext>
              </a:extLst>
            </p:cNvPr>
            <p:cNvSpPr>
              <a:spLocks noChangeShapeType="1"/>
            </p:cNvSpPr>
            <p:nvPr/>
          </p:nvSpPr>
          <p:spPr bwMode="auto">
            <a:xfrm flipV="1">
              <a:off x="2766" y="1231"/>
              <a:ext cx="23" cy="29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sp>
        <p:nvSpPr>
          <p:cNvPr id="2" name="عنصر نائب لرقم الشريحة 1">
            <a:extLst>
              <a:ext uri="{FF2B5EF4-FFF2-40B4-BE49-F238E27FC236}">
                <a16:creationId xmlns:a16="http://schemas.microsoft.com/office/drawing/2014/main" id="{CFB35ACB-674E-C343-89ED-B979C18C153E}"/>
              </a:ext>
            </a:extLst>
          </p:cNvPr>
          <p:cNvSpPr>
            <a:spLocks noGrp="1"/>
          </p:cNvSpPr>
          <p:nvPr>
            <p:ph type="sldNum" sz="quarter" idx="12"/>
          </p:nvPr>
        </p:nvSpPr>
        <p:spPr>
          <a:xfrm>
            <a:off x="944114" y="6013438"/>
            <a:ext cx="2743200" cy="365125"/>
          </a:xfrm>
        </p:spPr>
        <p:txBody>
          <a:bodyPr/>
          <a:lstStyle/>
          <a:p>
            <a:fld id="{E277FB82-6900-4FF8-BDA9-6B51EE998D2C}" type="slidenum">
              <a:rPr lang="ar-EG" smtClean="0"/>
              <a:t>365</a:t>
            </a:fld>
            <a:endParaRPr lang="ar-EG" dirty="0"/>
          </a:p>
        </p:txBody>
      </p:sp>
    </p:spTree>
    <p:extLst>
      <p:ext uri="{BB962C8B-B14F-4D97-AF65-F5344CB8AC3E}">
        <p14:creationId xmlns:p14="http://schemas.microsoft.com/office/powerpoint/2010/main" val="4033348379"/>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book close.wav"/>
          </p:stSnd>
        </p:sndAc>
      </p:transition>
    </mc:Choice>
    <mc:Fallback xmlns="">
      <p:transition spd="slow">
        <p:dissolve/>
        <p:sndAc>
          <p:stSnd>
            <p:snd r:embed="rId7" name="book clo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1000" fill="hold"/>
                                        <p:tgtEl>
                                          <p:spTgt spid="16"/>
                                        </p:tgtEl>
                                        <p:attrNameLst>
                                          <p:attrName>ppt_x</p:attrName>
                                        </p:attrNameLst>
                                      </p:cBhvr>
                                      <p:tavLst>
                                        <p:tav tm="0">
                                          <p:val>
                                            <p:strVal val="#ppt_x-.2"/>
                                          </p:val>
                                        </p:tav>
                                        <p:tav tm="100000">
                                          <p:val>
                                            <p:strVal val="#ppt_x"/>
                                          </p:val>
                                        </p:tav>
                                      </p:tavLst>
                                    </p:anim>
                                    <p:anim calcmode="lin" valueType="num">
                                      <p:cBhvr>
                                        <p:cTn id="27"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ppt_x</p:attrName>
                                        </p:attrNameLst>
                                      </p:cBhvr>
                                      <p:tavLst>
                                        <p:tav tm="0">
                                          <p:val>
                                            <p:strVal val="#ppt_x-.2"/>
                                          </p:val>
                                        </p:tav>
                                        <p:tav tm="100000">
                                          <p:val>
                                            <p:strVal val="#ppt_x"/>
                                          </p:val>
                                        </p:tav>
                                      </p:tavLst>
                                    </p:anim>
                                    <p:anim calcmode="lin" valueType="num">
                                      <p:cBhvr>
                                        <p:cTn id="38"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right)">
                                      <p:cBhvr>
                                        <p:cTn id="44" dur="1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ppt_x</p:attrName>
                                        </p:attrNameLst>
                                      </p:cBhvr>
                                      <p:tavLst>
                                        <p:tav tm="0">
                                          <p:val>
                                            <p:strVal val="#ppt_x-.2"/>
                                          </p:val>
                                        </p:tav>
                                        <p:tav tm="100000">
                                          <p:val>
                                            <p:strVal val="#ppt_x"/>
                                          </p:val>
                                        </p:tav>
                                      </p:tavLst>
                                    </p:anim>
                                    <p:anim calcmode="lin" valueType="num">
                                      <p:cBhvr>
                                        <p:cTn id="50"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9"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p:cTn id="60" dur="1000" fill="hold"/>
                                        <p:tgtEl>
                                          <p:spTgt spid="20"/>
                                        </p:tgtEl>
                                        <p:attrNameLst>
                                          <p:attrName>ppt_x</p:attrName>
                                        </p:attrNameLst>
                                      </p:cBhvr>
                                      <p:tavLst>
                                        <p:tav tm="0">
                                          <p:val>
                                            <p:strVal val="#ppt_x-.2"/>
                                          </p:val>
                                        </p:tav>
                                        <p:tav tm="100000">
                                          <p:val>
                                            <p:strVal val="#ppt_x"/>
                                          </p:val>
                                        </p:tav>
                                      </p:tavLst>
                                    </p:anim>
                                    <p:anim calcmode="lin" valueType="num">
                                      <p:cBhvr>
                                        <p:cTn id="61"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62" dur="10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800" decel="100000"/>
                                        <p:tgtEl>
                                          <p:spTgt spid="21"/>
                                        </p:tgtEl>
                                      </p:cBhvr>
                                    </p:animEffect>
                                    <p:anim calcmode="lin" valueType="num">
                                      <p:cBhvr>
                                        <p:cTn id="68" dur="800" decel="100000" fill="hold"/>
                                        <p:tgtEl>
                                          <p:spTgt spid="21"/>
                                        </p:tgtEl>
                                        <p:attrNameLst>
                                          <p:attrName>style.rotation</p:attrName>
                                        </p:attrNameLst>
                                      </p:cBhvr>
                                      <p:tavLst>
                                        <p:tav tm="0">
                                          <p:val>
                                            <p:fltVal val="-90"/>
                                          </p:val>
                                        </p:tav>
                                        <p:tav tm="100000">
                                          <p:val>
                                            <p:fltVal val="0"/>
                                          </p:val>
                                        </p:tav>
                                      </p:tavLst>
                                    </p:anim>
                                    <p:anim calcmode="lin" valueType="num">
                                      <p:cBhvr>
                                        <p:cTn id="69" dur="800" decel="100000" fill="hold"/>
                                        <p:tgtEl>
                                          <p:spTgt spid="21"/>
                                        </p:tgtEl>
                                        <p:attrNameLst>
                                          <p:attrName>ppt_x</p:attrName>
                                        </p:attrNameLst>
                                      </p:cBhvr>
                                      <p:tavLst>
                                        <p:tav tm="0">
                                          <p:val>
                                            <p:strVal val="#ppt_x+0.4"/>
                                          </p:val>
                                        </p:tav>
                                        <p:tav tm="100000">
                                          <p:val>
                                            <p:strVal val="#ppt_x-0.05"/>
                                          </p:val>
                                        </p:tav>
                                      </p:tavLst>
                                    </p:anim>
                                    <p:anim calcmode="lin" valueType="num">
                                      <p:cBhvr>
                                        <p:cTn id="70" dur="800" decel="100000" fill="hold"/>
                                        <p:tgtEl>
                                          <p:spTgt spid="21"/>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1000"/>
                                        <p:tgtEl>
                                          <p:spTgt spid="38"/>
                                        </p:tgtEl>
                                      </p:cBhvr>
                                    </p:animEffect>
                                    <p:anim calcmode="lin" valueType="num">
                                      <p:cBhvr>
                                        <p:cTn id="85" dur="1000" fill="hold"/>
                                        <p:tgtEl>
                                          <p:spTgt spid="38"/>
                                        </p:tgtEl>
                                        <p:attrNameLst>
                                          <p:attrName>ppt_x</p:attrName>
                                        </p:attrNameLst>
                                      </p:cBhvr>
                                      <p:tavLst>
                                        <p:tav tm="0">
                                          <p:val>
                                            <p:strVal val="#ppt_x"/>
                                          </p:val>
                                        </p:tav>
                                        <p:tav tm="100000">
                                          <p:val>
                                            <p:strVal val="#ppt_x"/>
                                          </p:val>
                                        </p:tav>
                                      </p:tavLst>
                                    </p:anim>
                                    <p:anim calcmode="lin" valueType="num">
                                      <p:cBhvr>
                                        <p:cTn id="8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1000"/>
                                        <p:tgtEl>
                                          <p:spTgt spid="42"/>
                                        </p:tgtEl>
                                      </p:cBhvr>
                                    </p:animEffect>
                                    <p:anim calcmode="lin" valueType="num">
                                      <p:cBhvr>
                                        <p:cTn id="96" dur="1000" fill="hold"/>
                                        <p:tgtEl>
                                          <p:spTgt spid="42"/>
                                        </p:tgtEl>
                                        <p:attrNameLst>
                                          <p:attrName>ppt_x</p:attrName>
                                        </p:attrNameLst>
                                      </p:cBhvr>
                                      <p:tavLst>
                                        <p:tav tm="0">
                                          <p:val>
                                            <p:strVal val="#ppt_x"/>
                                          </p:val>
                                        </p:tav>
                                        <p:tav tm="100000">
                                          <p:val>
                                            <p:strVal val="#ppt_x"/>
                                          </p:val>
                                        </p:tav>
                                      </p:tavLst>
                                    </p:anim>
                                    <p:anim calcmode="lin" valueType="num">
                                      <p:cBhvr>
                                        <p:cTn id="9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30" presetClass="entr" presetSubtype="0" fill="hold" grpId="0"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800" decel="100000"/>
                                        <p:tgtEl>
                                          <p:spTgt spid="22"/>
                                        </p:tgtEl>
                                      </p:cBhvr>
                                    </p:animEffect>
                                    <p:anim calcmode="lin" valueType="num">
                                      <p:cBhvr>
                                        <p:cTn id="103" dur="800" decel="100000" fill="hold"/>
                                        <p:tgtEl>
                                          <p:spTgt spid="22"/>
                                        </p:tgtEl>
                                        <p:attrNameLst>
                                          <p:attrName>style.rotation</p:attrName>
                                        </p:attrNameLst>
                                      </p:cBhvr>
                                      <p:tavLst>
                                        <p:tav tm="0">
                                          <p:val>
                                            <p:fltVal val="-90"/>
                                          </p:val>
                                        </p:tav>
                                        <p:tav tm="100000">
                                          <p:val>
                                            <p:fltVal val="0"/>
                                          </p:val>
                                        </p:tav>
                                      </p:tavLst>
                                    </p:anim>
                                    <p:anim calcmode="lin" valueType="num">
                                      <p:cBhvr>
                                        <p:cTn id="104" dur="800" decel="100000" fill="hold"/>
                                        <p:tgtEl>
                                          <p:spTgt spid="22"/>
                                        </p:tgtEl>
                                        <p:attrNameLst>
                                          <p:attrName>ppt_x</p:attrName>
                                        </p:attrNameLst>
                                      </p:cBhvr>
                                      <p:tavLst>
                                        <p:tav tm="0">
                                          <p:val>
                                            <p:strVal val="#ppt_x+0.4"/>
                                          </p:val>
                                        </p:tav>
                                        <p:tav tm="100000">
                                          <p:val>
                                            <p:strVal val="#ppt_x-0.05"/>
                                          </p:val>
                                        </p:tav>
                                      </p:tavLst>
                                    </p:anim>
                                    <p:anim calcmode="lin" valueType="num">
                                      <p:cBhvr>
                                        <p:cTn id="105" dur="800" decel="100000" fill="hold"/>
                                        <p:tgtEl>
                                          <p:spTgt spid="22"/>
                                        </p:tgtEl>
                                        <p:attrNameLst>
                                          <p:attrName>ppt_y</p:attrName>
                                        </p:attrNameLst>
                                      </p:cBhvr>
                                      <p:tavLst>
                                        <p:tav tm="0">
                                          <p:val>
                                            <p:strVal val="#ppt_y-0.4"/>
                                          </p:val>
                                        </p:tav>
                                        <p:tav tm="100000">
                                          <p:val>
                                            <p:strVal val="#ppt_y+0.1"/>
                                          </p:val>
                                        </p:tav>
                                      </p:tavLst>
                                    </p:anim>
                                    <p:anim calcmode="lin" valueType="num">
                                      <p:cBhvr>
                                        <p:cTn id="106"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107"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30" presetClass="entr" presetSubtype="0" fill="hold" grpId="0" nodeType="clickEffect">
                                  <p:stCondLst>
                                    <p:cond delay="0"/>
                                  </p:stCondLst>
                                  <p:childTnLst>
                                    <p:set>
                                      <p:cBhvr>
                                        <p:cTn id="111" dur="1" fill="hold">
                                          <p:stCondLst>
                                            <p:cond delay="0"/>
                                          </p:stCondLst>
                                        </p:cTn>
                                        <p:tgtEl>
                                          <p:spTgt spid="23"/>
                                        </p:tgtEl>
                                        <p:attrNameLst>
                                          <p:attrName>style.visibility</p:attrName>
                                        </p:attrNameLst>
                                      </p:cBhvr>
                                      <p:to>
                                        <p:strVal val="visible"/>
                                      </p:to>
                                    </p:set>
                                    <p:animEffect transition="in" filter="fade">
                                      <p:cBhvr>
                                        <p:cTn id="112" dur="800" decel="100000"/>
                                        <p:tgtEl>
                                          <p:spTgt spid="23"/>
                                        </p:tgtEl>
                                      </p:cBhvr>
                                    </p:animEffect>
                                    <p:anim calcmode="lin" valueType="num">
                                      <p:cBhvr>
                                        <p:cTn id="113" dur="800" decel="100000" fill="hold"/>
                                        <p:tgtEl>
                                          <p:spTgt spid="23"/>
                                        </p:tgtEl>
                                        <p:attrNameLst>
                                          <p:attrName>style.rotation</p:attrName>
                                        </p:attrNameLst>
                                      </p:cBhvr>
                                      <p:tavLst>
                                        <p:tav tm="0">
                                          <p:val>
                                            <p:fltVal val="-90"/>
                                          </p:val>
                                        </p:tav>
                                        <p:tav tm="100000">
                                          <p:val>
                                            <p:fltVal val="0"/>
                                          </p:val>
                                        </p:tav>
                                      </p:tavLst>
                                    </p:anim>
                                    <p:anim calcmode="lin" valueType="num">
                                      <p:cBhvr>
                                        <p:cTn id="114" dur="800" decel="100000" fill="hold"/>
                                        <p:tgtEl>
                                          <p:spTgt spid="23"/>
                                        </p:tgtEl>
                                        <p:attrNameLst>
                                          <p:attrName>ppt_x</p:attrName>
                                        </p:attrNameLst>
                                      </p:cBhvr>
                                      <p:tavLst>
                                        <p:tav tm="0">
                                          <p:val>
                                            <p:strVal val="#ppt_x+0.4"/>
                                          </p:val>
                                        </p:tav>
                                        <p:tav tm="100000">
                                          <p:val>
                                            <p:strVal val="#ppt_x-0.05"/>
                                          </p:val>
                                        </p:tav>
                                      </p:tavLst>
                                    </p:anim>
                                    <p:anim calcmode="lin" valueType="num">
                                      <p:cBhvr>
                                        <p:cTn id="115" dur="800" decel="100000" fill="hold"/>
                                        <p:tgtEl>
                                          <p:spTgt spid="23"/>
                                        </p:tgtEl>
                                        <p:attrNameLst>
                                          <p:attrName>ppt_y</p:attrName>
                                        </p:attrNameLst>
                                      </p:cBhvr>
                                      <p:tavLst>
                                        <p:tav tm="0">
                                          <p:val>
                                            <p:strVal val="#ppt_y-0.4"/>
                                          </p:val>
                                        </p:tav>
                                        <p:tav tm="100000">
                                          <p:val>
                                            <p:strVal val="#ppt_y+0.1"/>
                                          </p:val>
                                        </p:tav>
                                      </p:tavLst>
                                    </p:anim>
                                    <p:anim calcmode="lin" valueType="num">
                                      <p:cBhvr>
                                        <p:cTn id="116"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117"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30" presetClass="entr" presetSubtype="0" fill="hold" grpId="0" nodeType="click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800" decel="100000"/>
                                        <p:tgtEl>
                                          <p:spTgt spid="28"/>
                                        </p:tgtEl>
                                      </p:cBhvr>
                                    </p:animEffect>
                                    <p:anim calcmode="lin" valueType="num">
                                      <p:cBhvr>
                                        <p:cTn id="123" dur="800" decel="100000" fill="hold"/>
                                        <p:tgtEl>
                                          <p:spTgt spid="28"/>
                                        </p:tgtEl>
                                        <p:attrNameLst>
                                          <p:attrName>style.rotation</p:attrName>
                                        </p:attrNameLst>
                                      </p:cBhvr>
                                      <p:tavLst>
                                        <p:tav tm="0">
                                          <p:val>
                                            <p:fltVal val="-90"/>
                                          </p:val>
                                        </p:tav>
                                        <p:tav tm="100000">
                                          <p:val>
                                            <p:fltVal val="0"/>
                                          </p:val>
                                        </p:tav>
                                      </p:tavLst>
                                    </p:anim>
                                    <p:anim calcmode="lin" valueType="num">
                                      <p:cBhvr>
                                        <p:cTn id="124" dur="800" decel="100000" fill="hold"/>
                                        <p:tgtEl>
                                          <p:spTgt spid="28"/>
                                        </p:tgtEl>
                                        <p:attrNameLst>
                                          <p:attrName>ppt_x</p:attrName>
                                        </p:attrNameLst>
                                      </p:cBhvr>
                                      <p:tavLst>
                                        <p:tav tm="0">
                                          <p:val>
                                            <p:strVal val="#ppt_x+0.4"/>
                                          </p:val>
                                        </p:tav>
                                        <p:tav tm="100000">
                                          <p:val>
                                            <p:strVal val="#ppt_x-0.05"/>
                                          </p:val>
                                        </p:tav>
                                      </p:tavLst>
                                    </p:anim>
                                    <p:anim calcmode="lin" valueType="num">
                                      <p:cBhvr>
                                        <p:cTn id="125" dur="800" decel="100000" fill="hold"/>
                                        <p:tgtEl>
                                          <p:spTgt spid="28"/>
                                        </p:tgtEl>
                                        <p:attrNameLst>
                                          <p:attrName>ppt_y</p:attrName>
                                        </p:attrNameLst>
                                      </p:cBhvr>
                                      <p:tavLst>
                                        <p:tav tm="0">
                                          <p:val>
                                            <p:strVal val="#ppt_y-0.4"/>
                                          </p:val>
                                        </p:tav>
                                        <p:tav tm="100000">
                                          <p:val>
                                            <p:strVal val="#ppt_y+0.1"/>
                                          </p:val>
                                        </p:tav>
                                      </p:tavLst>
                                    </p:anim>
                                    <p:anim calcmode="lin" valueType="num">
                                      <p:cBhvr>
                                        <p:cTn id="126"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127"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30" presetClass="entr" presetSubtype="0" fill="hold" grpId="0" nodeType="clickEffect">
                                  <p:stCondLst>
                                    <p:cond delay="0"/>
                                  </p:stCondLst>
                                  <p:childTnLst>
                                    <p:set>
                                      <p:cBhvr>
                                        <p:cTn id="131" dur="1" fill="hold">
                                          <p:stCondLst>
                                            <p:cond delay="0"/>
                                          </p:stCondLst>
                                        </p:cTn>
                                        <p:tgtEl>
                                          <p:spTgt spid="24"/>
                                        </p:tgtEl>
                                        <p:attrNameLst>
                                          <p:attrName>style.visibility</p:attrName>
                                        </p:attrNameLst>
                                      </p:cBhvr>
                                      <p:to>
                                        <p:strVal val="visible"/>
                                      </p:to>
                                    </p:set>
                                    <p:animEffect transition="in" filter="fade">
                                      <p:cBhvr>
                                        <p:cTn id="132" dur="800" decel="100000"/>
                                        <p:tgtEl>
                                          <p:spTgt spid="24"/>
                                        </p:tgtEl>
                                      </p:cBhvr>
                                    </p:animEffect>
                                    <p:anim calcmode="lin" valueType="num">
                                      <p:cBhvr>
                                        <p:cTn id="133" dur="800" decel="100000" fill="hold"/>
                                        <p:tgtEl>
                                          <p:spTgt spid="24"/>
                                        </p:tgtEl>
                                        <p:attrNameLst>
                                          <p:attrName>style.rotation</p:attrName>
                                        </p:attrNameLst>
                                      </p:cBhvr>
                                      <p:tavLst>
                                        <p:tav tm="0">
                                          <p:val>
                                            <p:fltVal val="-90"/>
                                          </p:val>
                                        </p:tav>
                                        <p:tav tm="100000">
                                          <p:val>
                                            <p:fltVal val="0"/>
                                          </p:val>
                                        </p:tav>
                                      </p:tavLst>
                                    </p:anim>
                                    <p:anim calcmode="lin" valueType="num">
                                      <p:cBhvr>
                                        <p:cTn id="134" dur="800" decel="100000" fill="hold"/>
                                        <p:tgtEl>
                                          <p:spTgt spid="24"/>
                                        </p:tgtEl>
                                        <p:attrNameLst>
                                          <p:attrName>ppt_x</p:attrName>
                                        </p:attrNameLst>
                                      </p:cBhvr>
                                      <p:tavLst>
                                        <p:tav tm="0">
                                          <p:val>
                                            <p:strVal val="#ppt_x+0.4"/>
                                          </p:val>
                                        </p:tav>
                                        <p:tav tm="100000">
                                          <p:val>
                                            <p:strVal val="#ppt_x-0.05"/>
                                          </p:val>
                                        </p:tav>
                                      </p:tavLst>
                                    </p:anim>
                                    <p:anim calcmode="lin" valueType="num">
                                      <p:cBhvr>
                                        <p:cTn id="135" dur="800" decel="100000" fill="hold"/>
                                        <p:tgtEl>
                                          <p:spTgt spid="24"/>
                                        </p:tgtEl>
                                        <p:attrNameLst>
                                          <p:attrName>ppt_y</p:attrName>
                                        </p:attrNameLst>
                                      </p:cBhvr>
                                      <p:tavLst>
                                        <p:tav tm="0">
                                          <p:val>
                                            <p:strVal val="#ppt_y-0.4"/>
                                          </p:val>
                                        </p:tav>
                                        <p:tav tm="100000">
                                          <p:val>
                                            <p:strVal val="#ppt_y+0.1"/>
                                          </p:val>
                                        </p:tav>
                                      </p:tavLst>
                                    </p:anim>
                                    <p:anim calcmode="lin" valueType="num">
                                      <p:cBhvr>
                                        <p:cTn id="136"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137"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9" presetClass="entr" presetSubtype="0" fill="hold" grpId="0" nodeType="clickEffect">
                                  <p:stCondLst>
                                    <p:cond delay="0"/>
                                  </p:stCondLst>
                                  <p:childTnLst>
                                    <p:set>
                                      <p:cBhvr>
                                        <p:cTn id="141" dur="1" fill="hold">
                                          <p:stCondLst>
                                            <p:cond delay="0"/>
                                          </p:stCondLst>
                                        </p:cTn>
                                        <p:tgtEl>
                                          <p:spTgt spid="25"/>
                                        </p:tgtEl>
                                        <p:attrNameLst>
                                          <p:attrName>style.visibility</p:attrName>
                                        </p:attrNameLst>
                                      </p:cBhvr>
                                      <p:to>
                                        <p:strVal val="visible"/>
                                      </p:to>
                                    </p:set>
                                    <p:anim calcmode="lin" valueType="num">
                                      <p:cBhvr>
                                        <p:cTn id="142" dur="1000" fill="hold"/>
                                        <p:tgtEl>
                                          <p:spTgt spid="25"/>
                                        </p:tgtEl>
                                        <p:attrNameLst>
                                          <p:attrName>ppt_x</p:attrName>
                                        </p:attrNameLst>
                                      </p:cBhvr>
                                      <p:tavLst>
                                        <p:tav tm="0">
                                          <p:val>
                                            <p:strVal val="#ppt_x-.2"/>
                                          </p:val>
                                        </p:tav>
                                        <p:tav tm="100000">
                                          <p:val>
                                            <p:strVal val="#ppt_x"/>
                                          </p:val>
                                        </p:tav>
                                      </p:tavLst>
                                    </p:anim>
                                    <p:anim calcmode="lin" valueType="num">
                                      <p:cBhvr>
                                        <p:cTn id="143"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144" dur="1000"/>
                                        <p:tgtEl>
                                          <p:spTgt spid="25"/>
                                        </p:tgtEl>
                                      </p:cBhvr>
                                    </p:animEffect>
                                  </p:childTnLst>
                                </p:cTn>
                              </p:par>
                            </p:childTnLst>
                          </p:cTn>
                        </p:par>
                      </p:childTnLst>
                    </p:cTn>
                  </p:par>
                  <p:par>
                    <p:cTn id="145" fill="hold">
                      <p:stCondLst>
                        <p:cond delay="indefinite"/>
                      </p:stCondLst>
                      <p:childTnLst>
                        <p:par>
                          <p:cTn id="146" fill="hold">
                            <p:stCondLst>
                              <p:cond delay="0"/>
                            </p:stCondLst>
                            <p:childTnLst>
                              <p:par>
                                <p:cTn id="147" presetID="30" presetClass="entr" presetSubtype="0" fill="hold" grpId="0" nodeType="clickEffect">
                                  <p:stCondLst>
                                    <p:cond delay="0"/>
                                  </p:stCondLst>
                                  <p:childTnLst>
                                    <p:set>
                                      <p:cBhvr>
                                        <p:cTn id="148" dur="1" fill="hold">
                                          <p:stCondLst>
                                            <p:cond delay="0"/>
                                          </p:stCondLst>
                                        </p:cTn>
                                        <p:tgtEl>
                                          <p:spTgt spid="26"/>
                                        </p:tgtEl>
                                        <p:attrNameLst>
                                          <p:attrName>style.visibility</p:attrName>
                                        </p:attrNameLst>
                                      </p:cBhvr>
                                      <p:to>
                                        <p:strVal val="visible"/>
                                      </p:to>
                                    </p:set>
                                    <p:animEffect transition="in" filter="fade">
                                      <p:cBhvr>
                                        <p:cTn id="149" dur="800" decel="100000"/>
                                        <p:tgtEl>
                                          <p:spTgt spid="26"/>
                                        </p:tgtEl>
                                      </p:cBhvr>
                                    </p:animEffect>
                                    <p:anim calcmode="lin" valueType="num">
                                      <p:cBhvr>
                                        <p:cTn id="150" dur="800" decel="100000" fill="hold"/>
                                        <p:tgtEl>
                                          <p:spTgt spid="26"/>
                                        </p:tgtEl>
                                        <p:attrNameLst>
                                          <p:attrName>style.rotation</p:attrName>
                                        </p:attrNameLst>
                                      </p:cBhvr>
                                      <p:tavLst>
                                        <p:tav tm="0">
                                          <p:val>
                                            <p:fltVal val="-90"/>
                                          </p:val>
                                        </p:tav>
                                        <p:tav tm="100000">
                                          <p:val>
                                            <p:fltVal val="0"/>
                                          </p:val>
                                        </p:tav>
                                      </p:tavLst>
                                    </p:anim>
                                    <p:anim calcmode="lin" valueType="num">
                                      <p:cBhvr>
                                        <p:cTn id="151" dur="800" decel="100000" fill="hold"/>
                                        <p:tgtEl>
                                          <p:spTgt spid="26"/>
                                        </p:tgtEl>
                                        <p:attrNameLst>
                                          <p:attrName>ppt_x</p:attrName>
                                        </p:attrNameLst>
                                      </p:cBhvr>
                                      <p:tavLst>
                                        <p:tav tm="0">
                                          <p:val>
                                            <p:strVal val="#ppt_x+0.4"/>
                                          </p:val>
                                        </p:tav>
                                        <p:tav tm="100000">
                                          <p:val>
                                            <p:strVal val="#ppt_x-0.05"/>
                                          </p:val>
                                        </p:tav>
                                      </p:tavLst>
                                    </p:anim>
                                    <p:anim calcmode="lin" valueType="num">
                                      <p:cBhvr>
                                        <p:cTn id="152" dur="800" decel="100000" fill="hold"/>
                                        <p:tgtEl>
                                          <p:spTgt spid="26"/>
                                        </p:tgtEl>
                                        <p:attrNameLst>
                                          <p:attrName>ppt_y</p:attrName>
                                        </p:attrNameLst>
                                      </p:cBhvr>
                                      <p:tavLst>
                                        <p:tav tm="0">
                                          <p:val>
                                            <p:strVal val="#ppt_y-0.4"/>
                                          </p:val>
                                        </p:tav>
                                        <p:tav tm="100000">
                                          <p:val>
                                            <p:strVal val="#ppt_y+0.1"/>
                                          </p:val>
                                        </p:tav>
                                      </p:tavLst>
                                    </p:anim>
                                    <p:anim calcmode="lin" valueType="num">
                                      <p:cBhvr>
                                        <p:cTn id="153"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154"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29" presetClass="entr" presetSubtype="0" fill="hold" grpId="0" nodeType="clickEffect">
                                  <p:stCondLst>
                                    <p:cond delay="0"/>
                                  </p:stCondLst>
                                  <p:childTnLst>
                                    <p:set>
                                      <p:cBhvr>
                                        <p:cTn id="158" dur="1" fill="hold">
                                          <p:stCondLst>
                                            <p:cond delay="0"/>
                                          </p:stCondLst>
                                        </p:cTn>
                                        <p:tgtEl>
                                          <p:spTgt spid="27"/>
                                        </p:tgtEl>
                                        <p:attrNameLst>
                                          <p:attrName>style.visibility</p:attrName>
                                        </p:attrNameLst>
                                      </p:cBhvr>
                                      <p:to>
                                        <p:strVal val="visible"/>
                                      </p:to>
                                    </p:set>
                                    <p:anim calcmode="lin" valueType="num">
                                      <p:cBhvr>
                                        <p:cTn id="159" dur="1000" fill="hold"/>
                                        <p:tgtEl>
                                          <p:spTgt spid="27"/>
                                        </p:tgtEl>
                                        <p:attrNameLst>
                                          <p:attrName>ppt_x</p:attrName>
                                        </p:attrNameLst>
                                      </p:cBhvr>
                                      <p:tavLst>
                                        <p:tav tm="0">
                                          <p:val>
                                            <p:strVal val="#ppt_x-.2"/>
                                          </p:val>
                                        </p:tav>
                                        <p:tav tm="100000">
                                          <p:val>
                                            <p:strVal val="#ppt_x"/>
                                          </p:val>
                                        </p:tav>
                                      </p:tavLst>
                                    </p:anim>
                                    <p:anim calcmode="lin" valueType="num">
                                      <p:cBhvr>
                                        <p:cTn id="160"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161"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animBg="1"/>
      <p:bldP spid="18" grpId="0"/>
      <p:bldP spid="19" grpId="0"/>
      <p:bldP spid="20" grpId="0"/>
      <p:bldP spid="21" grpId="0"/>
      <p:bldP spid="22" grpId="0"/>
      <p:bldP spid="23" grpId="0"/>
      <p:bldP spid="24" grpId="0"/>
      <p:bldP spid="25" grpId="0" animBg="1"/>
      <p:bldP spid="26" grpId="0"/>
      <p:bldP spid="27" grpId="0"/>
      <p:bldP spid="28" grpId="0"/>
      <p:bldP spid="31" grpId="0" animBg="1"/>
      <p:bldP spid="33"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زوايا مستديرة 11">
            <a:extLst>
              <a:ext uri="{FF2B5EF4-FFF2-40B4-BE49-F238E27FC236}">
                <a16:creationId xmlns:a16="http://schemas.microsoft.com/office/drawing/2014/main" id="{CD9494CC-01BD-4056-8A18-34DF6CEB5039}"/>
              </a:ext>
            </a:extLst>
          </p:cNvPr>
          <p:cNvSpPr/>
          <p:nvPr/>
        </p:nvSpPr>
        <p:spPr>
          <a:xfrm rot="16200000">
            <a:off x="2955761" y="-2455360"/>
            <a:ext cx="6423381" cy="11686551"/>
          </a:xfrm>
          <a:prstGeom prst="roundRect">
            <a:avLst>
              <a:gd name="adj" fmla="val 5381"/>
            </a:avLst>
          </a:prstGeom>
          <a:solidFill>
            <a:srgbClr val="776383"/>
          </a:solidFill>
          <a:ln>
            <a:noFill/>
          </a:ln>
          <a:effectLst>
            <a:outerShdw blurRad="50800" dist="38100" dir="5400000" algn="t"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grpSp>
        <p:nvGrpSpPr>
          <p:cNvPr id="6" name="مجموعة 5">
            <a:extLst>
              <a:ext uri="{FF2B5EF4-FFF2-40B4-BE49-F238E27FC236}">
                <a16:creationId xmlns:a16="http://schemas.microsoft.com/office/drawing/2014/main" id="{C6A01C9F-C5DA-5347-A84B-F971C0E5D111}"/>
              </a:ext>
            </a:extLst>
          </p:cNvPr>
          <p:cNvGrpSpPr/>
          <p:nvPr/>
        </p:nvGrpSpPr>
        <p:grpSpPr>
          <a:xfrm>
            <a:off x="407934" y="405250"/>
            <a:ext cx="11867825" cy="6423382"/>
            <a:chOff x="760246" y="392652"/>
            <a:chExt cx="11420963" cy="6423382"/>
          </a:xfrm>
        </p:grpSpPr>
        <p:sp>
          <p:nvSpPr>
            <p:cNvPr id="7" name="مستطيل مستدير الزوايا 6">
              <a:extLst>
                <a:ext uri="{FF2B5EF4-FFF2-40B4-BE49-F238E27FC236}">
                  <a16:creationId xmlns:a16="http://schemas.microsoft.com/office/drawing/2014/main" id="{3031575D-A504-F34B-9982-513CE59AAFDB}"/>
                </a:ext>
              </a:extLst>
            </p:cNvPr>
            <p:cNvSpPr/>
            <p:nvPr/>
          </p:nvSpPr>
          <p:spPr>
            <a:xfrm>
              <a:off x="760246" y="392652"/>
              <a:ext cx="11096787" cy="6142407"/>
            </a:xfrm>
            <a:prstGeom prst="roundRect">
              <a:avLst/>
            </a:prstGeom>
            <a:blipFill>
              <a:blip r:embed="rId3"/>
              <a:stretch>
                <a:fillRect/>
              </a:stretch>
            </a:bli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9" name="صورة 8">
              <a:extLst>
                <a:ext uri="{FF2B5EF4-FFF2-40B4-BE49-F238E27FC236}">
                  <a16:creationId xmlns:a16="http://schemas.microsoft.com/office/drawing/2014/main" id="{AE9BD02E-7A89-5640-9988-C9DA36285E9F}"/>
                </a:ext>
              </a:extLst>
            </p:cNvPr>
            <p:cNvPicPr>
              <a:picLocks noChangeAspect="1"/>
            </p:cNvPicPr>
            <p:nvPr/>
          </p:nvPicPr>
          <p:blipFill>
            <a:blip r:embed="rId4">
              <a:alphaModFix amt="35000"/>
            </a:blip>
            <a:stretch>
              <a:fillRect/>
            </a:stretch>
          </p:blipFill>
          <p:spPr>
            <a:xfrm>
              <a:off x="11135153" y="5767882"/>
              <a:ext cx="1046056" cy="1048152"/>
            </a:xfrm>
            <a:prstGeom prst="rect">
              <a:avLst/>
            </a:prstGeom>
          </p:spPr>
        </p:pic>
      </p:grpSp>
      <p:pic>
        <p:nvPicPr>
          <p:cNvPr id="15" name="صورة 14" descr="صورة تحتوي على داخلي, جهاز, أسود, مقياس فكي&#10;&#10;تم إنشاء الوصف تلقائياً">
            <a:extLst>
              <a:ext uri="{FF2B5EF4-FFF2-40B4-BE49-F238E27FC236}">
                <a16:creationId xmlns:a16="http://schemas.microsoft.com/office/drawing/2014/main" id="{77B38BD7-6F4A-4CCC-B7D7-CE5F326D4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197384" y="-4672999"/>
            <a:ext cx="944905" cy="10643356"/>
          </a:xfrm>
          <a:prstGeom prst="rect">
            <a:avLst/>
          </a:prstGeom>
        </p:spPr>
      </p:pic>
      <p:pic>
        <p:nvPicPr>
          <p:cNvPr id="10" name="Picture 6" descr="https://i.pinimg.com/564x/f7/b1/09/f7b1094060ec4e7985a4aac0849e9e9f.jpg">
            <a:extLst>
              <a:ext uri="{FF2B5EF4-FFF2-40B4-BE49-F238E27FC236}">
                <a16:creationId xmlns:a16="http://schemas.microsoft.com/office/drawing/2014/main" id="{A7E94AA6-AE5A-D34D-9DC7-0D8B1B8449F2}"/>
              </a:ext>
            </a:extLst>
          </p:cNvPr>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t="11881" b="13152"/>
          <a:stretch/>
        </p:blipFill>
        <p:spPr bwMode="auto">
          <a:xfrm rot="2225611">
            <a:off x="10807268" y="136917"/>
            <a:ext cx="974153" cy="1023523"/>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B4B6912D-4D0F-394A-84D3-47BF37E57BFF}"/>
              </a:ext>
            </a:extLst>
          </p:cNvPr>
          <p:cNvSpPr/>
          <p:nvPr/>
        </p:nvSpPr>
        <p:spPr>
          <a:xfrm rot="385153">
            <a:off x="9661633" y="1173023"/>
            <a:ext cx="2414610" cy="584775"/>
          </a:xfrm>
          <a:prstGeom prst="rect">
            <a:avLst/>
          </a:prstGeom>
          <a:noFill/>
          <a:ln>
            <a:noFill/>
          </a:ln>
        </p:spPr>
        <p:txBody>
          <a:bodyPr wrap="square" lIns="91440" tIns="45720" rIns="91440" bIns="45720">
            <a:spAutoFit/>
          </a:bodyPr>
          <a:lstStyle/>
          <a:p>
            <a:pPr algn="ctr" defTabSz="914400" rtl="1"/>
            <a:r>
              <a:rPr lang="ar-SA" sz="3200" b="1" dirty="0">
                <a:ln w="9525">
                  <a:solidFill>
                    <a:prstClr val="black"/>
                  </a:solidFill>
                  <a:prstDash val="solid"/>
                </a:ln>
                <a:solidFill>
                  <a:srgbClr val="D58C2E">
                    <a:lumMod val="50000"/>
                  </a:srgbClr>
                </a:solidFill>
                <a:effectLst>
                  <a:outerShdw blurRad="12700" dist="38100" dir="2700000" algn="tl" rotWithShape="0">
                    <a:srgbClr val="C9492C">
                      <a:lumMod val="60000"/>
                      <a:lumOff val="40000"/>
                    </a:srgbClr>
                  </a:outerShdw>
                </a:effectLst>
                <a:latin typeface="Aldhabi" panose="01000000000000000000" pitchFamily="2" charset="-78"/>
                <a:cs typeface="Aldhabi" panose="01000000000000000000" pitchFamily="2" charset="-78"/>
              </a:rPr>
              <a:t>تدرب</a:t>
            </a:r>
          </a:p>
        </p:txBody>
      </p:sp>
      <p:sp>
        <p:nvSpPr>
          <p:cNvPr id="13" name="Rectangle 20">
            <a:extLst>
              <a:ext uri="{FF2B5EF4-FFF2-40B4-BE49-F238E27FC236}">
                <a16:creationId xmlns:a16="http://schemas.microsoft.com/office/drawing/2014/main" id="{AB9712D5-BDF9-B247-8CD1-34B00AF0BDB4}"/>
              </a:ext>
            </a:extLst>
          </p:cNvPr>
          <p:cNvSpPr>
            <a:spLocks noChangeArrowheads="1"/>
          </p:cNvSpPr>
          <p:nvPr/>
        </p:nvSpPr>
        <p:spPr bwMode="auto">
          <a:xfrm>
            <a:off x="1797271" y="592138"/>
            <a:ext cx="8459788" cy="1046163"/>
          </a:xfrm>
          <a:prstGeom prst="rect">
            <a:avLst/>
          </a:prstGeom>
          <a:solidFill>
            <a:schemeClr val="bg2"/>
          </a:solidFill>
          <a:ln w="57150" cmpd="thinThick">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r-SA" altLang="ar-SA" sz="2400" b="1" dirty="0">
                <a:solidFill>
                  <a:srgbClr val="002060"/>
                </a:solidFill>
              </a:rPr>
              <a:t>اكتب معادلة المستقيم المار بالنقطة ( ٠ ، ٢ ) ويوازي المستقيم ص = ــ ٥ </a:t>
            </a:r>
            <a:r>
              <a:rPr lang="ar-SA" altLang="ar-SA" sz="2400" b="1" dirty="0" err="1">
                <a:solidFill>
                  <a:srgbClr val="002060"/>
                </a:solidFill>
              </a:rPr>
              <a:t>س</a:t>
            </a:r>
            <a:r>
              <a:rPr lang="ar-SA" altLang="ar-SA" sz="2400" b="1" dirty="0">
                <a:solidFill>
                  <a:srgbClr val="002060"/>
                </a:solidFill>
              </a:rPr>
              <a:t> + ٨</a:t>
            </a:r>
          </a:p>
          <a:p>
            <a:pPr eaLnBrk="1" hangingPunct="1">
              <a:spcBef>
                <a:spcPct val="0"/>
              </a:spcBef>
              <a:buFontTx/>
              <a:buNone/>
            </a:pPr>
            <a:r>
              <a:rPr lang="ar-SA" altLang="ar-SA" sz="2400" b="1" dirty="0">
                <a:solidFill>
                  <a:srgbClr val="002060"/>
                </a:solidFill>
              </a:rPr>
              <a:t>بصيغة الميل والمقطع . </a:t>
            </a:r>
            <a:endParaRPr lang="en-US" altLang="ar-SA" sz="2400" b="1" dirty="0">
              <a:solidFill>
                <a:srgbClr val="002060"/>
              </a:solidFill>
            </a:endParaRPr>
          </a:p>
        </p:txBody>
      </p:sp>
      <p:sp>
        <p:nvSpPr>
          <p:cNvPr id="14" name="Text Box 87">
            <a:extLst>
              <a:ext uri="{FF2B5EF4-FFF2-40B4-BE49-F238E27FC236}">
                <a16:creationId xmlns:a16="http://schemas.microsoft.com/office/drawing/2014/main" id="{97E50F2B-BB99-FF41-ACEB-5639790AD2F7}"/>
              </a:ext>
            </a:extLst>
          </p:cNvPr>
          <p:cNvSpPr txBox="1">
            <a:spLocks noChangeArrowheads="1"/>
          </p:cNvSpPr>
          <p:nvPr/>
        </p:nvSpPr>
        <p:spPr bwMode="auto">
          <a:xfrm>
            <a:off x="6189884" y="1825626"/>
            <a:ext cx="4068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C00000"/>
                </a:solidFill>
              </a:rPr>
              <a:t>ميل المستقيم ص </a:t>
            </a:r>
            <a:r>
              <a:rPr lang="ar-SA" altLang="ar-SA" sz="2400" b="1" dirty="0">
                <a:solidFill>
                  <a:srgbClr val="002060"/>
                </a:solidFill>
              </a:rPr>
              <a:t>= ــ ٥ </a:t>
            </a:r>
            <a:r>
              <a:rPr lang="ar-SA" altLang="ar-SA" sz="2400" b="1" dirty="0" err="1">
                <a:solidFill>
                  <a:srgbClr val="002060"/>
                </a:solidFill>
              </a:rPr>
              <a:t>س</a:t>
            </a:r>
            <a:r>
              <a:rPr lang="ar-SA" altLang="ar-SA" sz="2400" b="1" dirty="0">
                <a:solidFill>
                  <a:srgbClr val="002060"/>
                </a:solidFill>
              </a:rPr>
              <a:t> + ٨ هو :</a:t>
            </a:r>
            <a:endParaRPr lang="en-US" altLang="ar-SA" sz="2400" b="1" dirty="0">
              <a:solidFill>
                <a:srgbClr val="002060"/>
              </a:solidFill>
            </a:endParaRPr>
          </a:p>
        </p:txBody>
      </p:sp>
      <p:sp>
        <p:nvSpPr>
          <p:cNvPr id="16" name="AutoShape 37">
            <a:extLst>
              <a:ext uri="{FF2B5EF4-FFF2-40B4-BE49-F238E27FC236}">
                <a16:creationId xmlns:a16="http://schemas.microsoft.com/office/drawing/2014/main" id="{66395EAD-5CCC-3C49-BF6D-CB93AFA58FFD}"/>
              </a:ext>
            </a:extLst>
          </p:cNvPr>
          <p:cNvSpPr>
            <a:spLocks noChangeArrowheads="1"/>
          </p:cNvSpPr>
          <p:nvPr/>
        </p:nvSpPr>
        <p:spPr bwMode="auto">
          <a:xfrm>
            <a:off x="4676996" y="1882776"/>
            <a:ext cx="828675" cy="358775"/>
          </a:xfrm>
          <a:prstGeom prst="leftArrow">
            <a:avLst>
              <a:gd name="adj1" fmla="val 50000"/>
              <a:gd name="adj2" fmla="val 57743"/>
            </a:avLst>
          </a:prstGeom>
          <a:solidFill>
            <a:schemeClr val="accent1"/>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solidFill>
                <a:srgbClr val="002060"/>
              </a:solidFill>
            </a:endParaRPr>
          </a:p>
        </p:txBody>
      </p:sp>
      <p:sp>
        <p:nvSpPr>
          <p:cNvPr id="17" name="Text Box 87">
            <a:extLst>
              <a:ext uri="{FF2B5EF4-FFF2-40B4-BE49-F238E27FC236}">
                <a16:creationId xmlns:a16="http://schemas.microsoft.com/office/drawing/2014/main" id="{A70670CF-5B8A-F94A-8BD9-C14C5CE88C44}"/>
              </a:ext>
            </a:extLst>
          </p:cNvPr>
          <p:cNvSpPr txBox="1">
            <a:spLocks noChangeArrowheads="1"/>
          </p:cNvSpPr>
          <p:nvPr/>
        </p:nvSpPr>
        <p:spPr bwMode="auto">
          <a:xfrm>
            <a:off x="2394171" y="1847851"/>
            <a:ext cx="203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C00000"/>
                </a:solidFill>
              </a:rPr>
              <a:t>ميل الموازي له </a:t>
            </a:r>
            <a:r>
              <a:rPr lang="ar-SA" altLang="ar-SA" sz="2400" b="1" dirty="0">
                <a:solidFill>
                  <a:srgbClr val="002060"/>
                </a:solidFill>
              </a:rPr>
              <a:t>=</a:t>
            </a:r>
            <a:endParaRPr lang="en-US" altLang="ar-SA" sz="2400" b="1" dirty="0">
              <a:solidFill>
                <a:srgbClr val="002060"/>
              </a:solidFill>
            </a:endParaRPr>
          </a:p>
        </p:txBody>
      </p:sp>
      <p:sp>
        <p:nvSpPr>
          <p:cNvPr id="18" name="Text Box 87">
            <a:extLst>
              <a:ext uri="{FF2B5EF4-FFF2-40B4-BE49-F238E27FC236}">
                <a16:creationId xmlns:a16="http://schemas.microsoft.com/office/drawing/2014/main" id="{C41F643C-7FEA-AB46-BAEB-9DE9C9F1C1B6}"/>
              </a:ext>
            </a:extLst>
          </p:cNvPr>
          <p:cNvSpPr txBox="1">
            <a:spLocks noChangeArrowheads="1"/>
          </p:cNvSpPr>
          <p:nvPr/>
        </p:nvSpPr>
        <p:spPr bwMode="auto">
          <a:xfrm>
            <a:off x="5577109" y="1862138"/>
            <a:ext cx="720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ــ ٥</a:t>
            </a:r>
            <a:endParaRPr lang="en-US" altLang="ar-SA" sz="2400" b="1">
              <a:solidFill>
                <a:srgbClr val="002060"/>
              </a:solidFill>
            </a:endParaRPr>
          </a:p>
        </p:txBody>
      </p:sp>
      <p:sp>
        <p:nvSpPr>
          <p:cNvPr id="19" name="Text Box 87">
            <a:extLst>
              <a:ext uri="{FF2B5EF4-FFF2-40B4-BE49-F238E27FC236}">
                <a16:creationId xmlns:a16="http://schemas.microsoft.com/office/drawing/2014/main" id="{C5B7992B-85C1-7548-9AEA-69808BF7D562}"/>
              </a:ext>
            </a:extLst>
          </p:cNvPr>
          <p:cNvSpPr txBox="1">
            <a:spLocks noChangeArrowheads="1"/>
          </p:cNvSpPr>
          <p:nvPr/>
        </p:nvSpPr>
        <p:spPr bwMode="auto">
          <a:xfrm>
            <a:off x="1889346" y="1862138"/>
            <a:ext cx="649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ــ ٥</a:t>
            </a:r>
            <a:endParaRPr lang="en-US" altLang="ar-SA" sz="2400" b="1">
              <a:solidFill>
                <a:srgbClr val="002060"/>
              </a:solidFill>
            </a:endParaRPr>
          </a:p>
        </p:txBody>
      </p:sp>
      <p:sp>
        <p:nvSpPr>
          <p:cNvPr id="20" name="Text Box 87">
            <a:extLst>
              <a:ext uri="{FF2B5EF4-FFF2-40B4-BE49-F238E27FC236}">
                <a16:creationId xmlns:a16="http://schemas.microsoft.com/office/drawing/2014/main" id="{F7E35B3E-C66A-6943-ABB4-FF310765E842}"/>
              </a:ext>
            </a:extLst>
          </p:cNvPr>
          <p:cNvSpPr txBox="1">
            <a:spLocks noChangeArrowheads="1"/>
          </p:cNvSpPr>
          <p:nvPr/>
        </p:nvSpPr>
        <p:spPr bwMode="auto">
          <a:xfrm>
            <a:off x="7809134" y="2474913"/>
            <a:ext cx="200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chemeClr val="accent6">
                    <a:lumMod val="50000"/>
                  </a:schemeClr>
                </a:solidFill>
              </a:rPr>
              <a:t>ص = </a:t>
            </a:r>
            <a:r>
              <a:rPr lang="ar-SA" altLang="ar-SA" sz="2400" b="1" dirty="0" err="1">
                <a:solidFill>
                  <a:schemeClr val="accent6">
                    <a:lumMod val="50000"/>
                  </a:schemeClr>
                </a:solidFill>
              </a:rPr>
              <a:t>م</a:t>
            </a:r>
            <a:r>
              <a:rPr lang="ar-SA" altLang="ar-SA" sz="2400" b="1" dirty="0">
                <a:solidFill>
                  <a:schemeClr val="accent6">
                    <a:lumMod val="50000"/>
                  </a:schemeClr>
                </a:solidFill>
              </a:rPr>
              <a:t> </a:t>
            </a:r>
            <a:r>
              <a:rPr lang="ar-SA" altLang="ar-SA" sz="2400" b="1" dirty="0" err="1">
                <a:solidFill>
                  <a:schemeClr val="accent6">
                    <a:lumMod val="50000"/>
                  </a:schemeClr>
                </a:solidFill>
              </a:rPr>
              <a:t>س</a:t>
            </a:r>
            <a:r>
              <a:rPr lang="ar-SA" altLang="ar-SA" sz="2400" b="1" dirty="0">
                <a:solidFill>
                  <a:schemeClr val="accent6">
                    <a:lumMod val="50000"/>
                  </a:schemeClr>
                </a:solidFill>
              </a:rPr>
              <a:t> + ب</a:t>
            </a:r>
            <a:endParaRPr lang="en-US" altLang="ar-SA" sz="2400" b="1" dirty="0">
              <a:solidFill>
                <a:schemeClr val="accent6">
                  <a:lumMod val="50000"/>
                </a:schemeClr>
              </a:solidFill>
            </a:endParaRPr>
          </a:p>
        </p:txBody>
      </p:sp>
      <p:sp>
        <p:nvSpPr>
          <p:cNvPr id="21" name="Text Box 87">
            <a:extLst>
              <a:ext uri="{FF2B5EF4-FFF2-40B4-BE49-F238E27FC236}">
                <a16:creationId xmlns:a16="http://schemas.microsoft.com/office/drawing/2014/main" id="{3C402FA5-3E78-5345-9098-C6A9EFDE118C}"/>
              </a:ext>
            </a:extLst>
          </p:cNvPr>
          <p:cNvSpPr txBox="1">
            <a:spLocks noChangeArrowheads="1"/>
          </p:cNvSpPr>
          <p:nvPr/>
        </p:nvSpPr>
        <p:spPr bwMode="auto">
          <a:xfrm>
            <a:off x="7212234" y="3303588"/>
            <a:ext cx="2433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٢ = ــ ٥ ( ٠ ) +  ب</a:t>
            </a:r>
            <a:endParaRPr lang="en-US" altLang="ar-SA" sz="2400" b="1">
              <a:solidFill>
                <a:srgbClr val="002060"/>
              </a:solidFill>
            </a:endParaRPr>
          </a:p>
        </p:txBody>
      </p:sp>
      <p:sp>
        <p:nvSpPr>
          <p:cNvPr id="22" name="Text Box 87">
            <a:extLst>
              <a:ext uri="{FF2B5EF4-FFF2-40B4-BE49-F238E27FC236}">
                <a16:creationId xmlns:a16="http://schemas.microsoft.com/office/drawing/2014/main" id="{3603DE25-5B6C-3742-8D3C-CB9CE10D7AA8}"/>
              </a:ext>
            </a:extLst>
          </p:cNvPr>
          <p:cNvSpPr txBox="1">
            <a:spLocks noChangeArrowheads="1"/>
          </p:cNvSpPr>
          <p:nvPr/>
        </p:nvSpPr>
        <p:spPr bwMode="auto">
          <a:xfrm>
            <a:off x="7220171" y="4059238"/>
            <a:ext cx="2433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٢ =    ٠     +  ب</a:t>
            </a:r>
            <a:endParaRPr lang="en-US" altLang="ar-SA" sz="2400" b="1">
              <a:solidFill>
                <a:srgbClr val="002060"/>
              </a:solidFill>
            </a:endParaRPr>
          </a:p>
        </p:txBody>
      </p:sp>
      <p:sp>
        <p:nvSpPr>
          <p:cNvPr id="23" name="Text Box 87">
            <a:extLst>
              <a:ext uri="{FF2B5EF4-FFF2-40B4-BE49-F238E27FC236}">
                <a16:creationId xmlns:a16="http://schemas.microsoft.com/office/drawing/2014/main" id="{250A6411-67DE-EB4A-BFA8-706481DD3C80}"/>
              </a:ext>
            </a:extLst>
          </p:cNvPr>
          <p:cNvSpPr txBox="1">
            <a:spLocks noChangeArrowheads="1"/>
          </p:cNvSpPr>
          <p:nvPr/>
        </p:nvSpPr>
        <p:spPr bwMode="auto">
          <a:xfrm>
            <a:off x="7007446" y="4624389"/>
            <a:ext cx="2433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٢ =    ب</a:t>
            </a:r>
            <a:endParaRPr lang="en-US" altLang="ar-SA" sz="2400" b="1" dirty="0">
              <a:solidFill>
                <a:srgbClr val="002060"/>
              </a:solidFill>
            </a:endParaRPr>
          </a:p>
        </p:txBody>
      </p:sp>
      <p:sp>
        <p:nvSpPr>
          <p:cNvPr id="24" name="Rectangle 95">
            <a:extLst>
              <a:ext uri="{FF2B5EF4-FFF2-40B4-BE49-F238E27FC236}">
                <a16:creationId xmlns:a16="http://schemas.microsoft.com/office/drawing/2014/main" id="{E579DF8C-7CCA-C949-8062-819B135B1271}"/>
              </a:ext>
            </a:extLst>
          </p:cNvPr>
          <p:cNvSpPr>
            <a:spLocks noChangeArrowheads="1"/>
          </p:cNvSpPr>
          <p:nvPr/>
        </p:nvSpPr>
        <p:spPr bwMode="auto">
          <a:xfrm>
            <a:off x="6055764" y="5382568"/>
            <a:ext cx="3960812" cy="8286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solidFill>
                <a:srgbClr val="002060"/>
              </a:solidFill>
            </a:endParaRPr>
          </a:p>
        </p:txBody>
      </p:sp>
      <p:sp>
        <p:nvSpPr>
          <p:cNvPr id="25" name="Text Box 87">
            <a:extLst>
              <a:ext uri="{FF2B5EF4-FFF2-40B4-BE49-F238E27FC236}">
                <a16:creationId xmlns:a16="http://schemas.microsoft.com/office/drawing/2014/main" id="{FEBE4E91-E74A-2541-AC4E-D5D6E9A783BF}"/>
              </a:ext>
            </a:extLst>
          </p:cNvPr>
          <p:cNvSpPr txBox="1">
            <a:spLocks noChangeArrowheads="1"/>
          </p:cNvSpPr>
          <p:nvPr/>
        </p:nvSpPr>
        <p:spPr bwMode="auto">
          <a:xfrm>
            <a:off x="8332194" y="5568305"/>
            <a:ext cx="1620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chemeClr val="accent6">
                    <a:lumMod val="50000"/>
                  </a:schemeClr>
                </a:solidFill>
              </a:rPr>
              <a:t>المعادلة هي </a:t>
            </a:r>
            <a:r>
              <a:rPr lang="ar-SA" altLang="ar-SA" sz="2400" b="1" dirty="0">
                <a:solidFill>
                  <a:srgbClr val="002060"/>
                </a:solidFill>
              </a:rPr>
              <a:t>:</a:t>
            </a:r>
            <a:endParaRPr lang="en-US" altLang="ar-SA" sz="2400" b="1" dirty="0">
              <a:solidFill>
                <a:srgbClr val="002060"/>
              </a:solidFill>
            </a:endParaRPr>
          </a:p>
        </p:txBody>
      </p:sp>
      <p:sp>
        <p:nvSpPr>
          <p:cNvPr id="26" name="Text Box 87">
            <a:extLst>
              <a:ext uri="{FF2B5EF4-FFF2-40B4-BE49-F238E27FC236}">
                <a16:creationId xmlns:a16="http://schemas.microsoft.com/office/drawing/2014/main" id="{1487D0A4-2F3F-9E42-9326-F52ECC0235BB}"/>
              </a:ext>
            </a:extLst>
          </p:cNvPr>
          <p:cNvSpPr txBox="1">
            <a:spLocks noChangeArrowheads="1"/>
          </p:cNvSpPr>
          <p:nvPr/>
        </p:nvSpPr>
        <p:spPr bwMode="auto">
          <a:xfrm>
            <a:off x="6167451" y="5516356"/>
            <a:ext cx="2338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ص = ــ ٥ </a:t>
            </a:r>
            <a:r>
              <a:rPr lang="ar-SA" altLang="ar-SA" sz="2400" b="1" dirty="0" err="1">
                <a:solidFill>
                  <a:srgbClr val="002060"/>
                </a:solidFill>
              </a:rPr>
              <a:t>س</a:t>
            </a:r>
            <a:r>
              <a:rPr lang="ar-SA" altLang="ar-SA" sz="2400" b="1" dirty="0">
                <a:solidFill>
                  <a:srgbClr val="002060"/>
                </a:solidFill>
              </a:rPr>
              <a:t> +  ٢</a:t>
            </a:r>
            <a:endParaRPr lang="en-US" altLang="ar-SA" sz="2400" b="1" dirty="0">
              <a:solidFill>
                <a:srgbClr val="002060"/>
              </a:solidFill>
            </a:endParaRPr>
          </a:p>
        </p:txBody>
      </p:sp>
      <p:sp>
        <p:nvSpPr>
          <p:cNvPr id="27" name="Rectangle 48">
            <a:extLst>
              <a:ext uri="{FF2B5EF4-FFF2-40B4-BE49-F238E27FC236}">
                <a16:creationId xmlns:a16="http://schemas.microsoft.com/office/drawing/2014/main" id="{66B65E2B-FDA8-354F-84EC-CD924CCA9B9C}"/>
              </a:ext>
            </a:extLst>
          </p:cNvPr>
          <p:cNvSpPr>
            <a:spLocks noChangeArrowheads="1"/>
          </p:cNvSpPr>
          <p:nvPr/>
        </p:nvSpPr>
        <p:spPr bwMode="auto">
          <a:xfrm>
            <a:off x="1652809" y="2643188"/>
            <a:ext cx="3708400" cy="3708400"/>
          </a:xfrm>
          <a:prstGeom prst="rect">
            <a:avLst/>
          </a:prstGeom>
          <a:solidFill>
            <a:srgbClr val="FFFF99"/>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solidFill>
                <a:srgbClr val="002060"/>
              </a:solidFill>
            </a:endParaRPr>
          </a:p>
        </p:txBody>
      </p:sp>
      <p:sp>
        <p:nvSpPr>
          <p:cNvPr id="28" name="Text Box 87">
            <a:extLst>
              <a:ext uri="{FF2B5EF4-FFF2-40B4-BE49-F238E27FC236}">
                <a16:creationId xmlns:a16="http://schemas.microsoft.com/office/drawing/2014/main" id="{446E38DD-66AF-7643-A2E9-4E3139982D54}"/>
              </a:ext>
            </a:extLst>
          </p:cNvPr>
          <p:cNvSpPr txBox="1">
            <a:spLocks noChangeArrowheads="1"/>
          </p:cNvSpPr>
          <p:nvPr/>
        </p:nvSpPr>
        <p:spPr bwMode="auto">
          <a:xfrm>
            <a:off x="2063971" y="2860676"/>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C00000"/>
                </a:solidFill>
              </a:rPr>
              <a:t>يمكن اكتشاف الحل بسرعه</a:t>
            </a:r>
            <a:endParaRPr lang="en-US" altLang="ar-SA" sz="2400" b="1" dirty="0">
              <a:solidFill>
                <a:srgbClr val="C00000"/>
              </a:solidFill>
            </a:endParaRPr>
          </a:p>
        </p:txBody>
      </p:sp>
      <p:sp>
        <p:nvSpPr>
          <p:cNvPr id="29" name="Text Box 87">
            <a:extLst>
              <a:ext uri="{FF2B5EF4-FFF2-40B4-BE49-F238E27FC236}">
                <a16:creationId xmlns:a16="http://schemas.microsoft.com/office/drawing/2014/main" id="{73C57069-BE36-B044-AC0C-193E7C07DA2E}"/>
              </a:ext>
            </a:extLst>
          </p:cNvPr>
          <p:cNvSpPr txBox="1">
            <a:spLocks noChangeArrowheads="1"/>
          </p:cNvSpPr>
          <p:nvPr/>
        </p:nvSpPr>
        <p:spPr bwMode="auto">
          <a:xfrm>
            <a:off x="1668684" y="3662363"/>
            <a:ext cx="3621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المستقيم يمر في النقطة ( ٠ ، ٢ )</a:t>
            </a:r>
            <a:endParaRPr lang="en-US" altLang="ar-SA" sz="2400" b="1">
              <a:solidFill>
                <a:srgbClr val="002060"/>
              </a:solidFill>
            </a:endParaRPr>
          </a:p>
        </p:txBody>
      </p:sp>
      <p:sp>
        <p:nvSpPr>
          <p:cNvPr id="30" name="Text Box 87">
            <a:extLst>
              <a:ext uri="{FF2B5EF4-FFF2-40B4-BE49-F238E27FC236}">
                <a16:creationId xmlns:a16="http://schemas.microsoft.com/office/drawing/2014/main" id="{B8E2CE23-6A5C-C04A-A281-264DF6FB98A9}"/>
              </a:ext>
            </a:extLst>
          </p:cNvPr>
          <p:cNvSpPr txBox="1">
            <a:spLocks noChangeArrowheads="1"/>
          </p:cNvSpPr>
          <p:nvPr/>
        </p:nvSpPr>
        <p:spPr bwMode="auto">
          <a:xfrm>
            <a:off x="1652809" y="4383088"/>
            <a:ext cx="3621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أي أنه يقطع المحور الصادي في ٢</a:t>
            </a:r>
            <a:endParaRPr lang="en-US" altLang="ar-SA" sz="2400" b="1">
              <a:solidFill>
                <a:srgbClr val="002060"/>
              </a:solidFill>
            </a:endParaRPr>
          </a:p>
        </p:txBody>
      </p:sp>
      <p:sp>
        <p:nvSpPr>
          <p:cNvPr id="31" name="Text Box 87">
            <a:extLst>
              <a:ext uri="{FF2B5EF4-FFF2-40B4-BE49-F238E27FC236}">
                <a16:creationId xmlns:a16="http://schemas.microsoft.com/office/drawing/2014/main" id="{53A3D04A-181B-0144-B882-CD574D47B93C}"/>
              </a:ext>
            </a:extLst>
          </p:cNvPr>
          <p:cNvSpPr txBox="1">
            <a:spLocks noChangeArrowheads="1"/>
          </p:cNvSpPr>
          <p:nvPr/>
        </p:nvSpPr>
        <p:spPr bwMode="auto">
          <a:xfrm>
            <a:off x="2192559" y="5138738"/>
            <a:ext cx="3081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chemeClr val="accent6">
                    <a:lumMod val="50000"/>
                  </a:schemeClr>
                </a:solidFill>
              </a:rPr>
              <a:t>وتكون المعادلة هي </a:t>
            </a:r>
            <a:r>
              <a:rPr lang="ar-SA" altLang="ar-SA" sz="2400" b="1" dirty="0">
                <a:solidFill>
                  <a:srgbClr val="002060"/>
                </a:solidFill>
              </a:rPr>
              <a:t>:</a:t>
            </a:r>
            <a:endParaRPr lang="en-US" altLang="ar-SA" sz="2400" b="1" dirty="0">
              <a:solidFill>
                <a:srgbClr val="002060"/>
              </a:solidFill>
            </a:endParaRPr>
          </a:p>
        </p:txBody>
      </p:sp>
      <p:sp>
        <p:nvSpPr>
          <p:cNvPr id="32" name="Text Box 87">
            <a:extLst>
              <a:ext uri="{FF2B5EF4-FFF2-40B4-BE49-F238E27FC236}">
                <a16:creationId xmlns:a16="http://schemas.microsoft.com/office/drawing/2014/main" id="{A9D03CBF-298D-4546-B972-073E1C241515}"/>
              </a:ext>
            </a:extLst>
          </p:cNvPr>
          <p:cNvSpPr txBox="1">
            <a:spLocks noChangeArrowheads="1"/>
          </p:cNvSpPr>
          <p:nvPr/>
        </p:nvSpPr>
        <p:spPr bwMode="auto">
          <a:xfrm>
            <a:off x="1665839" y="5601643"/>
            <a:ext cx="2338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ص = ــ ٥ </a:t>
            </a:r>
            <a:r>
              <a:rPr lang="ar-SA" altLang="ar-SA" sz="2400" b="1" dirty="0" err="1">
                <a:solidFill>
                  <a:srgbClr val="002060"/>
                </a:solidFill>
              </a:rPr>
              <a:t>س</a:t>
            </a:r>
            <a:r>
              <a:rPr lang="ar-SA" altLang="ar-SA" sz="2400" b="1" dirty="0">
                <a:solidFill>
                  <a:srgbClr val="002060"/>
                </a:solidFill>
              </a:rPr>
              <a:t> +  ٢</a:t>
            </a:r>
            <a:endParaRPr lang="en-US" altLang="ar-SA" sz="2400" b="1" dirty="0">
              <a:solidFill>
                <a:srgbClr val="002060"/>
              </a:solidFill>
            </a:endParaRPr>
          </a:p>
        </p:txBody>
      </p:sp>
      <p:sp>
        <p:nvSpPr>
          <p:cNvPr id="34" name="مربع نص 21">
            <a:extLst>
              <a:ext uri="{FF2B5EF4-FFF2-40B4-BE49-F238E27FC236}">
                <a16:creationId xmlns:a16="http://schemas.microsoft.com/office/drawing/2014/main" id="{2AE9146C-52B7-384D-9C03-7A1DF065B9BD}"/>
              </a:ext>
            </a:extLst>
          </p:cNvPr>
          <p:cNvSpPr txBox="1">
            <a:spLocks noChangeArrowheads="1"/>
          </p:cNvSpPr>
          <p:nvPr/>
        </p:nvSpPr>
        <p:spPr bwMode="auto">
          <a:xfrm>
            <a:off x="10302654" y="1935519"/>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rtl="0">
              <a:spcBef>
                <a:spcPct val="0"/>
              </a:spcBef>
              <a:buFontTx/>
              <a:buNone/>
            </a:pPr>
            <a:r>
              <a:rPr lang="ar-SA" altLang="ar-SA" sz="1800" dirty="0">
                <a:solidFill>
                  <a:srgbClr val="002060"/>
                </a:solidFill>
              </a:rPr>
              <a:t>١٠) صـ ١١٧</a:t>
            </a:r>
          </a:p>
        </p:txBody>
      </p:sp>
      <p:cxnSp>
        <p:nvCxnSpPr>
          <p:cNvPr id="35" name="موصل مستقيم 34">
            <a:extLst>
              <a:ext uri="{FF2B5EF4-FFF2-40B4-BE49-F238E27FC236}">
                <a16:creationId xmlns:a16="http://schemas.microsoft.com/office/drawing/2014/main" id="{2A154498-3B84-EE42-99C4-99029164EA81}"/>
              </a:ext>
            </a:extLst>
          </p:cNvPr>
          <p:cNvCxnSpPr>
            <a:cxnSpLocks/>
          </p:cNvCxnSpPr>
          <p:nvPr/>
        </p:nvCxnSpPr>
        <p:spPr>
          <a:xfrm flipH="1">
            <a:off x="6809009" y="1084263"/>
            <a:ext cx="111601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شكل بيضاوي 35">
            <a:extLst>
              <a:ext uri="{FF2B5EF4-FFF2-40B4-BE49-F238E27FC236}">
                <a16:creationId xmlns:a16="http://schemas.microsoft.com/office/drawing/2014/main" id="{B8A426BB-6D99-594A-B7BE-611763776BD3}"/>
              </a:ext>
            </a:extLst>
          </p:cNvPr>
          <p:cNvSpPr/>
          <p:nvPr/>
        </p:nvSpPr>
        <p:spPr>
          <a:xfrm>
            <a:off x="3921346" y="606426"/>
            <a:ext cx="1746250" cy="65405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2060"/>
              </a:solidFill>
            </a:endParaRPr>
          </a:p>
        </p:txBody>
      </p:sp>
      <p:cxnSp>
        <p:nvCxnSpPr>
          <p:cNvPr id="37" name="موصل مستقيم 36">
            <a:extLst>
              <a:ext uri="{FF2B5EF4-FFF2-40B4-BE49-F238E27FC236}">
                <a16:creationId xmlns:a16="http://schemas.microsoft.com/office/drawing/2014/main" id="{41359AEA-5858-A545-BD9E-293812796F4D}"/>
              </a:ext>
            </a:extLst>
          </p:cNvPr>
          <p:cNvCxnSpPr>
            <a:cxnSpLocks/>
          </p:cNvCxnSpPr>
          <p:nvPr/>
        </p:nvCxnSpPr>
        <p:spPr>
          <a:xfrm flipH="1">
            <a:off x="8169496" y="1419226"/>
            <a:ext cx="111601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8" name="شكل بيضاوي 37">
            <a:extLst>
              <a:ext uri="{FF2B5EF4-FFF2-40B4-BE49-F238E27FC236}">
                <a16:creationId xmlns:a16="http://schemas.microsoft.com/office/drawing/2014/main" id="{1266E1AF-5400-6343-9FF8-B23B05B9FC2E}"/>
              </a:ext>
            </a:extLst>
          </p:cNvPr>
          <p:cNvSpPr/>
          <p:nvPr/>
        </p:nvSpPr>
        <p:spPr>
          <a:xfrm>
            <a:off x="7750396" y="1719263"/>
            <a:ext cx="419100" cy="606425"/>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2060"/>
              </a:solidFill>
            </a:endParaRPr>
          </a:p>
        </p:txBody>
      </p:sp>
      <p:cxnSp>
        <p:nvCxnSpPr>
          <p:cNvPr id="39" name="موصل مستقيم 38">
            <a:extLst>
              <a:ext uri="{FF2B5EF4-FFF2-40B4-BE49-F238E27FC236}">
                <a16:creationId xmlns:a16="http://schemas.microsoft.com/office/drawing/2014/main" id="{6B6B106F-17F3-7B4F-A24B-187B98010F2D}"/>
              </a:ext>
            </a:extLst>
          </p:cNvPr>
          <p:cNvCxnSpPr>
            <a:cxnSpLocks/>
          </p:cNvCxnSpPr>
          <p:nvPr/>
        </p:nvCxnSpPr>
        <p:spPr>
          <a:xfrm flipH="1">
            <a:off x="3092671" y="2282826"/>
            <a:ext cx="111601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0" name="شكل بيضاوي 39">
            <a:extLst>
              <a:ext uri="{FF2B5EF4-FFF2-40B4-BE49-F238E27FC236}">
                <a16:creationId xmlns:a16="http://schemas.microsoft.com/office/drawing/2014/main" id="{F1502560-8982-4548-B6AA-6FB6D985685E}"/>
              </a:ext>
            </a:extLst>
          </p:cNvPr>
          <p:cNvSpPr/>
          <p:nvPr/>
        </p:nvSpPr>
        <p:spPr>
          <a:xfrm>
            <a:off x="1948084" y="1779588"/>
            <a:ext cx="546100" cy="608013"/>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2060"/>
              </a:solidFill>
            </a:endParaRPr>
          </a:p>
        </p:txBody>
      </p:sp>
      <p:grpSp>
        <p:nvGrpSpPr>
          <p:cNvPr id="41" name="Group 107">
            <a:extLst>
              <a:ext uri="{FF2B5EF4-FFF2-40B4-BE49-F238E27FC236}">
                <a16:creationId xmlns:a16="http://schemas.microsoft.com/office/drawing/2014/main" id="{4553D9BE-0B62-1146-93FD-14238759567B}"/>
              </a:ext>
            </a:extLst>
          </p:cNvPr>
          <p:cNvGrpSpPr>
            <a:grpSpLocks/>
          </p:cNvGrpSpPr>
          <p:nvPr/>
        </p:nvGrpSpPr>
        <p:grpSpPr bwMode="auto">
          <a:xfrm rot="-415856">
            <a:off x="6091459" y="1054101"/>
            <a:ext cx="685800" cy="671512"/>
            <a:chOff x="2553" y="1231"/>
            <a:chExt cx="432" cy="418"/>
          </a:xfrm>
        </p:grpSpPr>
        <p:sp>
          <p:nvSpPr>
            <p:cNvPr id="42" name="Text Box 87">
              <a:extLst>
                <a:ext uri="{FF2B5EF4-FFF2-40B4-BE49-F238E27FC236}">
                  <a16:creationId xmlns:a16="http://schemas.microsoft.com/office/drawing/2014/main" id="{851123D3-B4A3-B745-9598-71A62A383643}"/>
                </a:ext>
              </a:extLst>
            </p:cNvPr>
            <p:cNvSpPr txBox="1">
              <a:spLocks noChangeArrowheads="1"/>
            </p:cNvSpPr>
            <p:nvPr/>
          </p:nvSpPr>
          <p:spPr bwMode="auto">
            <a:xfrm rot="167850">
              <a:off x="2553" y="1438"/>
              <a:ext cx="43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1600" b="1">
                  <a:solidFill>
                    <a:srgbClr val="002060"/>
                  </a:solidFill>
                </a:rPr>
                <a:t>س</a:t>
              </a:r>
              <a:endParaRPr lang="en-US" altLang="ar-SA" sz="1800" b="1" baseline="-20000">
                <a:solidFill>
                  <a:srgbClr val="002060"/>
                </a:solidFill>
              </a:endParaRPr>
            </a:p>
          </p:txBody>
        </p:sp>
        <p:sp>
          <p:nvSpPr>
            <p:cNvPr id="43" name="Line 109">
              <a:extLst>
                <a:ext uri="{FF2B5EF4-FFF2-40B4-BE49-F238E27FC236}">
                  <a16:creationId xmlns:a16="http://schemas.microsoft.com/office/drawing/2014/main" id="{DB27F547-3D92-744C-90BE-3E0139B4C34A}"/>
                </a:ext>
              </a:extLst>
            </p:cNvPr>
            <p:cNvSpPr>
              <a:spLocks noChangeShapeType="1"/>
            </p:cNvSpPr>
            <p:nvPr/>
          </p:nvSpPr>
          <p:spPr bwMode="auto">
            <a:xfrm flipV="1">
              <a:off x="2766" y="1231"/>
              <a:ext cx="23" cy="29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nvGrpSpPr>
          <p:cNvPr id="44" name="Group 107">
            <a:extLst>
              <a:ext uri="{FF2B5EF4-FFF2-40B4-BE49-F238E27FC236}">
                <a16:creationId xmlns:a16="http://schemas.microsoft.com/office/drawing/2014/main" id="{049AE304-BA93-F141-915B-DF4666354352}"/>
              </a:ext>
            </a:extLst>
          </p:cNvPr>
          <p:cNvGrpSpPr>
            <a:grpSpLocks/>
          </p:cNvGrpSpPr>
          <p:nvPr/>
        </p:nvGrpSpPr>
        <p:grpSpPr bwMode="auto">
          <a:xfrm rot="-415856">
            <a:off x="5624734" y="1079501"/>
            <a:ext cx="685800" cy="669925"/>
            <a:chOff x="2553" y="1231"/>
            <a:chExt cx="432" cy="418"/>
          </a:xfrm>
        </p:grpSpPr>
        <p:sp>
          <p:nvSpPr>
            <p:cNvPr id="45" name="Text Box 87">
              <a:extLst>
                <a:ext uri="{FF2B5EF4-FFF2-40B4-BE49-F238E27FC236}">
                  <a16:creationId xmlns:a16="http://schemas.microsoft.com/office/drawing/2014/main" id="{A6347C4C-E4F2-4249-AB54-1F714D11526A}"/>
                </a:ext>
              </a:extLst>
            </p:cNvPr>
            <p:cNvSpPr txBox="1">
              <a:spLocks noChangeArrowheads="1"/>
            </p:cNvSpPr>
            <p:nvPr/>
          </p:nvSpPr>
          <p:spPr bwMode="auto">
            <a:xfrm rot="167850">
              <a:off x="2553" y="1438"/>
              <a:ext cx="43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1600" b="1">
                  <a:solidFill>
                    <a:srgbClr val="002060"/>
                  </a:solidFill>
                </a:rPr>
                <a:t>ص</a:t>
              </a:r>
              <a:endParaRPr lang="en-US" altLang="ar-SA" sz="1800" b="1" baseline="-20000">
                <a:solidFill>
                  <a:srgbClr val="002060"/>
                </a:solidFill>
              </a:endParaRPr>
            </a:p>
          </p:txBody>
        </p:sp>
        <p:sp>
          <p:nvSpPr>
            <p:cNvPr id="46" name="Line 109">
              <a:extLst>
                <a:ext uri="{FF2B5EF4-FFF2-40B4-BE49-F238E27FC236}">
                  <a16:creationId xmlns:a16="http://schemas.microsoft.com/office/drawing/2014/main" id="{40E367CC-CCED-1A44-AD26-CF5136B859C8}"/>
                </a:ext>
              </a:extLst>
            </p:cNvPr>
            <p:cNvSpPr>
              <a:spLocks noChangeShapeType="1"/>
            </p:cNvSpPr>
            <p:nvPr/>
          </p:nvSpPr>
          <p:spPr bwMode="auto">
            <a:xfrm flipV="1">
              <a:off x="2766" y="1231"/>
              <a:ext cx="23" cy="29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nvGrpSpPr>
          <p:cNvPr id="47" name="Group 107">
            <a:extLst>
              <a:ext uri="{FF2B5EF4-FFF2-40B4-BE49-F238E27FC236}">
                <a16:creationId xmlns:a16="http://schemas.microsoft.com/office/drawing/2014/main" id="{63629AD8-4510-754E-B2DB-6BFE4D96817D}"/>
              </a:ext>
            </a:extLst>
          </p:cNvPr>
          <p:cNvGrpSpPr>
            <a:grpSpLocks/>
          </p:cNvGrpSpPr>
          <p:nvPr/>
        </p:nvGrpSpPr>
        <p:grpSpPr bwMode="auto">
          <a:xfrm rot="-415856">
            <a:off x="1821084" y="2311401"/>
            <a:ext cx="685800" cy="666750"/>
            <a:chOff x="2535" y="1231"/>
            <a:chExt cx="432" cy="415"/>
          </a:xfrm>
        </p:grpSpPr>
        <p:sp>
          <p:nvSpPr>
            <p:cNvPr id="48" name="Text Box 87">
              <a:extLst>
                <a:ext uri="{FF2B5EF4-FFF2-40B4-BE49-F238E27FC236}">
                  <a16:creationId xmlns:a16="http://schemas.microsoft.com/office/drawing/2014/main" id="{6ED381CE-2F84-C145-AF0E-6A38C6478996}"/>
                </a:ext>
              </a:extLst>
            </p:cNvPr>
            <p:cNvSpPr txBox="1">
              <a:spLocks noChangeArrowheads="1"/>
            </p:cNvSpPr>
            <p:nvPr/>
          </p:nvSpPr>
          <p:spPr bwMode="auto">
            <a:xfrm rot="167850">
              <a:off x="2535" y="1435"/>
              <a:ext cx="43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1600" b="1">
                  <a:solidFill>
                    <a:srgbClr val="002060"/>
                  </a:solidFill>
                </a:rPr>
                <a:t>م</a:t>
              </a:r>
              <a:endParaRPr lang="en-US" altLang="ar-SA" sz="1800" b="1" baseline="-20000">
                <a:solidFill>
                  <a:srgbClr val="002060"/>
                </a:solidFill>
              </a:endParaRPr>
            </a:p>
          </p:txBody>
        </p:sp>
        <p:sp>
          <p:nvSpPr>
            <p:cNvPr id="49" name="Line 109">
              <a:extLst>
                <a:ext uri="{FF2B5EF4-FFF2-40B4-BE49-F238E27FC236}">
                  <a16:creationId xmlns:a16="http://schemas.microsoft.com/office/drawing/2014/main" id="{4294A493-D70D-C94F-867C-89A074064055}"/>
                </a:ext>
              </a:extLst>
            </p:cNvPr>
            <p:cNvSpPr>
              <a:spLocks noChangeShapeType="1"/>
            </p:cNvSpPr>
            <p:nvPr/>
          </p:nvSpPr>
          <p:spPr bwMode="auto">
            <a:xfrm flipV="1">
              <a:off x="2766" y="1231"/>
              <a:ext cx="23" cy="29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sp>
        <p:nvSpPr>
          <p:cNvPr id="2" name="عنصر نائب لرقم الشريحة 1">
            <a:extLst>
              <a:ext uri="{FF2B5EF4-FFF2-40B4-BE49-F238E27FC236}">
                <a16:creationId xmlns:a16="http://schemas.microsoft.com/office/drawing/2014/main" id="{77DB7EAC-C81F-2349-8683-35702C3B958C}"/>
              </a:ext>
            </a:extLst>
          </p:cNvPr>
          <p:cNvSpPr>
            <a:spLocks noGrp="1"/>
          </p:cNvSpPr>
          <p:nvPr>
            <p:ph type="sldNum" sz="quarter" idx="12"/>
          </p:nvPr>
        </p:nvSpPr>
        <p:spPr>
          <a:xfrm>
            <a:off x="907477" y="6138123"/>
            <a:ext cx="2743200" cy="365125"/>
          </a:xfrm>
        </p:spPr>
        <p:txBody>
          <a:bodyPr/>
          <a:lstStyle/>
          <a:p>
            <a:fld id="{E277FB82-6900-4FF8-BDA9-6B51EE998D2C}" type="slidenum">
              <a:rPr lang="ar-EG" smtClean="0"/>
              <a:t>366</a:t>
            </a:fld>
            <a:endParaRPr lang="ar-EG" dirty="0"/>
          </a:p>
        </p:txBody>
      </p:sp>
    </p:spTree>
    <p:extLst>
      <p:ext uri="{BB962C8B-B14F-4D97-AF65-F5344CB8AC3E}">
        <p14:creationId xmlns:p14="http://schemas.microsoft.com/office/powerpoint/2010/main" val="1915922309"/>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book close.wav"/>
          </p:stSnd>
        </p:sndAc>
      </p:transition>
    </mc:Choice>
    <mc:Fallback xmlns="">
      <p:transition spd="slow">
        <p:dissolve/>
        <p:sndAc>
          <p:stSnd>
            <p:snd r:embed="rId7" name="book clo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ppt_x</p:attrName>
                                        </p:attrNameLst>
                                      </p:cBhvr>
                                      <p:tavLst>
                                        <p:tav tm="0">
                                          <p:val>
                                            <p:strVal val="#ppt_x-.2"/>
                                          </p:val>
                                        </p:tav>
                                        <p:tav tm="100000">
                                          <p:val>
                                            <p:strVal val="#ppt_x"/>
                                          </p:val>
                                        </p:tav>
                                      </p:tavLst>
                                    </p:anim>
                                    <p:anim calcmode="lin" valueType="num">
                                      <p:cBhvr>
                                        <p:cTn id="27"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1000" fill="hold"/>
                                        <p:tgtEl>
                                          <p:spTgt spid="18"/>
                                        </p:tgtEl>
                                        <p:attrNameLst>
                                          <p:attrName>ppt_x</p:attrName>
                                        </p:attrNameLst>
                                      </p:cBhvr>
                                      <p:tavLst>
                                        <p:tav tm="0">
                                          <p:val>
                                            <p:strVal val="#ppt_x-.2"/>
                                          </p:val>
                                        </p:tav>
                                        <p:tav tm="100000">
                                          <p:val>
                                            <p:strVal val="#ppt_x"/>
                                          </p:val>
                                        </p:tav>
                                      </p:tavLst>
                                    </p:anim>
                                    <p:anim calcmode="lin" valueType="num">
                                      <p:cBhvr>
                                        <p:cTn id="3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right)">
                                      <p:cBhvr>
                                        <p:cTn id="44" dur="10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ppt_x</p:attrName>
                                        </p:attrNameLst>
                                      </p:cBhvr>
                                      <p:tavLst>
                                        <p:tav tm="0">
                                          <p:val>
                                            <p:strVal val="#ppt_x-.2"/>
                                          </p:val>
                                        </p:tav>
                                        <p:tav tm="100000">
                                          <p:val>
                                            <p:strVal val="#ppt_x"/>
                                          </p:val>
                                        </p:tav>
                                      </p:tavLst>
                                    </p:anim>
                                    <p:anim calcmode="lin" valueType="num">
                                      <p:cBhvr>
                                        <p:cTn id="50"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9"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1000" fill="hold"/>
                                        <p:tgtEl>
                                          <p:spTgt spid="19"/>
                                        </p:tgtEl>
                                        <p:attrNameLst>
                                          <p:attrName>ppt_x</p:attrName>
                                        </p:attrNameLst>
                                      </p:cBhvr>
                                      <p:tavLst>
                                        <p:tav tm="0">
                                          <p:val>
                                            <p:strVal val="#ppt_x-.2"/>
                                          </p:val>
                                        </p:tav>
                                        <p:tav tm="100000">
                                          <p:val>
                                            <p:strVal val="#ppt_x"/>
                                          </p:val>
                                        </p:tav>
                                      </p:tavLst>
                                    </p:anim>
                                    <p:anim calcmode="lin" valueType="num">
                                      <p:cBhvr>
                                        <p:cTn id="61"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62" dur="10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800" decel="100000"/>
                                        <p:tgtEl>
                                          <p:spTgt spid="20"/>
                                        </p:tgtEl>
                                      </p:cBhvr>
                                    </p:animEffect>
                                    <p:anim calcmode="lin" valueType="num">
                                      <p:cBhvr>
                                        <p:cTn id="68" dur="800" decel="100000" fill="hold"/>
                                        <p:tgtEl>
                                          <p:spTgt spid="20"/>
                                        </p:tgtEl>
                                        <p:attrNameLst>
                                          <p:attrName>style.rotation</p:attrName>
                                        </p:attrNameLst>
                                      </p:cBhvr>
                                      <p:tavLst>
                                        <p:tav tm="0">
                                          <p:val>
                                            <p:fltVal val="-90"/>
                                          </p:val>
                                        </p:tav>
                                        <p:tav tm="100000">
                                          <p:val>
                                            <p:fltVal val="0"/>
                                          </p:val>
                                        </p:tav>
                                      </p:tavLst>
                                    </p:anim>
                                    <p:anim calcmode="lin" valueType="num">
                                      <p:cBhvr>
                                        <p:cTn id="69" dur="800" decel="100000" fill="hold"/>
                                        <p:tgtEl>
                                          <p:spTgt spid="20"/>
                                        </p:tgtEl>
                                        <p:attrNameLst>
                                          <p:attrName>ppt_x</p:attrName>
                                        </p:attrNameLst>
                                      </p:cBhvr>
                                      <p:tavLst>
                                        <p:tav tm="0">
                                          <p:val>
                                            <p:strVal val="#ppt_x+0.4"/>
                                          </p:val>
                                        </p:tav>
                                        <p:tav tm="100000">
                                          <p:val>
                                            <p:strVal val="#ppt_x-0.05"/>
                                          </p:val>
                                        </p:tav>
                                      </p:tavLst>
                                    </p:anim>
                                    <p:anim calcmode="lin" valueType="num">
                                      <p:cBhvr>
                                        <p:cTn id="70" dur="800" decel="100000" fill="hold"/>
                                        <p:tgtEl>
                                          <p:spTgt spid="20"/>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fade">
                                      <p:cBhvr>
                                        <p:cTn id="77" dur="1000"/>
                                        <p:tgtEl>
                                          <p:spTgt spid="41"/>
                                        </p:tgtEl>
                                      </p:cBhvr>
                                    </p:animEffect>
                                    <p:anim calcmode="lin" valueType="num">
                                      <p:cBhvr>
                                        <p:cTn id="78" dur="1000" fill="hold"/>
                                        <p:tgtEl>
                                          <p:spTgt spid="41"/>
                                        </p:tgtEl>
                                        <p:attrNameLst>
                                          <p:attrName>ppt_x</p:attrName>
                                        </p:attrNameLst>
                                      </p:cBhvr>
                                      <p:tavLst>
                                        <p:tav tm="0">
                                          <p:val>
                                            <p:strVal val="#ppt_x"/>
                                          </p:val>
                                        </p:tav>
                                        <p:tav tm="100000">
                                          <p:val>
                                            <p:strVal val="#ppt_x"/>
                                          </p:val>
                                        </p:tav>
                                      </p:tavLst>
                                    </p:anim>
                                    <p:anim calcmode="lin" valueType="num">
                                      <p:cBhvr>
                                        <p:cTn id="7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fade">
                                      <p:cBhvr>
                                        <p:cTn id="84" dur="1000"/>
                                        <p:tgtEl>
                                          <p:spTgt spid="44"/>
                                        </p:tgtEl>
                                      </p:cBhvr>
                                    </p:animEffect>
                                    <p:anim calcmode="lin" valueType="num">
                                      <p:cBhvr>
                                        <p:cTn id="85" dur="1000" fill="hold"/>
                                        <p:tgtEl>
                                          <p:spTgt spid="44"/>
                                        </p:tgtEl>
                                        <p:attrNameLst>
                                          <p:attrName>ppt_x</p:attrName>
                                        </p:attrNameLst>
                                      </p:cBhvr>
                                      <p:tavLst>
                                        <p:tav tm="0">
                                          <p:val>
                                            <p:strVal val="#ppt_x"/>
                                          </p:val>
                                        </p:tav>
                                        <p:tav tm="100000">
                                          <p:val>
                                            <p:strVal val="#ppt_x"/>
                                          </p:val>
                                        </p:tav>
                                      </p:tavLst>
                                    </p:anim>
                                    <p:anim calcmode="lin" valueType="num">
                                      <p:cBhvr>
                                        <p:cTn id="8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fade">
                                      <p:cBhvr>
                                        <p:cTn id="95" dur="1000"/>
                                        <p:tgtEl>
                                          <p:spTgt spid="47"/>
                                        </p:tgtEl>
                                      </p:cBhvr>
                                    </p:animEffect>
                                    <p:anim calcmode="lin" valueType="num">
                                      <p:cBhvr>
                                        <p:cTn id="96" dur="1000" fill="hold"/>
                                        <p:tgtEl>
                                          <p:spTgt spid="47"/>
                                        </p:tgtEl>
                                        <p:attrNameLst>
                                          <p:attrName>ppt_x</p:attrName>
                                        </p:attrNameLst>
                                      </p:cBhvr>
                                      <p:tavLst>
                                        <p:tav tm="0">
                                          <p:val>
                                            <p:strVal val="#ppt_x"/>
                                          </p:val>
                                        </p:tav>
                                        <p:tav tm="100000">
                                          <p:val>
                                            <p:strVal val="#ppt_x"/>
                                          </p:val>
                                        </p:tav>
                                      </p:tavLst>
                                    </p:anim>
                                    <p:anim calcmode="lin" valueType="num">
                                      <p:cBhvr>
                                        <p:cTn id="9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30" presetClass="entr" presetSubtype="0" fill="hold" grpId="0" nodeType="click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800" decel="100000"/>
                                        <p:tgtEl>
                                          <p:spTgt spid="21"/>
                                        </p:tgtEl>
                                      </p:cBhvr>
                                    </p:animEffect>
                                    <p:anim calcmode="lin" valueType="num">
                                      <p:cBhvr>
                                        <p:cTn id="103" dur="800" decel="100000" fill="hold"/>
                                        <p:tgtEl>
                                          <p:spTgt spid="21"/>
                                        </p:tgtEl>
                                        <p:attrNameLst>
                                          <p:attrName>style.rotation</p:attrName>
                                        </p:attrNameLst>
                                      </p:cBhvr>
                                      <p:tavLst>
                                        <p:tav tm="0">
                                          <p:val>
                                            <p:fltVal val="-90"/>
                                          </p:val>
                                        </p:tav>
                                        <p:tav tm="100000">
                                          <p:val>
                                            <p:fltVal val="0"/>
                                          </p:val>
                                        </p:tav>
                                      </p:tavLst>
                                    </p:anim>
                                    <p:anim calcmode="lin" valueType="num">
                                      <p:cBhvr>
                                        <p:cTn id="104" dur="800" decel="100000" fill="hold"/>
                                        <p:tgtEl>
                                          <p:spTgt spid="21"/>
                                        </p:tgtEl>
                                        <p:attrNameLst>
                                          <p:attrName>ppt_x</p:attrName>
                                        </p:attrNameLst>
                                      </p:cBhvr>
                                      <p:tavLst>
                                        <p:tav tm="0">
                                          <p:val>
                                            <p:strVal val="#ppt_x+0.4"/>
                                          </p:val>
                                        </p:tav>
                                        <p:tav tm="100000">
                                          <p:val>
                                            <p:strVal val="#ppt_x-0.05"/>
                                          </p:val>
                                        </p:tav>
                                      </p:tavLst>
                                    </p:anim>
                                    <p:anim calcmode="lin" valueType="num">
                                      <p:cBhvr>
                                        <p:cTn id="105" dur="800" decel="100000" fill="hold"/>
                                        <p:tgtEl>
                                          <p:spTgt spid="21"/>
                                        </p:tgtEl>
                                        <p:attrNameLst>
                                          <p:attrName>ppt_y</p:attrName>
                                        </p:attrNameLst>
                                      </p:cBhvr>
                                      <p:tavLst>
                                        <p:tav tm="0">
                                          <p:val>
                                            <p:strVal val="#ppt_y-0.4"/>
                                          </p:val>
                                        </p:tav>
                                        <p:tav tm="100000">
                                          <p:val>
                                            <p:strVal val="#ppt_y+0.1"/>
                                          </p:val>
                                        </p:tav>
                                      </p:tavLst>
                                    </p:anim>
                                    <p:anim calcmode="lin" valueType="num">
                                      <p:cBhvr>
                                        <p:cTn id="106"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107"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30" presetClass="entr" presetSubtype="0" fill="hold" grpId="0" nodeType="click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fade">
                                      <p:cBhvr>
                                        <p:cTn id="112" dur="800" decel="100000"/>
                                        <p:tgtEl>
                                          <p:spTgt spid="22"/>
                                        </p:tgtEl>
                                      </p:cBhvr>
                                    </p:animEffect>
                                    <p:anim calcmode="lin" valueType="num">
                                      <p:cBhvr>
                                        <p:cTn id="113" dur="800" decel="100000" fill="hold"/>
                                        <p:tgtEl>
                                          <p:spTgt spid="22"/>
                                        </p:tgtEl>
                                        <p:attrNameLst>
                                          <p:attrName>style.rotation</p:attrName>
                                        </p:attrNameLst>
                                      </p:cBhvr>
                                      <p:tavLst>
                                        <p:tav tm="0">
                                          <p:val>
                                            <p:fltVal val="-90"/>
                                          </p:val>
                                        </p:tav>
                                        <p:tav tm="100000">
                                          <p:val>
                                            <p:fltVal val="0"/>
                                          </p:val>
                                        </p:tav>
                                      </p:tavLst>
                                    </p:anim>
                                    <p:anim calcmode="lin" valueType="num">
                                      <p:cBhvr>
                                        <p:cTn id="114" dur="800" decel="100000" fill="hold"/>
                                        <p:tgtEl>
                                          <p:spTgt spid="22"/>
                                        </p:tgtEl>
                                        <p:attrNameLst>
                                          <p:attrName>ppt_x</p:attrName>
                                        </p:attrNameLst>
                                      </p:cBhvr>
                                      <p:tavLst>
                                        <p:tav tm="0">
                                          <p:val>
                                            <p:strVal val="#ppt_x+0.4"/>
                                          </p:val>
                                        </p:tav>
                                        <p:tav tm="100000">
                                          <p:val>
                                            <p:strVal val="#ppt_x-0.05"/>
                                          </p:val>
                                        </p:tav>
                                      </p:tavLst>
                                    </p:anim>
                                    <p:anim calcmode="lin" valueType="num">
                                      <p:cBhvr>
                                        <p:cTn id="115" dur="800" decel="100000" fill="hold"/>
                                        <p:tgtEl>
                                          <p:spTgt spid="22"/>
                                        </p:tgtEl>
                                        <p:attrNameLst>
                                          <p:attrName>ppt_y</p:attrName>
                                        </p:attrNameLst>
                                      </p:cBhvr>
                                      <p:tavLst>
                                        <p:tav tm="0">
                                          <p:val>
                                            <p:strVal val="#ppt_y-0.4"/>
                                          </p:val>
                                        </p:tav>
                                        <p:tav tm="100000">
                                          <p:val>
                                            <p:strVal val="#ppt_y+0.1"/>
                                          </p:val>
                                        </p:tav>
                                      </p:tavLst>
                                    </p:anim>
                                    <p:anim calcmode="lin" valueType="num">
                                      <p:cBhvr>
                                        <p:cTn id="116"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117"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30" presetClass="entr" presetSubtype="0" fill="hold" grpId="0" nodeType="clickEffect">
                                  <p:stCondLst>
                                    <p:cond delay="0"/>
                                  </p:stCondLst>
                                  <p:childTnLst>
                                    <p:set>
                                      <p:cBhvr>
                                        <p:cTn id="121" dur="1" fill="hold">
                                          <p:stCondLst>
                                            <p:cond delay="0"/>
                                          </p:stCondLst>
                                        </p:cTn>
                                        <p:tgtEl>
                                          <p:spTgt spid="23"/>
                                        </p:tgtEl>
                                        <p:attrNameLst>
                                          <p:attrName>style.visibility</p:attrName>
                                        </p:attrNameLst>
                                      </p:cBhvr>
                                      <p:to>
                                        <p:strVal val="visible"/>
                                      </p:to>
                                    </p:set>
                                    <p:animEffect transition="in" filter="fade">
                                      <p:cBhvr>
                                        <p:cTn id="122" dur="800" decel="100000"/>
                                        <p:tgtEl>
                                          <p:spTgt spid="23"/>
                                        </p:tgtEl>
                                      </p:cBhvr>
                                    </p:animEffect>
                                    <p:anim calcmode="lin" valueType="num">
                                      <p:cBhvr>
                                        <p:cTn id="123" dur="800" decel="100000" fill="hold"/>
                                        <p:tgtEl>
                                          <p:spTgt spid="23"/>
                                        </p:tgtEl>
                                        <p:attrNameLst>
                                          <p:attrName>style.rotation</p:attrName>
                                        </p:attrNameLst>
                                      </p:cBhvr>
                                      <p:tavLst>
                                        <p:tav tm="0">
                                          <p:val>
                                            <p:fltVal val="-90"/>
                                          </p:val>
                                        </p:tav>
                                        <p:tav tm="100000">
                                          <p:val>
                                            <p:fltVal val="0"/>
                                          </p:val>
                                        </p:tav>
                                      </p:tavLst>
                                    </p:anim>
                                    <p:anim calcmode="lin" valueType="num">
                                      <p:cBhvr>
                                        <p:cTn id="124" dur="800" decel="100000" fill="hold"/>
                                        <p:tgtEl>
                                          <p:spTgt spid="23"/>
                                        </p:tgtEl>
                                        <p:attrNameLst>
                                          <p:attrName>ppt_x</p:attrName>
                                        </p:attrNameLst>
                                      </p:cBhvr>
                                      <p:tavLst>
                                        <p:tav tm="0">
                                          <p:val>
                                            <p:strVal val="#ppt_x+0.4"/>
                                          </p:val>
                                        </p:tav>
                                        <p:tav tm="100000">
                                          <p:val>
                                            <p:strVal val="#ppt_x-0.05"/>
                                          </p:val>
                                        </p:tav>
                                      </p:tavLst>
                                    </p:anim>
                                    <p:anim calcmode="lin" valueType="num">
                                      <p:cBhvr>
                                        <p:cTn id="125" dur="800" decel="100000" fill="hold"/>
                                        <p:tgtEl>
                                          <p:spTgt spid="23"/>
                                        </p:tgtEl>
                                        <p:attrNameLst>
                                          <p:attrName>ppt_y</p:attrName>
                                        </p:attrNameLst>
                                      </p:cBhvr>
                                      <p:tavLst>
                                        <p:tav tm="0">
                                          <p:val>
                                            <p:strVal val="#ppt_y-0.4"/>
                                          </p:val>
                                        </p:tav>
                                        <p:tav tm="100000">
                                          <p:val>
                                            <p:strVal val="#ppt_y+0.1"/>
                                          </p:val>
                                        </p:tav>
                                      </p:tavLst>
                                    </p:anim>
                                    <p:anim calcmode="lin" valueType="num">
                                      <p:cBhvr>
                                        <p:cTn id="126"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127"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9" presetClass="entr" presetSubtype="0" fill="hold" grpId="0" nodeType="clickEffect">
                                  <p:stCondLst>
                                    <p:cond delay="0"/>
                                  </p:stCondLst>
                                  <p:childTnLst>
                                    <p:set>
                                      <p:cBhvr>
                                        <p:cTn id="131" dur="1" fill="hold">
                                          <p:stCondLst>
                                            <p:cond delay="0"/>
                                          </p:stCondLst>
                                        </p:cTn>
                                        <p:tgtEl>
                                          <p:spTgt spid="24"/>
                                        </p:tgtEl>
                                        <p:attrNameLst>
                                          <p:attrName>style.visibility</p:attrName>
                                        </p:attrNameLst>
                                      </p:cBhvr>
                                      <p:to>
                                        <p:strVal val="visible"/>
                                      </p:to>
                                    </p:set>
                                    <p:anim calcmode="lin" valueType="num">
                                      <p:cBhvr>
                                        <p:cTn id="132" dur="1000" fill="hold"/>
                                        <p:tgtEl>
                                          <p:spTgt spid="24"/>
                                        </p:tgtEl>
                                        <p:attrNameLst>
                                          <p:attrName>ppt_x</p:attrName>
                                        </p:attrNameLst>
                                      </p:cBhvr>
                                      <p:tavLst>
                                        <p:tav tm="0">
                                          <p:val>
                                            <p:strVal val="#ppt_x-.2"/>
                                          </p:val>
                                        </p:tav>
                                        <p:tav tm="100000">
                                          <p:val>
                                            <p:strVal val="#ppt_x"/>
                                          </p:val>
                                        </p:tav>
                                      </p:tavLst>
                                    </p:anim>
                                    <p:anim calcmode="lin" valueType="num">
                                      <p:cBhvr>
                                        <p:cTn id="133"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134" dur="1000"/>
                                        <p:tgtEl>
                                          <p:spTgt spid="24"/>
                                        </p:tgtEl>
                                      </p:cBhvr>
                                    </p:animEffect>
                                  </p:childTnLst>
                                </p:cTn>
                              </p:par>
                            </p:childTnLst>
                          </p:cTn>
                        </p:par>
                      </p:childTnLst>
                    </p:cTn>
                  </p:par>
                  <p:par>
                    <p:cTn id="135" fill="hold">
                      <p:stCondLst>
                        <p:cond delay="indefinite"/>
                      </p:stCondLst>
                      <p:childTnLst>
                        <p:par>
                          <p:cTn id="136" fill="hold">
                            <p:stCondLst>
                              <p:cond delay="0"/>
                            </p:stCondLst>
                            <p:childTnLst>
                              <p:par>
                                <p:cTn id="137" presetID="30" presetClass="entr" presetSubtype="0" fill="hold" grpId="0" nodeType="clickEffect">
                                  <p:stCondLst>
                                    <p:cond delay="0"/>
                                  </p:stCondLst>
                                  <p:childTnLst>
                                    <p:set>
                                      <p:cBhvr>
                                        <p:cTn id="138" dur="1" fill="hold">
                                          <p:stCondLst>
                                            <p:cond delay="0"/>
                                          </p:stCondLst>
                                        </p:cTn>
                                        <p:tgtEl>
                                          <p:spTgt spid="25"/>
                                        </p:tgtEl>
                                        <p:attrNameLst>
                                          <p:attrName>style.visibility</p:attrName>
                                        </p:attrNameLst>
                                      </p:cBhvr>
                                      <p:to>
                                        <p:strVal val="visible"/>
                                      </p:to>
                                    </p:set>
                                    <p:animEffect transition="in" filter="fade">
                                      <p:cBhvr>
                                        <p:cTn id="139" dur="800" decel="100000"/>
                                        <p:tgtEl>
                                          <p:spTgt spid="25"/>
                                        </p:tgtEl>
                                      </p:cBhvr>
                                    </p:animEffect>
                                    <p:anim calcmode="lin" valueType="num">
                                      <p:cBhvr>
                                        <p:cTn id="140" dur="800" decel="100000" fill="hold"/>
                                        <p:tgtEl>
                                          <p:spTgt spid="25"/>
                                        </p:tgtEl>
                                        <p:attrNameLst>
                                          <p:attrName>style.rotation</p:attrName>
                                        </p:attrNameLst>
                                      </p:cBhvr>
                                      <p:tavLst>
                                        <p:tav tm="0">
                                          <p:val>
                                            <p:fltVal val="-90"/>
                                          </p:val>
                                        </p:tav>
                                        <p:tav tm="100000">
                                          <p:val>
                                            <p:fltVal val="0"/>
                                          </p:val>
                                        </p:tav>
                                      </p:tavLst>
                                    </p:anim>
                                    <p:anim calcmode="lin" valueType="num">
                                      <p:cBhvr>
                                        <p:cTn id="141" dur="800" decel="100000" fill="hold"/>
                                        <p:tgtEl>
                                          <p:spTgt spid="25"/>
                                        </p:tgtEl>
                                        <p:attrNameLst>
                                          <p:attrName>ppt_x</p:attrName>
                                        </p:attrNameLst>
                                      </p:cBhvr>
                                      <p:tavLst>
                                        <p:tav tm="0">
                                          <p:val>
                                            <p:strVal val="#ppt_x+0.4"/>
                                          </p:val>
                                        </p:tav>
                                        <p:tav tm="100000">
                                          <p:val>
                                            <p:strVal val="#ppt_x-0.05"/>
                                          </p:val>
                                        </p:tav>
                                      </p:tavLst>
                                    </p:anim>
                                    <p:anim calcmode="lin" valueType="num">
                                      <p:cBhvr>
                                        <p:cTn id="142" dur="800" decel="100000" fill="hold"/>
                                        <p:tgtEl>
                                          <p:spTgt spid="25"/>
                                        </p:tgtEl>
                                        <p:attrNameLst>
                                          <p:attrName>ppt_y</p:attrName>
                                        </p:attrNameLst>
                                      </p:cBhvr>
                                      <p:tavLst>
                                        <p:tav tm="0">
                                          <p:val>
                                            <p:strVal val="#ppt_y-0.4"/>
                                          </p:val>
                                        </p:tav>
                                        <p:tav tm="100000">
                                          <p:val>
                                            <p:strVal val="#ppt_y+0.1"/>
                                          </p:val>
                                        </p:tav>
                                      </p:tavLst>
                                    </p:anim>
                                    <p:anim calcmode="lin" valueType="num">
                                      <p:cBhvr>
                                        <p:cTn id="143"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144"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9" presetClass="entr" presetSubtype="0" fill="hold" grpId="0" nodeType="clickEffect">
                                  <p:stCondLst>
                                    <p:cond delay="0"/>
                                  </p:stCondLst>
                                  <p:childTnLst>
                                    <p:set>
                                      <p:cBhvr>
                                        <p:cTn id="148" dur="1" fill="hold">
                                          <p:stCondLst>
                                            <p:cond delay="0"/>
                                          </p:stCondLst>
                                        </p:cTn>
                                        <p:tgtEl>
                                          <p:spTgt spid="26"/>
                                        </p:tgtEl>
                                        <p:attrNameLst>
                                          <p:attrName>style.visibility</p:attrName>
                                        </p:attrNameLst>
                                      </p:cBhvr>
                                      <p:to>
                                        <p:strVal val="visible"/>
                                      </p:to>
                                    </p:set>
                                    <p:anim calcmode="lin" valueType="num">
                                      <p:cBhvr>
                                        <p:cTn id="149" dur="1000" fill="hold"/>
                                        <p:tgtEl>
                                          <p:spTgt spid="26"/>
                                        </p:tgtEl>
                                        <p:attrNameLst>
                                          <p:attrName>ppt_x</p:attrName>
                                        </p:attrNameLst>
                                      </p:cBhvr>
                                      <p:tavLst>
                                        <p:tav tm="0">
                                          <p:val>
                                            <p:strVal val="#ppt_x-.2"/>
                                          </p:val>
                                        </p:tav>
                                        <p:tav tm="100000">
                                          <p:val>
                                            <p:strVal val="#ppt_x"/>
                                          </p:val>
                                        </p:tav>
                                      </p:tavLst>
                                    </p:anim>
                                    <p:anim calcmode="lin" valueType="num">
                                      <p:cBhvr>
                                        <p:cTn id="150"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151" dur="1000"/>
                                        <p:tgtEl>
                                          <p:spTgt spid="26"/>
                                        </p:tgtEl>
                                      </p:cBhvr>
                                    </p:animEffect>
                                  </p:childTnLst>
                                </p:cTn>
                              </p:par>
                            </p:childTnLst>
                          </p:cTn>
                        </p:par>
                      </p:childTnLst>
                    </p:cTn>
                  </p:par>
                  <p:par>
                    <p:cTn id="152" fill="hold">
                      <p:stCondLst>
                        <p:cond delay="indefinite"/>
                      </p:stCondLst>
                      <p:childTnLst>
                        <p:par>
                          <p:cTn id="153" fill="hold">
                            <p:stCondLst>
                              <p:cond delay="0"/>
                            </p:stCondLst>
                            <p:childTnLst>
                              <p:par>
                                <p:cTn id="154" presetID="29" presetClass="entr" presetSubtype="0" fill="hold" grpId="0" nodeType="clickEffect">
                                  <p:stCondLst>
                                    <p:cond delay="0"/>
                                  </p:stCondLst>
                                  <p:childTnLst>
                                    <p:set>
                                      <p:cBhvr>
                                        <p:cTn id="155" dur="1" fill="hold">
                                          <p:stCondLst>
                                            <p:cond delay="0"/>
                                          </p:stCondLst>
                                        </p:cTn>
                                        <p:tgtEl>
                                          <p:spTgt spid="27"/>
                                        </p:tgtEl>
                                        <p:attrNameLst>
                                          <p:attrName>style.visibility</p:attrName>
                                        </p:attrNameLst>
                                      </p:cBhvr>
                                      <p:to>
                                        <p:strVal val="visible"/>
                                      </p:to>
                                    </p:set>
                                    <p:anim calcmode="lin" valueType="num">
                                      <p:cBhvr>
                                        <p:cTn id="156" dur="1000" fill="hold"/>
                                        <p:tgtEl>
                                          <p:spTgt spid="27"/>
                                        </p:tgtEl>
                                        <p:attrNameLst>
                                          <p:attrName>ppt_x</p:attrName>
                                        </p:attrNameLst>
                                      </p:cBhvr>
                                      <p:tavLst>
                                        <p:tav tm="0">
                                          <p:val>
                                            <p:strVal val="#ppt_x-.2"/>
                                          </p:val>
                                        </p:tav>
                                        <p:tav tm="100000">
                                          <p:val>
                                            <p:strVal val="#ppt_x"/>
                                          </p:val>
                                        </p:tav>
                                      </p:tavLst>
                                    </p:anim>
                                    <p:anim calcmode="lin" valueType="num">
                                      <p:cBhvr>
                                        <p:cTn id="157"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158" dur="1000"/>
                                        <p:tgtEl>
                                          <p:spTgt spid="27"/>
                                        </p:tgtEl>
                                      </p:cBhvr>
                                    </p:animEffect>
                                  </p:childTnLst>
                                </p:cTn>
                              </p:par>
                            </p:childTnLst>
                          </p:cTn>
                        </p:par>
                      </p:childTnLst>
                    </p:cTn>
                  </p:par>
                  <p:par>
                    <p:cTn id="159" fill="hold">
                      <p:stCondLst>
                        <p:cond delay="indefinite"/>
                      </p:stCondLst>
                      <p:childTnLst>
                        <p:par>
                          <p:cTn id="160" fill="hold">
                            <p:stCondLst>
                              <p:cond delay="0"/>
                            </p:stCondLst>
                            <p:childTnLst>
                              <p:par>
                                <p:cTn id="161" presetID="30" presetClass="entr" presetSubtype="0" fill="hold" grpId="0" nodeType="clickEffect">
                                  <p:stCondLst>
                                    <p:cond delay="0"/>
                                  </p:stCondLst>
                                  <p:childTnLst>
                                    <p:set>
                                      <p:cBhvr>
                                        <p:cTn id="162" dur="1" fill="hold">
                                          <p:stCondLst>
                                            <p:cond delay="0"/>
                                          </p:stCondLst>
                                        </p:cTn>
                                        <p:tgtEl>
                                          <p:spTgt spid="28"/>
                                        </p:tgtEl>
                                        <p:attrNameLst>
                                          <p:attrName>style.visibility</p:attrName>
                                        </p:attrNameLst>
                                      </p:cBhvr>
                                      <p:to>
                                        <p:strVal val="visible"/>
                                      </p:to>
                                    </p:set>
                                    <p:animEffect transition="in" filter="fade">
                                      <p:cBhvr>
                                        <p:cTn id="163" dur="800" decel="100000"/>
                                        <p:tgtEl>
                                          <p:spTgt spid="28"/>
                                        </p:tgtEl>
                                      </p:cBhvr>
                                    </p:animEffect>
                                    <p:anim calcmode="lin" valueType="num">
                                      <p:cBhvr>
                                        <p:cTn id="164" dur="800" decel="100000" fill="hold"/>
                                        <p:tgtEl>
                                          <p:spTgt spid="28"/>
                                        </p:tgtEl>
                                        <p:attrNameLst>
                                          <p:attrName>style.rotation</p:attrName>
                                        </p:attrNameLst>
                                      </p:cBhvr>
                                      <p:tavLst>
                                        <p:tav tm="0">
                                          <p:val>
                                            <p:fltVal val="-90"/>
                                          </p:val>
                                        </p:tav>
                                        <p:tav tm="100000">
                                          <p:val>
                                            <p:fltVal val="0"/>
                                          </p:val>
                                        </p:tav>
                                      </p:tavLst>
                                    </p:anim>
                                    <p:anim calcmode="lin" valueType="num">
                                      <p:cBhvr>
                                        <p:cTn id="165" dur="800" decel="100000" fill="hold"/>
                                        <p:tgtEl>
                                          <p:spTgt spid="28"/>
                                        </p:tgtEl>
                                        <p:attrNameLst>
                                          <p:attrName>ppt_x</p:attrName>
                                        </p:attrNameLst>
                                      </p:cBhvr>
                                      <p:tavLst>
                                        <p:tav tm="0">
                                          <p:val>
                                            <p:strVal val="#ppt_x+0.4"/>
                                          </p:val>
                                        </p:tav>
                                        <p:tav tm="100000">
                                          <p:val>
                                            <p:strVal val="#ppt_x-0.05"/>
                                          </p:val>
                                        </p:tav>
                                      </p:tavLst>
                                    </p:anim>
                                    <p:anim calcmode="lin" valueType="num">
                                      <p:cBhvr>
                                        <p:cTn id="166" dur="800" decel="100000" fill="hold"/>
                                        <p:tgtEl>
                                          <p:spTgt spid="28"/>
                                        </p:tgtEl>
                                        <p:attrNameLst>
                                          <p:attrName>ppt_y</p:attrName>
                                        </p:attrNameLst>
                                      </p:cBhvr>
                                      <p:tavLst>
                                        <p:tav tm="0">
                                          <p:val>
                                            <p:strVal val="#ppt_y-0.4"/>
                                          </p:val>
                                        </p:tav>
                                        <p:tav tm="100000">
                                          <p:val>
                                            <p:strVal val="#ppt_y+0.1"/>
                                          </p:val>
                                        </p:tav>
                                      </p:tavLst>
                                    </p:anim>
                                    <p:anim calcmode="lin" valueType="num">
                                      <p:cBhvr>
                                        <p:cTn id="167"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168"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30" presetClass="entr" presetSubtype="0" fill="hold" grpId="0" nodeType="clickEffect">
                                  <p:stCondLst>
                                    <p:cond delay="0"/>
                                  </p:stCondLst>
                                  <p:childTnLst>
                                    <p:set>
                                      <p:cBhvr>
                                        <p:cTn id="172" dur="1" fill="hold">
                                          <p:stCondLst>
                                            <p:cond delay="0"/>
                                          </p:stCondLst>
                                        </p:cTn>
                                        <p:tgtEl>
                                          <p:spTgt spid="29"/>
                                        </p:tgtEl>
                                        <p:attrNameLst>
                                          <p:attrName>style.visibility</p:attrName>
                                        </p:attrNameLst>
                                      </p:cBhvr>
                                      <p:to>
                                        <p:strVal val="visible"/>
                                      </p:to>
                                    </p:set>
                                    <p:animEffect transition="in" filter="fade">
                                      <p:cBhvr>
                                        <p:cTn id="173" dur="800" decel="100000"/>
                                        <p:tgtEl>
                                          <p:spTgt spid="29"/>
                                        </p:tgtEl>
                                      </p:cBhvr>
                                    </p:animEffect>
                                    <p:anim calcmode="lin" valueType="num">
                                      <p:cBhvr>
                                        <p:cTn id="174" dur="800" decel="100000" fill="hold"/>
                                        <p:tgtEl>
                                          <p:spTgt spid="29"/>
                                        </p:tgtEl>
                                        <p:attrNameLst>
                                          <p:attrName>style.rotation</p:attrName>
                                        </p:attrNameLst>
                                      </p:cBhvr>
                                      <p:tavLst>
                                        <p:tav tm="0">
                                          <p:val>
                                            <p:fltVal val="-90"/>
                                          </p:val>
                                        </p:tav>
                                        <p:tav tm="100000">
                                          <p:val>
                                            <p:fltVal val="0"/>
                                          </p:val>
                                        </p:tav>
                                      </p:tavLst>
                                    </p:anim>
                                    <p:anim calcmode="lin" valueType="num">
                                      <p:cBhvr>
                                        <p:cTn id="175" dur="800" decel="100000" fill="hold"/>
                                        <p:tgtEl>
                                          <p:spTgt spid="29"/>
                                        </p:tgtEl>
                                        <p:attrNameLst>
                                          <p:attrName>ppt_x</p:attrName>
                                        </p:attrNameLst>
                                      </p:cBhvr>
                                      <p:tavLst>
                                        <p:tav tm="0">
                                          <p:val>
                                            <p:strVal val="#ppt_x+0.4"/>
                                          </p:val>
                                        </p:tav>
                                        <p:tav tm="100000">
                                          <p:val>
                                            <p:strVal val="#ppt_x-0.05"/>
                                          </p:val>
                                        </p:tav>
                                      </p:tavLst>
                                    </p:anim>
                                    <p:anim calcmode="lin" valueType="num">
                                      <p:cBhvr>
                                        <p:cTn id="176" dur="800" decel="100000" fill="hold"/>
                                        <p:tgtEl>
                                          <p:spTgt spid="29"/>
                                        </p:tgtEl>
                                        <p:attrNameLst>
                                          <p:attrName>ppt_y</p:attrName>
                                        </p:attrNameLst>
                                      </p:cBhvr>
                                      <p:tavLst>
                                        <p:tav tm="0">
                                          <p:val>
                                            <p:strVal val="#ppt_y-0.4"/>
                                          </p:val>
                                        </p:tav>
                                        <p:tav tm="100000">
                                          <p:val>
                                            <p:strVal val="#ppt_y+0.1"/>
                                          </p:val>
                                        </p:tav>
                                      </p:tavLst>
                                    </p:anim>
                                    <p:anim calcmode="lin" valueType="num">
                                      <p:cBhvr>
                                        <p:cTn id="177" dur="200" accel="100000" fill="hold">
                                          <p:stCondLst>
                                            <p:cond delay="800"/>
                                          </p:stCondLst>
                                        </p:cTn>
                                        <p:tgtEl>
                                          <p:spTgt spid="29"/>
                                        </p:tgtEl>
                                        <p:attrNameLst>
                                          <p:attrName>ppt_x</p:attrName>
                                        </p:attrNameLst>
                                      </p:cBhvr>
                                      <p:tavLst>
                                        <p:tav tm="0">
                                          <p:val>
                                            <p:strVal val="#ppt_x-0.05"/>
                                          </p:val>
                                        </p:tav>
                                        <p:tav tm="100000">
                                          <p:val>
                                            <p:strVal val="#ppt_x"/>
                                          </p:val>
                                        </p:tav>
                                      </p:tavLst>
                                    </p:anim>
                                    <p:anim calcmode="lin" valueType="num">
                                      <p:cBhvr>
                                        <p:cTn id="178" dur="200" accel="100000" fill="hold">
                                          <p:stCondLst>
                                            <p:cond delay="800"/>
                                          </p:stCondLst>
                                        </p:cTn>
                                        <p:tgtEl>
                                          <p:spTgt spid="29"/>
                                        </p:tgtEl>
                                        <p:attrNameLst>
                                          <p:attrName>ppt_y</p:attrName>
                                        </p:attrNameLst>
                                      </p:cBhvr>
                                      <p:tavLst>
                                        <p:tav tm="0">
                                          <p:val>
                                            <p:strVal val="#ppt_y+0.1"/>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30" presetClass="entr" presetSubtype="0" fill="hold" grpId="0" nodeType="clickEffect">
                                  <p:stCondLst>
                                    <p:cond delay="0"/>
                                  </p:stCondLst>
                                  <p:childTnLst>
                                    <p:set>
                                      <p:cBhvr>
                                        <p:cTn id="182" dur="1" fill="hold">
                                          <p:stCondLst>
                                            <p:cond delay="0"/>
                                          </p:stCondLst>
                                        </p:cTn>
                                        <p:tgtEl>
                                          <p:spTgt spid="30"/>
                                        </p:tgtEl>
                                        <p:attrNameLst>
                                          <p:attrName>style.visibility</p:attrName>
                                        </p:attrNameLst>
                                      </p:cBhvr>
                                      <p:to>
                                        <p:strVal val="visible"/>
                                      </p:to>
                                    </p:set>
                                    <p:animEffect transition="in" filter="fade">
                                      <p:cBhvr>
                                        <p:cTn id="183" dur="800" decel="100000"/>
                                        <p:tgtEl>
                                          <p:spTgt spid="30"/>
                                        </p:tgtEl>
                                      </p:cBhvr>
                                    </p:animEffect>
                                    <p:anim calcmode="lin" valueType="num">
                                      <p:cBhvr>
                                        <p:cTn id="184" dur="800" decel="100000" fill="hold"/>
                                        <p:tgtEl>
                                          <p:spTgt spid="30"/>
                                        </p:tgtEl>
                                        <p:attrNameLst>
                                          <p:attrName>style.rotation</p:attrName>
                                        </p:attrNameLst>
                                      </p:cBhvr>
                                      <p:tavLst>
                                        <p:tav tm="0">
                                          <p:val>
                                            <p:fltVal val="-90"/>
                                          </p:val>
                                        </p:tav>
                                        <p:tav tm="100000">
                                          <p:val>
                                            <p:fltVal val="0"/>
                                          </p:val>
                                        </p:tav>
                                      </p:tavLst>
                                    </p:anim>
                                    <p:anim calcmode="lin" valueType="num">
                                      <p:cBhvr>
                                        <p:cTn id="185" dur="800" decel="100000" fill="hold"/>
                                        <p:tgtEl>
                                          <p:spTgt spid="30"/>
                                        </p:tgtEl>
                                        <p:attrNameLst>
                                          <p:attrName>ppt_x</p:attrName>
                                        </p:attrNameLst>
                                      </p:cBhvr>
                                      <p:tavLst>
                                        <p:tav tm="0">
                                          <p:val>
                                            <p:strVal val="#ppt_x+0.4"/>
                                          </p:val>
                                        </p:tav>
                                        <p:tav tm="100000">
                                          <p:val>
                                            <p:strVal val="#ppt_x-0.05"/>
                                          </p:val>
                                        </p:tav>
                                      </p:tavLst>
                                    </p:anim>
                                    <p:anim calcmode="lin" valueType="num">
                                      <p:cBhvr>
                                        <p:cTn id="186" dur="800" decel="100000" fill="hold"/>
                                        <p:tgtEl>
                                          <p:spTgt spid="30"/>
                                        </p:tgtEl>
                                        <p:attrNameLst>
                                          <p:attrName>ppt_y</p:attrName>
                                        </p:attrNameLst>
                                      </p:cBhvr>
                                      <p:tavLst>
                                        <p:tav tm="0">
                                          <p:val>
                                            <p:strVal val="#ppt_y-0.4"/>
                                          </p:val>
                                        </p:tav>
                                        <p:tav tm="100000">
                                          <p:val>
                                            <p:strVal val="#ppt_y+0.1"/>
                                          </p:val>
                                        </p:tav>
                                      </p:tavLst>
                                    </p:anim>
                                    <p:anim calcmode="lin" valueType="num">
                                      <p:cBhvr>
                                        <p:cTn id="187"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88"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30" presetClass="entr" presetSubtype="0" fill="hold" grpId="0" nodeType="clickEffect">
                                  <p:stCondLst>
                                    <p:cond delay="0"/>
                                  </p:stCondLst>
                                  <p:childTnLst>
                                    <p:set>
                                      <p:cBhvr>
                                        <p:cTn id="192" dur="1" fill="hold">
                                          <p:stCondLst>
                                            <p:cond delay="0"/>
                                          </p:stCondLst>
                                        </p:cTn>
                                        <p:tgtEl>
                                          <p:spTgt spid="31"/>
                                        </p:tgtEl>
                                        <p:attrNameLst>
                                          <p:attrName>style.visibility</p:attrName>
                                        </p:attrNameLst>
                                      </p:cBhvr>
                                      <p:to>
                                        <p:strVal val="visible"/>
                                      </p:to>
                                    </p:set>
                                    <p:animEffect transition="in" filter="fade">
                                      <p:cBhvr>
                                        <p:cTn id="193" dur="800" decel="100000"/>
                                        <p:tgtEl>
                                          <p:spTgt spid="31"/>
                                        </p:tgtEl>
                                      </p:cBhvr>
                                    </p:animEffect>
                                    <p:anim calcmode="lin" valueType="num">
                                      <p:cBhvr>
                                        <p:cTn id="194" dur="800" decel="100000" fill="hold"/>
                                        <p:tgtEl>
                                          <p:spTgt spid="31"/>
                                        </p:tgtEl>
                                        <p:attrNameLst>
                                          <p:attrName>style.rotation</p:attrName>
                                        </p:attrNameLst>
                                      </p:cBhvr>
                                      <p:tavLst>
                                        <p:tav tm="0">
                                          <p:val>
                                            <p:fltVal val="-90"/>
                                          </p:val>
                                        </p:tav>
                                        <p:tav tm="100000">
                                          <p:val>
                                            <p:fltVal val="0"/>
                                          </p:val>
                                        </p:tav>
                                      </p:tavLst>
                                    </p:anim>
                                    <p:anim calcmode="lin" valueType="num">
                                      <p:cBhvr>
                                        <p:cTn id="195" dur="800" decel="100000" fill="hold"/>
                                        <p:tgtEl>
                                          <p:spTgt spid="31"/>
                                        </p:tgtEl>
                                        <p:attrNameLst>
                                          <p:attrName>ppt_x</p:attrName>
                                        </p:attrNameLst>
                                      </p:cBhvr>
                                      <p:tavLst>
                                        <p:tav tm="0">
                                          <p:val>
                                            <p:strVal val="#ppt_x+0.4"/>
                                          </p:val>
                                        </p:tav>
                                        <p:tav tm="100000">
                                          <p:val>
                                            <p:strVal val="#ppt_x-0.05"/>
                                          </p:val>
                                        </p:tav>
                                      </p:tavLst>
                                    </p:anim>
                                    <p:anim calcmode="lin" valueType="num">
                                      <p:cBhvr>
                                        <p:cTn id="196" dur="800" decel="100000" fill="hold"/>
                                        <p:tgtEl>
                                          <p:spTgt spid="31"/>
                                        </p:tgtEl>
                                        <p:attrNameLst>
                                          <p:attrName>ppt_y</p:attrName>
                                        </p:attrNameLst>
                                      </p:cBhvr>
                                      <p:tavLst>
                                        <p:tav tm="0">
                                          <p:val>
                                            <p:strVal val="#ppt_y-0.4"/>
                                          </p:val>
                                        </p:tav>
                                        <p:tav tm="100000">
                                          <p:val>
                                            <p:strVal val="#ppt_y+0.1"/>
                                          </p:val>
                                        </p:tav>
                                      </p:tavLst>
                                    </p:anim>
                                    <p:anim calcmode="lin" valueType="num">
                                      <p:cBhvr>
                                        <p:cTn id="197"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198"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29" presetClass="entr" presetSubtype="0" fill="hold" grpId="0" nodeType="clickEffect">
                                  <p:stCondLst>
                                    <p:cond delay="0"/>
                                  </p:stCondLst>
                                  <p:childTnLst>
                                    <p:set>
                                      <p:cBhvr>
                                        <p:cTn id="202" dur="1" fill="hold">
                                          <p:stCondLst>
                                            <p:cond delay="0"/>
                                          </p:stCondLst>
                                        </p:cTn>
                                        <p:tgtEl>
                                          <p:spTgt spid="32"/>
                                        </p:tgtEl>
                                        <p:attrNameLst>
                                          <p:attrName>style.visibility</p:attrName>
                                        </p:attrNameLst>
                                      </p:cBhvr>
                                      <p:to>
                                        <p:strVal val="visible"/>
                                      </p:to>
                                    </p:set>
                                    <p:anim calcmode="lin" valueType="num">
                                      <p:cBhvr>
                                        <p:cTn id="203" dur="1000" fill="hold"/>
                                        <p:tgtEl>
                                          <p:spTgt spid="32"/>
                                        </p:tgtEl>
                                        <p:attrNameLst>
                                          <p:attrName>ppt_x</p:attrName>
                                        </p:attrNameLst>
                                      </p:cBhvr>
                                      <p:tavLst>
                                        <p:tav tm="0">
                                          <p:val>
                                            <p:strVal val="#ppt_x-.2"/>
                                          </p:val>
                                        </p:tav>
                                        <p:tav tm="100000">
                                          <p:val>
                                            <p:strVal val="#ppt_x"/>
                                          </p:val>
                                        </p:tav>
                                      </p:tavLst>
                                    </p:anim>
                                    <p:anim calcmode="lin" valueType="num">
                                      <p:cBhvr>
                                        <p:cTn id="204"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20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animBg="1"/>
      <p:bldP spid="17" grpId="0"/>
      <p:bldP spid="18" grpId="0"/>
      <p:bldP spid="19" grpId="0"/>
      <p:bldP spid="20" grpId="0"/>
      <p:bldP spid="21" grpId="0"/>
      <p:bldP spid="22" grpId="0"/>
      <p:bldP spid="23" grpId="0"/>
      <p:bldP spid="24" grpId="0" animBg="1"/>
      <p:bldP spid="25" grpId="0"/>
      <p:bldP spid="26" grpId="0"/>
      <p:bldP spid="27" grpId="0" animBg="1"/>
      <p:bldP spid="28" grpId="0"/>
      <p:bldP spid="29" grpId="0"/>
      <p:bldP spid="30" grpId="0"/>
      <p:bldP spid="31" grpId="0"/>
      <p:bldP spid="32" grpId="0"/>
      <p:bldP spid="36" grpId="0" animBg="1"/>
      <p:bldP spid="38"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زوايا مستديرة 11">
            <a:extLst>
              <a:ext uri="{FF2B5EF4-FFF2-40B4-BE49-F238E27FC236}">
                <a16:creationId xmlns:a16="http://schemas.microsoft.com/office/drawing/2014/main" id="{CD9494CC-01BD-4056-8A18-34DF6CEB5039}"/>
              </a:ext>
            </a:extLst>
          </p:cNvPr>
          <p:cNvSpPr/>
          <p:nvPr/>
        </p:nvSpPr>
        <p:spPr>
          <a:xfrm rot="16200000">
            <a:off x="2955761" y="-2455360"/>
            <a:ext cx="6423381" cy="11686551"/>
          </a:xfrm>
          <a:prstGeom prst="roundRect">
            <a:avLst>
              <a:gd name="adj" fmla="val 5381"/>
            </a:avLst>
          </a:prstGeom>
          <a:solidFill>
            <a:srgbClr val="776383"/>
          </a:solidFill>
          <a:ln>
            <a:noFill/>
          </a:ln>
          <a:effectLst>
            <a:outerShdw blurRad="50800" dist="38100" dir="5400000" algn="t"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grpSp>
        <p:nvGrpSpPr>
          <p:cNvPr id="6" name="مجموعة 5">
            <a:extLst>
              <a:ext uri="{FF2B5EF4-FFF2-40B4-BE49-F238E27FC236}">
                <a16:creationId xmlns:a16="http://schemas.microsoft.com/office/drawing/2014/main" id="{C6A01C9F-C5DA-5347-A84B-F971C0E5D111}"/>
              </a:ext>
            </a:extLst>
          </p:cNvPr>
          <p:cNvGrpSpPr/>
          <p:nvPr/>
        </p:nvGrpSpPr>
        <p:grpSpPr>
          <a:xfrm>
            <a:off x="324175" y="258392"/>
            <a:ext cx="11867825" cy="6423382"/>
            <a:chOff x="760246" y="392652"/>
            <a:chExt cx="11420963" cy="6423382"/>
          </a:xfrm>
        </p:grpSpPr>
        <p:sp>
          <p:nvSpPr>
            <p:cNvPr id="7" name="مستطيل مستدير الزوايا 6">
              <a:extLst>
                <a:ext uri="{FF2B5EF4-FFF2-40B4-BE49-F238E27FC236}">
                  <a16:creationId xmlns:a16="http://schemas.microsoft.com/office/drawing/2014/main" id="{3031575D-A504-F34B-9982-513CE59AAFDB}"/>
                </a:ext>
              </a:extLst>
            </p:cNvPr>
            <p:cNvSpPr/>
            <p:nvPr/>
          </p:nvSpPr>
          <p:spPr>
            <a:xfrm>
              <a:off x="760246" y="392652"/>
              <a:ext cx="11096787" cy="6142407"/>
            </a:xfrm>
            <a:prstGeom prst="roundRect">
              <a:avLst/>
            </a:prstGeom>
            <a:blipFill>
              <a:blip r:embed="rId3"/>
              <a:stretch>
                <a:fillRect/>
              </a:stretch>
            </a:bli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9" name="صورة 8">
              <a:extLst>
                <a:ext uri="{FF2B5EF4-FFF2-40B4-BE49-F238E27FC236}">
                  <a16:creationId xmlns:a16="http://schemas.microsoft.com/office/drawing/2014/main" id="{AE9BD02E-7A89-5640-9988-C9DA36285E9F}"/>
                </a:ext>
              </a:extLst>
            </p:cNvPr>
            <p:cNvPicPr>
              <a:picLocks noChangeAspect="1"/>
            </p:cNvPicPr>
            <p:nvPr/>
          </p:nvPicPr>
          <p:blipFill>
            <a:blip r:embed="rId4">
              <a:alphaModFix amt="35000"/>
            </a:blip>
            <a:stretch>
              <a:fillRect/>
            </a:stretch>
          </p:blipFill>
          <p:spPr>
            <a:xfrm>
              <a:off x="11135153" y="5767882"/>
              <a:ext cx="1046056" cy="1048152"/>
            </a:xfrm>
            <a:prstGeom prst="rect">
              <a:avLst/>
            </a:prstGeom>
          </p:spPr>
        </p:pic>
      </p:grpSp>
      <p:pic>
        <p:nvPicPr>
          <p:cNvPr id="15" name="صورة 14" descr="صورة تحتوي على داخلي, جهاز, أسود, مقياس فكي&#10;&#10;تم إنشاء الوصف تلقائياً">
            <a:extLst>
              <a:ext uri="{FF2B5EF4-FFF2-40B4-BE49-F238E27FC236}">
                <a16:creationId xmlns:a16="http://schemas.microsoft.com/office/drawing/2014/main" id="{77B38BD7-6F4A-4CCC-B7D7-CE5F326D4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197384" y="-4672999"/>
            <a:ext cx="944905" cy="10643356"/>
          </a:xfrm>
          <a:prstGeom prst="rect">
            <a:avLst/>
          </a:prstGeom>
        </p:spPr>
      </p:pic>
      <p:pic>
        <p:nvPicPr>
          <p:cNvPr id="10" name="Picture 6" descr="https://i.pinimg.com/564x/f7/b1/09/f7b1094060ec4e7985a4aac0849e9e9f.jpg">
            <a:extLst>
              <a:ext uri="{FF2B5EF4-FFF2-40B4-BE49-F238E27FC236}">
                <a16:creationId xmlns:a16="http://schemas.microsoft.com/office/drawing/2014/main" id="{A7E94AA6-AE5A-D34D-9DC7-0D8B1B8449F2}"/>
              </a:ext>
            </a:extLst>
          </p:cNvPr>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t="11881" b="13152"/>
          <a:stretch/>
        </p:blipFill>
        <p:spPr bwMode="auto">
          <a:xfrm rot="2225611">
            <a:off x="10807268" y="136917"/>
            <a:ext cx="974153" cy="1023523"/>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B4B6912D-4D0F-394A-84D3-47BF37E57BFF}"/>
              </a:ext>
            </a:extLst>
          </p:cNvPr>
          <p:cNvSpPr/>
          <p:nvPr/>
        </p:nvSpPr>
        <p:spPr>
          <a:xfrm rot="385153">
            <a:off x="9661633" y="1173023"/>
            <a:ext cx="2414610" cy="584775"/>
          </a:xfrm>
          <a:prstGeom prst="rect">
            <a:avLst/>
          </a:prstGeom>
          <a:noFill/>
          <a:ln>
            <a:noFill/>
          </a:ln>
        </p:spPr>
        <p:txBody>
          <a:bodyPr wrap="square" lIns="91440" tIns="45720" rIns="91440" bIns="45720">
            <a:spAutoFit/>
          </a:bodyPr>
          <a:lstStyle/>
          <a:p>
            <a:pPr algn="ctr" defTabSz="914400" rtl="1"/>
            <a:r>
              <a:rPr lang="ar-SA" sz="3200" b="1" dirty="0">
                <a:ln w="9525">
                  <a:solidFill>
                    <a:prstClr val="black"/>
                  </a:solidFill>
                  <a:prstDash val="solid"/>
                </a:ln>
                <a:solidFill>
                  <a:srgbClr val="D58C2E">
                    <a:lumMod val="50000"/>
                  </a:srgbClr>
                </a:solidFill>
                <a:effectLst>
                  <a:outerShdw blurRad="12700" dist="38100" dir="2700000" algn="tl" rotWithShape="0">
                    <a:srgbClr val="C9492C">
                      <a:lumMod val="60000"/>
                      <a:lumOff val="40000"/>
                    </a:srgbClr>
                  </a:outerShdw>
                </a:effectLst>
                <a:latin typeface="Aldhabi" panose="01000000000000000000" pitchFamily="2" charset="-78"/>
                <a:cs typeface="Aldhabi" panose="01000000000000000000" pitchFamily="2" charset="-78"/>
              </a:rPr>
              <a:t>المستقيمان المتعامدان</a:t>
            </a:r>
          </a:p>
        </p:txBody>
      </p:sp>
      <p:pic>
        <p:nvPicPr>
          <p:cNvPr id="13" name="Picture 8">
            <a:extLst>
              <a:ext uri="{FF2B5EF4-FFF2-40B4-BE49-F238E27FC236}">
                <a16:creationId xmlns:a16="http://schemas.microsoft.com/office/drawing/2014/main" id="{C68C657C-73A2-F741-B74B-DD0623643D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4710" y="1183962"/>
            <a:ext cx="19192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98">
            <a:extLst>
              <a:ext uri="{FF2B5EF4-FFF2-40B4-BE49-F238E27FC236}">
                <a16:creationId xmlns:a16="http://schemas.microsoft.com/office/drawing/2014/main" id="{2ADD78E5-1003-404C-862D-C7B3071C992E}"/>
              </a:ext>
            </a:extLst>
          </p:cNvPr>
          <p:cNvGrpSpPr>
            <a:grpSpLocks/>
          </p:cNvGrpSpPr>
          <p:nvPr/>
        </p:nvGrpSpPr>
        <p:grpSpPr bwMode="auto">
          <a:xfrm>
            <a:off x="1438496" y="1951216"/>
            <a:ext cx="4392613" cy="4321175"/>
            <a:chOff x="476" y="1657"/>
            <a:chExt cx="2317" cy="2317"/>
          </a:xfrm>
        </p:grpSpPr>
        <p:sp>
          <p:nvSpPr>
            <p:cNvPr id="16" name="Line 99">
              <a:extLst>
                <a:ext uri="{FF2B5EF4-FFF2-40B4-BE49-F238E27FC236}">
                  <a16:creationId xmlns:a16="http://schemas.microsoft.com/office/drawing/2014/main" id="{DE419C2A-FB2B-6D44-9832-A3722077D354}"/>
                </a:ext>
              </a:extLst>
            </p:cNvPr>
            <p:cNvSpPr>
              <a:spLocks noChangeShapeType="1"/>
            </p:cNvSpPr>
            <p:nvPr/>
          </p:nvSpPr>
          <p:spPr bwMode="auto">
            <a:xfrm>
              <a:off x="1635" y="1657"/>
              <a:ext cx="0" cy="2317"/>
            </a:xfrm>
            <a:prstGeom prst="line">
              <a:avLst/>
            </a:prstGeom>
            <a:noFill/>
            <a:ln w="2857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ar-SA"/>
            </a:p>
          </p:txBody>
        </p:sp>
        <p:sp>
          <p:nvSpPr>
            <p:cNvPr id="17" name="Line 100">
              <a:extLst>
                <a:ext uri="{FF2B5EF4-FFF2-40B4-BE49-F238E27FC236}">
                  <a16:creationId xmlns:a16="http://schemas.microsoft.com/office/drawing/2014/main" id="{BF2CF52D-C024-D24C-98A7-9FF44A9FCB4C}"/>
                </a:ext>
              </a:extLst>
            </p:cNvPr>
            <p:cNvSpPr>
              <a:spLocks noChangeShapeType="1"/>
            </p:cNvSpPr>
            <p:nvPr/>
          </p:nvSpPr>
          <p:spPr bwMode="auto">
            <a:xfrm flipH="1">
              <a:off x="476" y="2816"/>
              <a:ext cx="2317" cy="0"/>
            </a:xfrm>
            <a:prstGeom prst="line">
              <a:avLst/>
            </a:prstGeom>
            <a:noFill/>
            <a:ln w="2857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ar-SA"/>
            </a:p>
          </p:txBody>
        </p:sp>
        <p:sp>
          <p:nvSpPr>
            <p:cNvPr id="18" name="Rectangle 101">
              <a:extLst>
                <a:ext uri="{FF2B5EF4-FFF2-40B4-BE49-F238E27FC236}">
                  <a16:creationId xmlns:a16="http://schemas.microsoft.com/office/drawing/2014/main" id="{977891FC-2290-A943-AAFD-328A19B003AB}"/>
                </a:ext>
              </a:extLst>
            </p:cNvPr>
            <p:cNvSpPr>
              <a:spLocks noChangeArrowheads="1"/>
            </p:cNvSpPr>
            <p:nvPr/>
          </p:nvSpPr>
          <p:spPr bwMode="auto">
            <a:xfrm>
              <a:off x="476" y="1657"/>
              <a:ext cx="2317" cy="2317"/>
            </a:xfrm>
            <a:prstGeom prst="rect">
              <a:avLst/>
            </a:prstGeom>
            <a:noFill/>
            <a:ln w="1905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p>
          </p:txBody>
        </p:sp>
        <p:sp>
          <p:nvSpPr>
            <p:cNvPr id="19" name="Line 102">
              <a:extLst>
                <a:ext uri="{FF2B5EF4-FFF2-40B4-BE49-F238E27FC236}">
                  <a16:creationId xmlns:a16="http://schemas.microsoft.com/office/drawing/2014/main" id="{79559283-1DA0-4F4D-8222-DFC18B564740}"/>
                </a:ext>
              </a:extLst>
            </p:cNvPr>
            <p:cNvSpPr>
              <a:spLocks noChangeShapeType="1"/>
            </p:cNvSpPr>
            <p:nvPr/>
          </p:nvSpPr>
          <p:spPr bwMode="auto">
            <a:xfrm>
              <a:off x="2648"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20" name="Line 103">
              <a:extLst>
                <a:ext uri="{FF2B5EF4-FFF2-40B4-BE49-F238E27FC236}">
                  <a16:creationId xmlns:a16="http://schemas.microsoft.com/office/drawing/2014/main" id="{101DCFF6-8684-E846-B694-AB846C69F7EB}"/>
                </a:ext>
              </a:extLst>
            </p:cNvPr>
            <p:cNvSpPr>
              <a:spLocks noChangeShapeType="1"/>
            </p:cNvSpPr>
            <p:nvPr/>
          </p:nvSpPr>
          <p:spPr bwMode="auto">
            <a:xfrm>
              <a:off x="2503"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21" name="Line 104">
              <a:extLst>
                <a:ext uri="{FF2B5EF4-FFF2-40B4-BE49-F238E27FC236}">
                  <a16:creationId xmlns:a16="http://schemas.microsoft.com/office/drawing/2014/main" id="{919E67FB-4DEA-7744-A79A-5EEE3E4512E6}"/>
                </a:ext>
              </a:extLst>
            </p:cNvPr>
            <p:cNvSpPr>
              <a:spLocks noChangeShapeType="1"/>
            </p:cNvSpPr>
            <p:nvPr/>
          </p:nvSpPr>
          <p:spPr bwMode="auto">
            <a:xfrm>
              <a:off x="2359"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22" name="Line 105">
              <a:extLst>
                <a:ext uri="{FF2B5EF4-FFF2-40B4-BE49-F238E27FC236}">
                  <a16:creationId xmlns:a16="http://schemas.microsoft.com/office/drawing/2014/main" id="{0A0ECE26-C703-834F-9605-269E1F0E84D7}"/>
                </a:ext>
              </a:extLst>
            </p:cNvPr>
            <p:cNvSpPr>
              <a:spLocks noChangeShapeType="1"/>
            </p:cNvSpPr>
            <p:nvPr/>
          </p:nvSpPr>
          <p:spPr bwMode="auto">
            <a:xfrm>
              <a:off x="2214"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23" name="Line 106">
              <a:extLst>
                <a:ext uri="{FF2B5EF4-FFF2-40B4-BE49-F238E27FC236}">
                  <a16:creationId xmlns:a16="http://schemas.microsoft.com/office/drawing/2014/main" id="{765B75CE-9F83-3F48-945C-A2C9E5CB3A0C}"/>
                </a:ext>
              </a:extLst>
            </p:cNvPr>
            <p:cNvSpPr>
              <a:spLocks noChangeShapeType="1"/>
            </p:cNvSpPr>
            <p:nvPr/>
          </p:nvSpPr>
          <p:spPr bwMode="auto">
            <a:xfrm>
              <a:off x="2069"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24" name="Line 107">
              <a:extLst>
                <a:ext uri="{FF2B5EF4-FFF2-40B4-BE49-F238E27FC236}">
                  <a16:creationId xmlns:a16="http://schemas.microsoft.com/office/drawing/2014/main" id="{3A6E1DFF-ACF8-BC46-9E1C-D18537B88357}"/>
                </a:ext>
              </a:extLst>
            </p:cNvPr>
            <p:cNvSpPr>
              <a:spLocks noChangeShapeType="1"/>
            </p:cNvSpPr>
            <p:nvPr/>
          </p:nvSpPr>
          <p:spPr bwMode="auto">
            <a:xfrm>
              <a:off x="1924"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25" name="Line 108">
              <a:extLst>
                <a:ext uri="{FF2B5EF4-FFF2-40B4-BE49-F238E27FC236}">
                  <a16:creationId xmlns:a16="http://schemas.microsoft.com/office/drawing/2014/main" id="{0C14EA2E-9E2B-4A49-A922-966F9F5E70D0}"/>
                </a:ext>
              </a:extLst>
            </p:cNvPr>
            <p:cNvSpPr>
              <a:spLocks noChangeShapeType="1"/>
            </p:cNvSpPr>
            <p:nvPr/>
          </p:nvSpPr>
          <p:spPr bwMode="auto">
            <a:xfrm>
              <a:off x="1779"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26" name="Line 109">
              <a:extLst>
                <a:ext uri="{FF2B5EF4-FFF2-40B4-BE49-F238E27FC236}">
                  <a16:creationId xmlns:a16="http://schemas.microsoft.com/office/drawing/2014/main" id="{7C3AA863-BBDB-3341-A75B-4D23B28D6471}"/>
                </a:ext>
              </a:extLst>
            </p:cNvPr>
            <p:cNvSpPr>
              <a:spLocks noChangeShapeType="1"/>
            </p:cNvSpPr>
            <p:nvPr/>
          </p:nvSpPr>
          <p:spPr bwMode="auto">
            <a:xfrm>
              <a:off x="1635" y="1657"/>
              <a:ext cx="0" cy="2317"/>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27" name="Line 110">
              <a:extLst>
                <a:ext uri="{FF2B5EF4-FFF2-40B4-BE49-F238E27FC236}">
                  <a16:creationId xmlns:a16="http://schemas.microsoft.com/office/drawing/2014/main" id="{9E658D10-AD09-1B42-858B-42D4337F3CFC}"/>
                </a:ext>
              </a:extLst>
            </p:cNvPr>
            <p:cNvSpPr>
              <a:spLocks noChangeShapeType="1"/>
            </p:cNvSpPr>
            <p:nvPr/>
          </p:nvSpPr>
          <p:spPr bwMode="auto">
            <a:xfrm>
              <a:off x="1490"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28" name="Line 111">
              <a:extLst>
                <a:ext uri="{FF2B5EF4-FFF2-40B4-BE49-F238E27FC236}">
                  <a16:creationId xmlns:a16="http://schemas.microsoft.com/office/drawing/2014/main" id="{D0D293AE-CE63-4444-9CDE-20332A8E623C}"/>
                </a:ext>
              </a:extLst>
            </p:cNvPr>
            <p:cNvSpPr>
              <a:spLocks noChangeShapeType="1"/>
            </p:cNvSpPr>
            <p:nvPr/>
          </p:nvSpPr>
          <p:spPr bwMode="auto">
            <a:xfrm>
              <a:off x="1345"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29" name="Line 112">
              <a:extLst>
                <a:ext uri="{FF2B5EF4-FFF2-40B4-BE49-F238E27FC236}">
                  <a16:creationId xmlns:a16="http://schemas.microsoft.com/office/drawing/2014/main" id="{679E113C-25F1-6C4C-B779-300DC1CECDDE}"/>
                </a:ext>
              </a:extLst>
            </p:cNvPr>
            <p:cNvSpPr>
              <a:spLocks noChangeShapeType="1"/>
            </p:cNvSpPr>
            <p:nvPr/>
          </p:nvSpPr>
          <p:spPr bwMode="auto">
            <a:xfrm>
              <a:off x="1200"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30" name="Line 113">
              <a:extLst>
                <a:ext uri="{FF2B5EF4-FFF2-40B4-BE49-F238E27FC236}">
                  <a16:creationId xmlns:a16="http://schemas.microsoft.com/office/drawing/2014/main" id="{84452918-2524-194C-BFCA-E0B3DE8C6110}"/>
                </a:ext>
              </a:extLst>
            </p:cNvPr>
            <p:cNvSpPr>
              <a:spLocks noChangeShapeType="1"/>
            </p:cNvSpPr>
            <p:nvPr/>
          </p:nvSpPr>
          <p:spPr bwMode="auto">
            <a:xfrm>
              <a:off x="1055"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31" name="Line 114">
              <a:extLst>
                <a:ext uri="{FF2B5EF4-FFF2-40B4-BE49-F238E27FC236}">
                  <a16:creationId xmlns:a16="http://schemas.microsoft.com/office/drawing/2014/main" id="{D8B5D4F9-4632-384B-B82D-5171AADC87EB}"/>
                </a:ext>
              </a:extLst>
            </p:cNvPr>
            <p:cNvSpPr>
              <a:spLocks noChangeShapeType="1"/>
            </p:cNvSpPr>
            <p:nvPr/>
          </p:nvSpPr>
          <p:spPr bwMode="auto">
            <a:xfrm>
              <a:off x="910"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32" name="Line 115">
              <a:extLst>
                <a:ext uri="{FF2B5EF4-FFF2-40B4-BE49-F238E27FC236}">
                  <a16:creationId xmlns:a16="http://schemas.microsoft.com/office/drawing/2014/main" id="{AF2C2245-7E64-7F47-9D6C-56FE357820E5}"/>
                </a:ext>
              </a:extLst>
            </p:cNvPr>
            <p:cNvSpPr>
              <a:spLocks noChangeShapeType="1"/>
            </p:cNvSpPr>
            <p:nvPr/>
          </p:nvSpPr>
          <p:spPr bwMode="auto">
            <a:xfrm>
              <a:off x="766"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33" name="Line 116">
              <a:extLst>
                <a:ext uri="{FF2B5EF4-FFF2-40B4-BE49-F238E27FC236}">
                  <a16:creationId xmlns:a16="http://schemas.microsoft.com/office/drawing/2014/main" id="{5D90E980-2301-1249-B712-66DF4FFAEC79}"/>
                </a:ext>
              </a:extLst>
            </p:cNvPr>
            <p:cNvSpPr>
              <a:spLocks noChangeShapeType="1"/>
            </p:cNvSpPr>
            <p:nvPr/>
          </p:nvSpPr>
          <p:spPr bwMode="auto">
            <a:xfrm>
              <a:off x="621"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34" name="Line 117">
              <a:extLst>
                <a:ext uri="{FF2B5EF4-FFF2-40B4-BE49-F238E27FC236}">
                  <a16:creationId xmlns:a16="http://schemas.microsoft.com/office/drawing/2014/main" id="{F3E4A979-AC6E-7E48-A0FD-D33F3F593858}"/>
                </a:ext>
              </a:extLst>
            </p:cNvPr>
            <p:cNvSpPr>
              <a:spLocks noChangeShapeType="1"/>
            </p:cNvSpPr>
            <p:nvPr/>
          </p:nvSpPr>
          <p:spPr bwMode="auto">
            <a:xfrm flipH="1">
              <a:off x="476" y="1802"/>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35" name="Line 118">
              <a:extLst>
                <a:ext uri="{FF2B5EF4-FFF2-40B4-BE49-F238E27FC236}">
                  <a16:creationId xmlns:a16="http://schemas.microsoft.com/office/drawing/2014/main" id="{4EFBF333-3EC2-4041-9B2B-CB4F154397E8}"/>
                </a:ext>
              </a:extLst>
            </p:cNvPr>
            <p:cNvSpPr>
              <a:spLocks noChangeShapeType="1"/>
            </p:cNvSpPr>
            <p:nvPr/>
          </p:nvSpPr>
          <p:spPr bwMode="auto">
            <a:xfrm flipH="1">
              <a:off x="476" y="1947"/>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36" name="Line 119">
              <a:extLst>
                <a:ext uri="{FF2B5EF4-FFF2-40B4-BE49-F238E27FC236}">
                  <a16:creationId xmlns:a16="http://schemas.microsoft.com/office/drawing/2014/main" id="{48098ABE-5014-FD41-9392-CEF925A51AAE}"/>
                </a:ext>
              </a:extLst>
            </p:cNvPr>
            <p:cNvSpPr>
              <a:spLocks noChangeShapeType="1"/>
            </p:cNvSpPr>
            <p:nvPr/>
          </p:nvSpPr>
          <p:spPr bwMode="auto">
            <a:xfrm flipH="1">
              <a:off x="476" y="2087"/>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37" name="Line 120">
              <a:extLst>
                <a:ext uri="{FF2B5EF4-FFF2-40B4-BE49-F238E27FC236}">
                  <a16:creationId xmlns:a16="http://schemas.microsoft.com/office/drawing/2014/main" id="{0D6B2FFE-7162-8B43-AB04-93D5DBDE4A28}"/>
                </a:ext>
              </a:extLst>
            </p:cNvPr>
            <p:cNvSpPr>
              <a:spLocks noChangeShapeType="1"/>
            </p:cNvSpPr>
            <p:nvPr/>
          </p:nvSpPr>
          <p:spPr bwMode="auto">
            <a:xfrm flipH="1">
              <a:off x="476" y="2236"/>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38" name="Line 121">
              <a:extLst>
                <a:ext uri="{FF2B5EF4-FFF2-40B4-BE49-F238E27FC236}">
                  <a16:creationId xmlns:a16="http://schemas.microsoft.com/office/drawing/2014/main" id="{4BBE2251-FFFC-3B4C-894D-1D363BE0B380}"/>
                </a:ext>
              </a:extLst>
            </p:cNvPr>
            <p:cNvSpPr>
              <a:spLocks noChangeShapeType="1"/>
            </p:cNvSpPr>
            <p:nvPr/>
          </p:nvSpPr>
          <p:spPr bwMode="auto">
            <a:xfrm flipH="1">
              <a:off x="476" y="2381"/>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39" name="Line 122">
              <a:extLst>
                <a:ext uri="{FF2B5EF4-FFF2-40B4-BE49-F238E27FC236}">
                  <a16:creationId xmlns:a16="http://schemas.microsoft.com/office/drawing/2014/main" id="{0C6D8FA9-67EE-6F40-812A-C450358E84DE}"/>
                </a:ext>
              </a:extLst>
            </p:cNvPr>
            <p:cNvSpPr>
              <a:spLocks noChangeShapeType="1"/>
            </p:cNvSpPr>
            <p:nvPr/>
          </p:nvSpPr>
          <p:spPr bwMode="auto">
            <a:xfrm flipH="1">
              <a:off x="476" y="2526"/>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40" name="Line 123">
              <a:extLst>
                <a:ext uri="{FF2B5EF4-FFF2-40B4-BE49-F238E27FC236}">
                  <a16:creationId xmlns:a16="http://schemas.microsoft.com/office/drawing/2014/main" id="{189CA088-BA57-A945-98B4-97CC34436414}"/>
                </a:ext>
              </a:extLst>
            </p:cNvPr>
            <p:cNvSpPr>
              <a:spLocks noChangeShapeType="1"/>
            </p:cNvSpPr>
            <p:nvPr/>
          </p:nvSpPr>
          <p:spPr bwMode="auto">
            <a:xfrm flipH="1">
              <a:off x="476" y="2671"/>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41" name="Line 124">
              <a:extLst>
                <a:ext uri="{FF2B5EF4-FFF2-40B4-BE49-F238E27FC236}">
                  <a16:creationId xmlns:a16="http://schemas.microsoft.com/office/drawing/2014/main" id="{7444F323-1730-344D-84EA-A32E45EB4FAB}"/>
                </a:ext>
              </a:extLst>
            </p:cNvPr>
            <p:cNvSpPr>
              <a:spLocks noChangeShapeType="1"/>
            </p:cNvSpPr>
            <p:nvPr/>
          </p:nvSpPr>
          <p:spPr bwMode="auto">
            <a:xfrm flipH="1">
              <a:off x="476" y="2811"/>
              <a:ext cx="2317"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42" name="Line 125">
              <a:extLst>
                <a:ext uri="{FF2B5EF4-FFF2-40B4-BE49-F238E27FC236}">
                  <a16:creationId xmlns:a16="http://schemas.microsoft.com/office/drawing/2014/main" id="{B54EE6D0-AB7D-4448-9C69-FB973D3A2D24}"/>
                </a:ext>
              </a:extLst>
            </p:cNvPr>
            <p:cNvSpPr>
              <a:spLocks noChangeShapeType="1"/>
            </p:cNvSpPr>
            <p:nvPr/>
          </p:nvSpPr>
          <p:spPr bwMode="auto">
            <a:xfrm flipH="1">
              <a:off x="476" y="2960"/>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43" name="Line 126">
              <a:extLst>
                <a:ext uri="{FF2B5EF4-FFF2-40B4-BE49-F238E27FC236}">
                  <a16:creationId xmlns:a16="http://schemas.microsoft.com/office/drawing/2014/main" id="{19173D02-6250-C840-BDE3-EE7D723E35DB}"/>
                </a:ext>
              </a:extLst>
            </p:cNvPr>
            <p:cNvSpPr>
              <a:spLocks noChangeShapeType="1"/>
            </p:cNvSpPr>
            <p:nvPr/>
          </p:nvSpPr>
          <p:spPr bwMode="auto">
            <a:xfrm flipH="1">
              <a:off x="476" y="3105"/>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44" name="Line 127">
              <a:extLst>
                <a:ext uri="{FF2B5EF4-FFF2-40B4-BE49-F238E27FC236}">
                  <a16:creationId xmlns:a16="http://schemas.microsoft.com/office/drawing/2014/main" id="{19D5B4BC-E746-2642-AE16-E7DE1FC7827D}"/>
                </a:ext>
              </a:extLst>
            </p:cNvPr>
            <p:cNvSpPr>
              <a:spLocks noChangeShapeType="1"/>
            </p:cNvSpPr>
            <p:nvPr/>
          </p:nvSpPr>
          <p:spPr bwMode="auto">
            <a:xfrm flipH="1">
              <a:off x="476" y="3246"/>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45" name="Line 128">
              <a:extLst>
                <a:ext uri="{FF2B5EF4-FFF2-40B4-BE49-F238E27FC236}">
                  <a16:creationId xmlns:a16="http://schemas.microsoft.com/office/drawing/2014/main" id="{6D4EF7ED-23FF-2B42-9147-220044A15907}"/>
                </a:ext>
              </a:extLst>
            </p:cNvPr>
            <p:cNvSpPr>
              <a:spLocks noChangeShapeType="1"/>
            </p:cNvSpPr>
            <p:nvPr/>
          </p:nvSpPr>
          <p:spPr bwMode="auto">
            <a:xfrm flipH="1">
              <a:off x="476" y="3395"/>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46" name="Line 129">
              <a:extLst>
                <a:ext uri="{FF2B5EF4-FFF2-40B4-BE49-F238E27FC236}">
                  <a16:creationId xmlns:a16="http://schemas.microsoft.com/office/drawing/2014/main" id="{E2120671-660E-0747-BC10-5ACB95079C6B}"/>
                </a:ext>
              </a:extLst>
            </p:cNvPr>
            <p:cNvSpPr>
              <a:spLocks noChangeShapeType="1"/>
            </p:cNvSpPr>
            <p:nvPr/>
          </p:nvSpPr>
          <p:spPr bwMode="auto">
            <a:xfrm flipH="1">
              <a:off x="476" y="3540"/>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47" name="Line 130">
              <a:extLst>
                <a:ext uri="{FF2B5EF4-FFF2-40B4-BE49-F238E27FC236}">
                  <a16:creationId xmlns:a16="http://schemas.microsoft.com/office/drawing/2014/main" id="{6633815D-3878-1B42-92A3-4DA87E8A20B4}"/>
                </a:ext>
              </a:extLst>
            </p:cNvPr>
            <p:cNvSpPr>
              <a:spLocks noChangeShapeType="1"/>
            </p:cNvSpPr>
            <p:nvPr/>
          </p:nvSpPr>
          <p:spPr bwMode="auto">
            <a:xfrm flipH="1">
              <a:off x="476" y="3684"/>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48" name="Line 131">
              <a:extLst>
                <a:ext uri="{FF2B5EF4-FFF2-40B4-BE49-F238E27FC236}">
                  <a16:creationId xmlns:a16="http://schemas.microsoft.com/office/drawing/2014/main" id="{B0AF263B-BA42-A64F-BD7F-9125AEBD002B}"/>
                </a:ext>
              </a:extLst>
            </p:cNvPr>
            <p:cNvSpPr>
              <a:spLocks noChangeShapeType="1"/>
            </p:cNvSpPr>
            <p:nvPr/>
          </p:nvSpPr>
          <p:spPr bwMode="auto">
            <a:xfrm flipH="1">
              <a:off x="476" y="3829"/>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grpSp>
      <p:grpSp>
        <p:nvGrpSpPr>
          <p:cNvPr id="49" name="Group 45">
            <a:extLst>
              <a:ext uri="{FF2B5EF4-FFF2-40B4-BE49-F238E27FC236}">
                <a16:creationId xmlns:a16="http://schemas.microsoft.com/office/drawing/2014/main" id="{87768225-05E3-224A-9254-E3303A4FE6AC}"/>
              </a:ext>
            </a:extLst>
          </p:cNvPr>
          <p:cNvGrpSpPr>
            <a:grpSpLocks/>
          </p:cNvGrpSpPr>
          <p:nvPr/>
        </p:nvGrpSpPr>
        <p:grpSpPr bwMode="auto">
          <a:xfrm>
            <a:off x="1654396" y="1878191"/>
            <a:ext cx="2844800" cy="3348037"/>
            <a:chOff x="90" y="822"/>
            <a:chExt cx="2971" cy="2949"/>
          </a:xfrm>
        </p:grpSpPr>
        <p:sp>
          <p:nvSpPr>
            <p:cNvPr id="50" name="Line 133">
              <a:extLst>
                <a:ext uri="{FF2B5EF4-FFF2-40B4-BE49-F238E27FC236}">
                  <a16:creationId xmlns:a16="http://schemas.microsoft.com/office/drawing/2014/main" id="{51E14312-9229-3842-94E6-086C0442AE34}"/>
                </a:ext>
              </a:extLst>
            </p:cNvPr>
            <p:cNvSpPr>
              <a:spLocks noChangeShapeType="1"/>
            </p:cNvSpPr>
            <p:nvPr/>
          </p:nvSpPr>
          <p:spPr bwMode="auto">
            <a:xfrm flipV="1">
              <a:off x="90" y="2341"/>
              <a:ext cx="2971" cy="0"/>
            </a:xfrm>
            <a:prstGeom prst="line">
              <a:avLst/>
            </a:prstGeom>
            <a:noFill/>
            <a:ln w="5715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ar-SA" dirty="0"/>
            </a:p>
          </p:txBody>
        </p:sp>
        <p:sp>
          <p:nvSpPr>
            <p:cNvPr id="51" name="Line 44">
              <a:extLst>
                <a:ext uri="{FF2B5EF4-FFF2-40B4-BE49-F238E27FC236}">
                  <a16:creationId xmlns:a16="http://schemas.microsoft.com/office/drawing/2014/main" id="{CDF9641A-EF72-FC46-A5BD-34546BA809B4}"/>
                </a:ext>
              </a:extLst>
            </p:cNvPr>
            <p:cNvSpPr>
              <a:spLocks noChangeShapeType="1"/>
            </p:cNvSpPr>
            <p:nvPr/>
          </p:nvSpPr>
          <p:spPr bwMode="auto">
            <a:xfrm>
              <a:off x="1587" y="822"/>
              <a:ext cx="0" cy="2949"/>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ar-SA"/>
            </a:p>
          </p:txBody>
        </p:sp>
      </p:grpSp>
      <p:grpSp>
        <p:nvGrpSpPr>
          <p:cNvPr id="52" name="Group 49">
            <a:extLst>
              <a:ext uri="{FF2B5EF4-FFF2-40B4-BE49-F238E27FC236}">
                <a16:creationId xmlns:a16="http://schemas.microsoft.com/office/drawing/2014/main" id="{15672C84-10E3-4A44-9650-7E392E797F32}"/>
              </a:ext>
            </a:extLst>
          </p:cNvPr>
          <p:cNvGrpSpPr>
            <a:grpSpLocks/>
          </p:cNvGrpSpPr>
          <p:nvPr/>
        </p:nvGrpSpPr>
        <p:grpSpPr bwMode="auto">
          <a:xfrm rot="490039">
            <a:off x="1640109" y="2224266"/>
            <a:ext cx="3030537" cy="2720975"/>
            <a:chOff x="3288" y="1119"/>
            <a:chExt cx="2109" cy="1837"/>
          </a:xfrm>
        </p:grpSpPr>
        <p:sp>
          <p:nvSpPr>
            <p:cNvPr id="53" name="Line 133">
              <a:extLst>
                <a:ext uri="{FF2B5EF4-FFF2-40B4-BE49-F238E27FC236}">
                  <a16:creationId xmlns:a16="http://schemas.microsoft.com/office/drawing/2014/main" id="{DAD05D51-AD01-FE43-9D87-ED0CC3DD2E6F}"/>
                </a:ext>
              </a:extLst>
            </p:cNvPr>
            <p:cNvSpPr>
              <a:spLocks noChangeShapeType="1"/>
            </p:cNvSpPr>
            <p:nvPr/>
          </p:nvSpPr>
          <p:spPr bwMode="auto">
            <a:xfrm rot="18314464" flipV="1">
              <a:off x="3382" y="1879"/>
              <a:ext cx="1837" cy="318"/>
            </a:xfrm>
            <a:prstGeom prst="line">
              <a:avLst/>
            </a:prstGeom>
            <a:noFill/>
            <a:ln w="5715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ar-SA"/>
            </a:p>
          </p:txBody>
        </p:sp>
        <p:sp>
          <p:nvSpPr>
            <p:cNvPr id="54" name="Line 48">
              <a:extLst>
                <a:ext uri="{FF2B5EF4-FFF2-40B4-BE49-F238E27FC236}">
                  <a16:creationId xmlns:a16="http://schemas.microsoft.com/office/drawing/2014/main" id="{71086685-FAD6-EA49-AE24-73133DF1723D}"/>
                </a:ext>
              </a:extLst>
            </p:cNvPr>
            <p:cNvSpPr>
              <a:spLocks noChangeShapeType="1"/>
            </p:cNvSpPr>
            <p:nvPr/>
          </p:nvSpPr>
          <p:spPr bwMode="auto">
            <a:xfrm rot="-3285536">
              <a:off x="4343" y="1020"/>
              <a:ext cx="0" cy="2109"/>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ar-SA"/>
            </a:p>
          </p:txBody>
        </p:sp>
      </p:grpSp>
      <p:sp>
        <p:nvSpPr>
          <p:cNvPr id="55" name="AutoShape 153">
            <a:extLst>
              <a:ext uri="{FF2B5EF4-FFF2-40B4-BE49-F238E27FC236}">
                <a16:creationId xmlns:a16="http://schemas.microsoft.com/office/drawing/2014/main" id="{CE24A0EC-130B-9448-B43F-128902DB6462}"/>
              </a:ext>
            </a:extLst>
          </p:cNvPr>
          <p:cNvSpPr>
            <a:spLocks noChangeArrowheads="1"/>
          </p:cNvSpPr>
          <p:nvPr/>
        </p:nvSpPr>
        <p:spPr bwMode="auto">
          <a:xfrm>
            <a:off x="1257521" y="654228"/>
            <a:ext cx="1979613" cy="792163"/>
          </a:xfrm>
          <a:prstGeom prst="wedgeRoundRectCallout">
            <a:avLst>
              <a:gd name="adj1" fmla="val 39495"/>
              <a:gd name="adj2" fmla="val 111523"/>
              <a:gd name="adj3" fmla="val 16667"/>
            </a:avLst>
          </a:prstGeom>
          <a:solidFill>
            <a:srgbClr val="E6EAC4"/>
          </a:solidFill>
          <a:ln w="9525">
            <a:solidFill>
              <a:schemeClr val="tx1"/>
            </a:solidFill>
            <a:miter lim="800000"/>
            <a:headEnd/>
            <a:tailEnd/>
          </a:ln>
        </p:spPr>
        <p:txBody>
          <a:bodyPr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r-SA" altLang="ar-SA" sz="2400" b="1"/>
              <a:t>ميله</a:t>
            </a:r>
            <a:endParaRPr lang="en-US" altLang="ar-SA" sz="2400" b="1"/>
          </a:p>
        </p:txBody>
      </p:sp>
      <p:sp>
        <p:nvSpPr>
          <p:cNvPr id="56" name="AutoShape 153">
            <a:extLst>
              <a:ext uri="{FF2B5EF4-FFF2-40B4-BE49-F238E27FC236}">
                <a16:creationId xmlns:a16="http://schemas.microsoft.com/office/drawing/2014/main" id="{7815C79E-5802-BC45-AD46-F20C4A76EC13}"/>
              </a:ext>
            </a:extLst>
          </p:cNvPr>
          <p:cNvSpPr>
            <a:spLocks noChangeArrowheads="1"/>
          </p:cNvSpPr>
          <p:nvPr/>
        </p:nvSpPr>
        <p:spPr bwMode="auto">
          <a:xfrm>
            <a:off x="1582959" y="1914703"/>
            <a:ext cx="1331912" cy="792163"/>
          </a:xfrm>
          <a:prstGeom prst="wedgeRoundRectCallout">
            <a:avLst>
              <a:gd name="adj1" fmla="val -28190"/>
              <a:gd name="adj2" fmla="val 158218"/>
              <a:gd name="adj3" fmla="val 16667"/>
            </a:avLst>
          </a:prstGeom>
          <a:solidFill>
            <a:srgbClr val="E6EAC4"/>
          </a:solidFill>
          <a:ln w="9525">
            <a:solidFill>
              <a:schemeClr val="tx1"/>
            </a:solidFill>
            <a:miter lim="800000"/>
            <a:headEnd/>
            <a:tailEnd/>
          </a:ln>
        </p:spPr>
        <p:txBody>
          <a:bodyPr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r-SA" altLang="ar-SA" sz="2400" b="1"/>
              <a:t>ميله</a:t>
            </a:r>
            <a:endParaRPr lang="en-US" altLang="ar-SA" sz="2400" b="1"/>
          </a:p>
        </p:txBody>
      </p:sp>
      <p:grpSp>
        <p:nvGrpSpPr>
          <p:cNvPr id="57" name="Group 56">
            <a:extLst>
              <a:ext uri="{FF2B5EF4-FFF2-40B4-BE49-F238E27FC236}">
                <a16:creationId xmlns:a16="http://schemas.microsoft.com/office/drawing/2014/main" id="{4D85A0C4-1D4D-2441-8117-AC27361DC2CB}"/>
              </a:ext>
            </a:extLst>
          </p:cNvPr>
          <p:cNvGrpSpPr>
            <a:grpSpLocks/>
          </p:cNvGrpSpPr>
          <p:nvPr/>
        </p:nvGrpSpPr>
        <p:grpSpPr bwMode="auto">
          <a:xfrm>
            <a:off x="1654396" y="1914703"/>
            <a:ext cx="719138" cy="852488"/>
            <a:chOff x="4059" y="1049"/>
            <a:chExt cx="499" cy="537"/>
          </a:xfrm>
        </p:grpSpPr>
        <p:sp>
          <p:nvSpPr>
            <p:cNvPr id="58" name="Text Box 87">
              <a:extLst>
                <a:ext uri="{FF2B5EF4-FFF2-40B4-BE49-F238E27FC236}">
                  <a16:creationId xmlns:a16="http://schemas.microsoft.com/office/drawing/2014/main" id="{225A53A3-9C59-2043-9A3B-434F0E7A15AE}"/>
                </a:ext>
              </a:extLst>
            </p:cNvPr>
            <p:cNvSpPr txBox="1">
              <a:spLocks noChangeArrowheads="1"/>
            </p:cNvSpPr>
            <p:nvPr/>
          </p:nvSpPr>
          <p:spPr bwMode="auto">
            <a:xfrm>
              <a:off x="4059" y="1049"/>
              <a:ext cx="4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400" b="1">
                  <a:solidFill>
                    <a:srgbClr val="FF0000"/>
                  </a:solidFill>
                </a:rPr>
                <a:t>صفر</a:t>
              </a:r>
              <a:endParaRPr lang="en-US" altLang="ar-SA" sz="2400" b="1">
                <a:solidFill>
                  <a:srgbClr val="FF0000"/>
                </a:solidFill>
              </a:endParaRPr>
            </a:p>
          </p:txBody>
        </p:sp>
        <p:sp>
          <p:nvSpPr>
            <p:cNvPr id="59" name="Text Box 87">
              <a:extLst>
                <a:ext uri="{FF2B5EF4-FFF2-40B4-BE49-F238E27FC236}">
                  <a16:creationId xmlns:a16="http://schemas.microsoft.com/office/drawing/2014/main" id="{82589777-1176-3749-8A63-348935823A7B}"/>
                </a:ext>
              </a:extLst>
            </p:cNvPr>
            <p:cNvSpPr txBox="1">
              <a:spLocks noChangeArrowheads="1"/>
            </p:cNvSpPr>
            <p:nvPr/>
          </p:nvSpPr>
          <p:spPr bwMode="auto">
            <a:xfrm>
              <a:off x="4082" y="1298"/>
              <a:ext cx="4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400" b="1">
                  <a:solidFill>
                    <a:srgbClr val="FF0000"/>
                  </a:solidFill>
                </a:rPr>
                <a:t>عدد</a:t>
              </a:r>
              <a:endParaRPr lang="en-US" altLang="ar-SA" sz="2400" b="1">
                <a:solidFill>
                  <a:srgbClr val="FF0000"/>
                </a:solidFill>
              </a:endParaRPr>
            </a:p>
          </p:txBody>
        </p:sp>
        <p:sp>
          <p:nvSpPr>
            <p:cNvPr id="60" name="Line 157">
              <a:extLst>
                <a:ext uri="{FF2B5EF4-FFF2-40B4-BE49-F238E27FC236}">
                  <a16:creationId xmlns:a16="http://schemas.microsoft.com/office/drawing/2014/main" id="{A50FE5DD-00D9-C041-8F7F-56E69433FB14}"/>
                </a:ext>
              </a:extLst>
            </p:cNvPr>
            <p:cNvSpPr>
              <a:spLocks noChangeShapeType="1"/>
            </p:cNvSpPr>
            <p:nvPr/>
          </p:nvSpPr>
          <p:spPr bwMode="auto">
            <a:xfrm flipH="1">
              <a:off x="4121" y="1320"/>
              <a:ext cx="36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sp>
        <p:nvSpPr>
          <p:cNvPr id="61" name="Text Box 87">
            <a:extLst>
              <a:ext uri="{FF2B5EF4-FFF2-40B4-BE49-F238E27FC236}">
                <a16:creationId xmlns:a16="http://schemas.microsoft.com/office/drawing/2014/main" id="{814548EE-3C38-534A-B599-268B745D2BEA}"/>
              </a:ext>
            </a:extLst>
          </p:cNvPr>
          <p:cNvSpPr txBox="1">
            <a:spLocks noChangeArrowheads="1"/>
          </p:cNvSpPr>
          <p:nvPr/>
        </p:nvSpPr>
        <p:spPr bwMode="auto">
          <a:xfrm>
            <a:off x="1598834" y="2087741"/>
            <a:ext cx="741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400" b="1">
                <a:solidFill>
                  <a:srgbClr val="FF0000"/>
                </a:solidFill>
              </a:rPr>
              <a:t>صفر</a:t>
            </a:r>
            <a:endParaRPr lang="en-US" altLang="ar-SA" sz="2400" b="1">
              <a:solidFill>
                <a:srgbClr val="FF0000"/>
              </a:solidFill>
            </a:endParaRPr>
          </a:p>
        </p:txBody>
      </p:sp>
      <p:sp>
        <p:nvSpPr>
          <p:cNvPr id="62" name="Text Box 87">
            <a:extLst>
              <a:ext uri="{FF2B5EF4-FFF2-40B4-BE49-F238E27FC236}">
                <a16:creationId xmlns:a16="http://schemas.microsoft.com/office/drawing/2014/main" id="{C8C041FD-3ED2-7549-B9F3-2588AF793BD2}"/>
              </a:ext>
            </a:extLst>
          </p:cNvPr>
          <p:cNvSpPr txBox="1">
            <a:spLocks noChangeArrowheads="1"/>
          </p:cNvSpPr>
          <p:nvPr/>
        </p:nvSpPr>
        <p:spPr bwMode="auto">
          <a:xfrm>
            <a:off x="1400396" y="809803"/>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400" b="1">
                <a:solidFill>
                  <a:srgbClr val="FF0000"/>
                </a:solidFill>
              </a:rPr>
              <a:t>غير معرف</a:t>
            </a:r>
            <a:endParaRPr lang="en-US" altLang="ar-SA" sz="2400" b="1">
              <a:solidFill>
                <a:srgbClr val="FF0000"/>
              </a:solidFill>
            </a:endParaRPr>
          </a:p>
        </p:txBody>
      </p:sp>
      <p:grpSp>
        <p:nvGrpSpPr>
          <p:cNvPr id="63" name="Group 68">
            <a:extLst>
              <a:ext uri="{FF2B5EF4-FFF2-40B4-BE49-F238E27FC236}">
                <a16:creationId xmlns:a16="http://schemas.microsoft.com/office/drawing/2014/main" id="{8716B15E-D8C8-E24A-83A1-D367FADC19F8}"/>
              </a:ext>
            </a:extLst>
          </p:cNvPr>
          <p:cNvGrpSpPr>
            <a:grpSpLocks/>
          </p:cNvGrpSpPr>
          <p:nvPr/>
        </p:nvGrpSpPr>
        <p:grpSpPr bwMode="auto">
          <a:xfrm>
            <a:off x="1798859" y="633591"/>
            <a:ext cx="735012" cy="852487"/>
            <a:chOff x="1692" y="142"/>
            <a:chExt cx="463" cy="537"/>
          </a:xfrm>
        </p:grpSpPr>
        <p:sp>
          <p:nvSpPr>
            <p:cNvPr id="64" name="Text Box 87">
              <a:extLst>
                <a:ext uri="{FF2B5EF4-FFF2-40B4-BE49-F238E27FC236}">
                  <a16:creationId xmlns:a16="http://schemas.microsoft.com/office/drawing/2014/main" id="{F3E68D44-7080-404A-ADD8-767B577099CC}"/>
                </a:ext>
              </a:extLst>
            </p:cNvPr>
            <p:cNvSpPr txBox="1">
              <a:spLocks noChangeArrowheads="1"/>
            </p:cNvSpPr>
            <p:nvPr/>
          </p:nvSpPr>
          <p:spPr bwMode="auto">
            <a:xfrm>
              <a:off x="1723" y="142"/>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400" b="1">
                  <a:solidFill>
                    <a:srgbClr val="FF0000"/>
                  </a:solidFill>
                </a:rPr>
                <a:t>عدد</a:t>
              </a:r>
              <a:endParaRPr lang="en-US" altLang="ar-SA" sz="2400" b="1">
                <a:solidFill>
                  <a:srgbClr val="FF0000"/>
                </a:solidFill>
              </a:endParaRPr>
            </a:p>
          </p:txBody>
        </p:sp>
        <p:sp>
          <p:nvSpPr>
            <p:cNvPr id="65" name="Text Box 87">
              <a:extLst>
                <a:ext uri="{FF2B5EF4-FFF2-40B4-BE49-F238E27FC236}">
                  <a16:creationId xmlns:a16="http://schemas.microsoft.com/office/drawing/2014/main" id="{8CD4A4D7-642A-0747-9B4E-9BB3953B9BC6}"/>
                </a:ext>
              </a:extLst>
            </p:cNvPr>
            <p:cNvSpPr txBox="1">
              <a:spLocks noChangeArrowheads="1"/>
            </p:cNvSpPr>
            <p:nvPr/>
          </p:nvSpPr>
          <p:spPr bwMode="auto">
            <a:xfrm>
              <a:off x="1692" y="391"/>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400" b="1">
                  <a:solidFill>
                    <a:srgbClr val="FF0000"/>
                  </a:solidFill>
                </a:rPr>
                <a:t>صفر</a:t>
              </a:r>
              <a:endParaRPr lang="en-US" altLang="ar-SA" sz="2400" b="1">
                <a:solidFill>
                  <a:srgbClr val="FF0000"/>
                </a:solidFill>
              </a:endParaRPr>
            </a:p>
          </p:txBody>
        </p:sp>
        <p:sp>
          <p:nvSpPr>
            <p:cNvPr id="66" name="Line 157">
              <a:extLst>
                <a:ext uri="{FF2B5EF4-FFF2-40B4-BE49-F238E27FC236}">
                  <a16:creationId xmlns:a16="http://schemas.microsoft.com/office/drawing/2014/main" id="{3CA60929-9594-3645-8DD1-4DDF79D28AF6}"/>
                </a:ext>
              </a:extLst>
            </p:cNvPr>
            <p:cNvSpPr>
              <a:spLocks noChangeShapeType="1"/>
            </p:cNvSpPr>
            <p:nvPr/>
          </p:nvSpPr>
          <p:spPr bwMode="auto">
            <a:xfrm flipH="1">
              <a:off x="1779" y="413"/>
              <a:ext cx="3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sp>
        <p:nvSpPr>
          <p:cNvPr id="67" name="AutoShape 153">
            <a:extLst>
              <a:ext uri="{FF2B5EF4-FFF2-40B4-BE49-F238E27FC236}">
                <a16:creationId xmlns:a16="http://schemas.microsoft.com/office/drawing/2014/main" id="{3EB62CB2-8E3D-AC46-AAFE-CACEDF937A5F}"/>
              </a:ext>
            </a:extLst>
          </p:cNvPr>
          <p:cNvSpPr>
            <a:spLocks noChangeArrowheads="1"/>
          </p:cNvSpPr>
          <p:nvPr/>
        </p:nvSpPr>
        <p:spPr bwMode="auto">
          <a:xfrm>
            <a:off x="4089621" y="1338441"/>
            <a:ext cx="1331913" cy="574675"/>
          </a:xfrm>
          <a:prstGeom prst="wedgeRoundRectCallout">
            <a:avLst>
              <a:gd name="adj1" fmla="val -70856"/>
              <a:gd name="adj2" fmla="val 152486"/>
              <a:gd name="adj3" fmla="val 16667"/>
            </a:avLst>
          </a:prstGeom>
          <a:solidFill>
            <a:srgbClr val="E6EAC4"/>
          </a:solidFill>
          <a:ln w="9525">
            <a:solidFill>
              <a:schemeClr val="tx1"/>
            </a:solidFill>
            <a:miter lim="800000"/>
            <a:headEnd/>
            <a:tailEnd/>
          </a:ln>
        </p:spPr>
        <p:txBody>
          <a:bodyPr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r-SA" altLang="ar-SA" sz="2400" b="1"/>
              <a:t>ميله</a:t>
            </a:r>
            <a:endParaRPr lang="en-US" altLang="ar-SA" sz="2400" b="1"/>
          </a:p>
        </p:txBody>
      </p:sp>
      <p:sp>
        <p:nvSpPr>
          <p:cNvPr id="68" name="Text Box 87">
            <a:extLst>
              <a:ext uri="{FF2B5EF4-FFF2-40B4-BE49-F238E27FC236}">
                <a16:creationId xmlns:a16="http://schemas.microsoft.com/office/drawing/2014/main" id="{DC8A2BAA-184F-D84E-8297-BE8629A8507C}"/>
              </a:ext>
            </a:extLst>
          </p:cNvPr>
          <p:cNvSpPr txBox="1">
            <a:spLocks noChangeArrowheads="1"/>
          </p:cNvSpPr>
          <p:nvPr/>
        </p:nvSpPr>
        <p:spPr bwMode="auto">
          <a:xfrm>
            <a:off x="4030884" y="1373366"/>
            <a:ext cx="885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400" b="1">
                <a:solidFill>
                  <a:srgbClr val="FF0000"/>
                </a:solidFill>
              </a:rPr>
              <a:t>موجب</a:t>
            </a:r>
            <a:endParaRPr lang="en-US" altLang="ar-SA" sz="2400" b="1">
              <a:solidFill>
                <a:srgbClr val="FF0000"/>
              </a:solidFill>
            </a:endParaRPr>
          </a:p>
        </p:txBody>
      </p:sp>
      <p:sp>
        <p:nvSpPr>
          <p:cNvPr id="69" name="AutoShape 153">
            <a:extLst>
              <a:ext uri="{FF2B5EF4-FFF2-40B4-BE49-F238E27FC236}">
                <a16:creationId xmlns:a16="http://schemas.microsoft.com/office/drawing/2014/main" id="{4281D0FF-06A3-5744-8593-5F52ED235F6F}"/>
              </a:ext>
            </a:extLst>
          </p:cNvPr>
          <p:cNvSpPr>
            <a:spLocks noChangeArrowheads="1"/>
          </p:cNvSpPr>
          <p:nvPr/>
        </p:nvSpPr>
        <p:spPr bwMode="auto">
          <a:xfrm>
            <a:off x="4413471" y="3354566"/>
            <a:ext cx="1331913" cy="574675"/>
          </a:xfrm>
          <a:prstGeom prst="wedgeRoundRectCallout">
            <a:avLst>
              <a:gd name="adj1" fmla="val -76343"/>
              <a:gd name="adj2" fmla="val 152486"/>
              <a:gd name="adj3" fmla="val 16667"/>
            </a:avLst>
          </a:prstGeom>
          <a:solidFill>
            <a:srgbClr val="E6EAC4"/>
          </a:solidFill>
          <a:ln w="9525">
            <a:solidFill>
              <a:schemeClr val="tx1"/>
            </a:solidFill>
            <a:miter lim="800000"/>
            <a:headEnd/>
            <a:tailEnd/>
          </a:ln>
        </p:spPr>
        <p:txBody>
          <a:bodyPr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r-SA" altLang="ar-SA" sz="2400" b="1"/>
              <a:t>ميله</a:t>
            </a:r>
            <a:endParaRPr lang="en-US" altLang="ar-SA" sz="2400" b="1"/>
          </a:p>
        </p:txBody>
      </p:sp>
      <p:sp>
        <p:nvSpPr>
          <p:cNvPr id="70" name="Text Box 87">
            <a:extLst>
              <a:ext uri="{FF2B5EF4-FFF2-40B4-BE49-F238E27FC236}">
                <a16:creationId xmlns:a16="http://schemas.microsoft.com/office/drawing/2014/main" id="{BBB3BD87-7DA1-9844-BB04-3C4217F04E3D}"/>
              </a:ext>
            </a:extLst>
          </p:cNvPr>
          <p:cNvSpPr txBox="1">
            <a:spLocks noChangeArrowheads="1"/>
          </p:cNvSpPr>
          <p:nvPr/>
        </p:nvSpPr>
        <p:spPr bwMode="auto">
          <a:xfrm>
            <a:off x="4354734" y="3389491"/>
            <a:ext cx="885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400" b="1">
                <a:solidFill>
                  <a:srgbClr val="FF0000"/>
                </a:solidFill>
              </a:rPr>
              <a:t>سالب</a:t>
            </a:r>
            <a:endParaRPr lang="en-US" altLang="ar-SA" sz="2400" b="1">
              <a:solidFill>
                <a:srgbClr val="FF0000"/>
              </a:solidFill>
            </a:endParaRPr>
          </a:p>
        </p:txBody>
      </p:sp>
      <p:sp>
        <p:nvSpPr>
          <p:cNvPr id="71" name="AutoShape 69">
            <a:extLst>
              <a:ext uri="{FF2B5EF4-FFF2-40B4-BE49-F238E27FC236}">
                <a16:creationId xmlns:a16="http://schemas.microsoft.com/office/drawing/2014/main" id="{78DCCE14-1053-C245-90E0-1C5D9A1162BB}"/>
              </a:ext>
            </a:extLst>
          </p:cNvPr>
          <p:cNvSpPr>
            <a:spLocks noChangeArrowheads="1"/>
          </p:cNvSpPr>
          <p:nvPr/>
        </p:nvSpPr>
        <p:spPr bwMode="auto">
          <a:xfrm>
            <a:off x="6586759" y="2309991"/>
            <a:ext cx="3421062" cy="2197100"/>
          </a:xfrm>
          <a:prstGeom prst="bevel">
            <a:avLst>
              <a:gd name="adj" fmla="val 12500"/>
            </a:avLst>
          </a:prstGeom>
          <a:solidFill>
            <a:schemeClr val="accent5">
              <a:lumMod val="40000"/>
              <a:lumOff val="60000"/>
            </a:schemeClr>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p>
        </p:txBody>
      </p:sp>
      <p:sp>
        <p:nvSpPr>
          <p:cNvPr id="72" name="Text Box 87">
            <a:extLst>
              <a:ext uri="{FF2B5EF4-FFF2-40B4-BE49-F238E27FC236}">
                <a16:creationId xmlns:a16="http://schemas.microsoft.com/office/drawing/2014/main" id="{C7E3D020-A76A-6049-9D52-3C8C88479583}"/>
              </a:ext>
            </a:extLst>
          </p:cNvPr>
          <p:cNvSpPr txBox="1">
            <a:spLocks noChangeArrowheads="1"/>
          </p:cNvSpPr>
          <p:nvPr/>
        </p:nvSpPr>
        <p:spPr bwMode="auto">
          <a:xfrm>
            <a:off x="6931246" y="2778303"/>
            <a:ext cx="2773363"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800" b="1">
                <a:solidFill>
                  <a:schemeClr val="accent2"/>
                </a:solidFill>
              </a:rPr>
              <a:t>المستقيمان المتعامدان ميل أحدهما </a:t>
            </a:r>
            <a:r>
              <a:rPr lang="ar-SA" altLang="ar-SA" sz="2800" b="1"/>
              <a:t>مقلوب</a:t>
            </a:r>
            <a:r>
              <a:rPr lang="ar-SA" altLang="ar-SA" sz="2800" b="1">
                <a:solidFill>
                  <a:schemeClr val="accent2"/>
                </a:solidFill>
              </a:rPr>
              <a:t> الآخر</a:t>
            </a:r>
            <a:endParaRPr lang="en-US" altLang="ar-SA" sz="2800" b="1">
              <a:solidFill>
                <a:srgbClr val="FF0000"/>
              </a:solidFill>
            </a:endParaRPr>
          </a:p>
        </p:txBody>
      </p:sp>
      <p:sp>
        <p:nvSpPr>
          <p:cNvPr id="73" name="Text Box 87">
            <a:extLst>
              <a:ext uri="{FF2B5EF4-FFF2-40B4-BE49-F238E27FC236}">
                <a16:creationId xmlns:a16="http://schemas.microsoft.com/office/drawing/2014/main" id="{A332FCC9-9F78-AC4F-93ED-493A2644F7B0}"/>
              </a:ext>
            </a:extLst>
          </p:cNvPr>
          <p:cNvSpPr txBox="1">
            <a:spLocks noChangeArrowheads="1"/>
          </p:cNvSpPr>
          <p:nvPr/>
        </p:nvSpPr>
        <p:spPr bwMode="auto">
          <a:xfrm>
            <a:off x="6945534" y="2778303"/>
            <a:ext cx="2773362"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800" b="1" dirty="0">
                <a:solidFill>
                  <a:schemeClr val="accent6">
                    <a:lumMod val="75000"/>
                  </a:schemeClr>
                </a:solidFill>
              </a:rPr>
              <a:t>المستقيمان المتعامدان ميل أحدهما </a:t>
            </a:r>
            <a:r>
              <a:rPr lang="ar-SA" altLang="ar-SA" sz="2800" b="1" dirty="0">
                <a:solidFill>
                  <a:srgbClr val="C00000"/>
                </a:solidFill>
              </a:rPr>
              <a:t>معكوس</a:t>
            </a:r>
            <a:r>
              <a:rPr lang="ar-SA" altLang="ar-SA" sz="2800" b="1" dirty="0">
                <a:solidFill>
                  <a:schemeClr val="accent6">
                    <a:lumMod val="75000"/>
                  </a:schemeClr>
                </a:solidFill>
              </a:rPr>
              <a:t> مقلوب الآخر</a:t>
            </a:r>
            <a:endParaRPr lang="en-US" altLang="ar-SA" sz="2800" b="1" dirty="0">
              <a:solidFill>
                <a:schemeClr val="accent6">
                  <a:lumMod val="75000"/>
                </a:schemeClr>
              </a:solidFill>
            </a:endParaRPr>
          </a:p>
        </p:txBody>
      </p:sp>
      <p:sp>
        <p:nvSpPr>
          <p:cNvPr id="74" name="مستطيل 73">
            <a:extLst>
              <a:ext uri="{FF2B5EF4-FFF2-40B4-BE49-F238E27FC236}">
                <a16:creationId xmlns:a16="http://schemas.microsoft.com/office/drawing/2014/main" id="{6A12EDA5-5D2D-3443-8892-FE0DBDC7D0B7}"/>
              </a:ext>
            </a:extLst>
          </p:cNvPr>
          <p:cNvSpPr/>
          <p:nvPr/>
        </p:nvSpPr>
        <p:spPr>
          <a:xfrm>
            <a:off x="8623418" y="1178282"/>
            <a:ext cx="508269" cy="46831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a:p>
        </p:txBody>
      </p:sp>
      <p:sp>
        <p:nvSpPr>
          <p:cNvPr id="75" name="مستطيل 74">
            <a:extLst>
              <a:ext uri="{FF2B5EF4-FFF2-40B4-BE49-F238E27FC236}">
                <a16:creationId xmlns:a16="http://schemas.microsoft.com/office/drawing/2014/main" id="{05390067-65CD-5942-8C69-7C45C78DAE1D}"/>
              </a:ext>
            </a:extLst>
          </p:cNvPr>
          <p:cNvSpPr>
            <a:spLocks noChangeArrowheads="1"/>
          </p:cNvSpPr>
          <p:nvPr/>
        </p:nvSpPr>
        <p:spPr bwMode="auto">
          <a:xfrm>
            <a:off x="8655271" y="1154291"/>
            <a:ext cx="5413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a:spcBef>
                <a:spcPct val="0"/>
              </a:spcBef>
              <a:buFontTx/>
              <a:buNone/>
            </a:pPr>
            <a:r>
              <a:rPr lang="ar-SA" altLang="ar-SA" sz="2800"/>
              <a:t>⊥</a:t>
            </a:r>
          </a:p>
        </p:txBody>
      </p:sp>
      <p:sp>
        <p:nvSpPr>
          <p:cNvPr id="76" name="مربع نص 75">
            <a:extLst>
              <a:ext uri="{FF2B5EF4-FFF2-40B4-BE49-F238E27FC236}">
                <a16:creationId xmlns:a16="http://schemas.microsoft.com/office/drawing/2014/main" id="{EC5FA1BF-4A7B-9248-AC57-BD06B837FE3D}"/>
              </a:ext>
            </a:extLst>
          </p:cNvPr>
          <p:cNvSpPr txBox="1"/>
          <p:nvPr/>
        </p:nvSpPr>
        <p:spPr>
          <a:xfrm>
            <a:off x="6767734" y="4724578"/>
            <a:ext cx="2951162" cy="1374775"/>
          </a:xfrm>
          <a:prstGeom prst="rect">
            <a:avLst/>
          </a:prstGeom>
          <a:noFill/>
        </p:spPr>
        <p:txBody>
          <a:bodyPr rtlCol="1">
            <a:spAutoFit/>
          </a:bodyPr>
          <a:lstStyle/>
          <a:p>
            <a:pPr algn="ctr" rtl="1">
              <a:defRPr/>
            </a:pPr>
            <a:r>
              <a:rPr lang="ar-SA" b="1" dirty="0">
                <a:solidFill>
                  <a:schemeClr val="accent5">
                    <a:lumMod val="25000"/>
                  </a:schemeClr>
                </a:solidFill>
              </a:rPr>
              <a:t>حاصل ضرب ميلهما يساوي -١</a:t>
            </a:r>
          </a:p>
          <a:p>
            <a:pPr algn="ctr" rtl="1">
              <a:defRPr/>
            </a:pPr>
            <a:r>
              <a:rPr lang="ar-SA" sz="2800" dirty="0">
                <a:solidFill>
                  <a:srgbClr val="FF0000"/>
                </a:solidFill>
              </a:rPr>
              <a:t>م</a:t>
            </a:r>
            <a:r>
              <a:rPr lang="ar-SA" sz="2000" baseline="-25000" dirty="0">
                <a:solidFill>
                  <a:srgbClr val="FF0000"/>
                </a:solidFill>
              </a:rPr>
              <a:t>١</a:t>
            </a:r>
            <a:r>
              <a:rPr lang="ar-SA" sz="2800" dirty="0">
                <a:solidFill>
                  <a:srgbClr val="FF0000"/>
                </a:solidFill>
              </a:rPr>
              <a:t>  </a:t>
            </a:r>
            <a:r>
              <a:rPr lang="ar-SA" sz="2800" dirty="0" err="1">
                <a:solidFill>
                  <a:srgbClr val="FF0000"/>
                </a:solidFill>
              </a:rPr>
              <a:t>م</a:t>
            </a:r>
            <a:r>
              <a:rPr lang="ar-SA" sz="2800" dirty="0">
                <a:solidFill>
                  <a:srgbClr val="FF0000"/>
                </a:solidFill>
              </a:rPr>
              <a:t> </a:t>
            </a:r>
            <a:r>
              <a:rPr lang="ar-SA" sz="1600" baseline="-25000" dirty="0">
                <a:solidFill>
                  <a:srgbClr val="FF0000"/>
                </a:solidFill>
              </a:rPr>
              <a:t>٢</a:t>
            </a:r>
            <a:r>
              <a:rPr lang="ar-SA" sz="2800" baseline="-25000" dirty="0">
                <a:solidFill>
                  <a:srgbClr val="FF0000"/>
                </a:solidFill>
              </a:rPr>
              <a:t> = -١</a:t>
            </a:r>
          </a:p>
          <a:p>
            <a:pPr algn="ctr" rtl="1">
              <a:defRPr/>
            </a:pPr>
            <a:r>
              <a:rPr lang="ar-SA" sz="2800" b="1" baseline="-25000" dirty="0">
                <a:solidFill>
                  <a:schemeClr val="accent1">
                    <a:lumMod val="10000"/>
                  </a:schemeClr>
                </a:solidFill>
              </a:rPr>
              <a:t>ميل احد المستقيمات هو مقلوب الاخر إشارة وعددا </a:t>
            </a:r>
          </a:p>
        </p:txBody>
      </p:sp>
      <p:sp>
        <p:nvSpPr>
          <p:cNvPr id="77" name="مستطيل 76">
            <a:extLst>
              <a:ext uri="{FF2B5EF4-FFF2-40B4-BE49-F238E27FC236}">
                <a16:creationId xmlns:a16="http://schemas.microsoft.com/office/drawing/2014/main" id="{9429FB2E-BE1B-864B-B392-74DFD8BF29CB}"/>
              </a:ext>
            </a:extLst>
          </p:cNvPr>
          <p:cNvSpPr>
            <a:spLocks noChangeArrowheads="1"/>
          </p:cNvSpPr>
          <p:nvPr/>
        </p:nvSpPr>
        <p:spPr bwMode="auto">
          <a:xfrm>
            <a:off x="8393334" y="5146853"/>
            <a:ext cx="319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a:spcBef>
                <a:spcPct val="0"/>
              </a:spcBef>
              <a:buFontTx/>
              <a:buNone/>
            </a:pPr>
            <a:r>
              <a:rPr lang="ar-SA" altLang="ar-SA" sz="1800"/>
              <a:t>×</a:t>
            </a:r>
          </a:p>
        </p:txBody>
      </p:sp>
      <p:sp>
        <p:nvSpPr>
          <p:cNvPr id="2" name="عنصر نائب لرقم الشريحة 1">
            <a:extLst>
              <a:ext uri="{FF2B5EF4-FFF2-40B4-BE49-F238E27FC236}">
                <a16:creationId xmlns:a16="http://schemas.microsoft.com/office/drawing/2014/main" id="{CDFFF792-6EB7-7E48-911A-A3D5A613B646}"/>
              </a:ext>
            </a:extLst>
          </p:cNvPr>
          <p:cNvSpPr>
            <a:spLocks noGrp="1"/>
          </p:cNvSpPr>
          <p:nvPr>
            <p:ph type="sldNum" sz="quarter" idx="12"/>
          </p:nvPr>
        </p:nvSpPr>
        <p:spPr>
          <a:xfrm>
            <a:off x="801913" y="5971470"/>
            <a:ext cx="2743200" cy="365125"/>
          </a:xfrm>
        </p:spPr>
        <p:txBody>
          <a:bodyPr/>
          <a:lstStyle/>
          <a:p>
            <a:fld id="{E277FB82-6900-4FF8-BDA9-6B51EE998D2C}" type="slidenum">
              <a:rPr lang="ar-EG" smtClean="0"/>
              <a:t>367</a:t>
            </a:fld>
            <a:endParaRPr lang="ar-EG" dirty="0"/>
          </a:p>
        </p:txBody>
      </p:sp>
    </p:spTree>
    <p:extLst>
      <p:ext uri="{BB962C8B-B14F-4D97-AF65-F5344CB8AC3E}">
        <p14:creationId xmlns:p14="http://schemas.microsoft.com/office/powerpoint/2010/main" val="4095008635"/>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book close.wav"/>
          </p:stSnd>
        </p:sndAc>
      </p:transition>
    </mc:Choice>
    <mc:Fallback xmlns="">
      <p:transition spd="slow">
        <p:dissolve/>
        <p:sndAc>
          <p:stSnd>
            <p:snd r:embed="rId8" name="book clo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800" decel="100000"/>
                                        <p:tgtEl>
                                          <p:spTgt spid="14"/>
                                        </p:tgtEl>
                                      </p:cBhvr>
                                    </p:animEffect>
                                    <p:anim calcmode="lin" valueType="num">
                                      <p:cBhvr>
                                        <p:cTn id="8" dur="800" decel="100000" fill="hold"/>
                                        <p:tgtEl>
                                          <p:spTgt spid="14"/>
                                        </p:tgtEl>
                                        <p:attrNameLst>
                                          <p:attrName>style.rotation</p:attrName>
                                        </p:attrNameLst>
                                      </p:cBhvr>
                                      <p:tavLst>
                                        <p:tav tm="0">
                                          <p:val>
                                            <p:fltVal val="-90"/>
                                          </p:val>
                                        </p:tav>
                                        <p:tav tm="100000">
                                          <p:val>
                                            <p:fltVal val="0"/>
                                          </p:val>
                                        </p:tav>
                                      </p:tavLst>
                                    </p:anim>
                                    <p:anim calcmode="lin" valueType="num">
                                      <p:cBhvr>
                                        <p:cTn id="9" dur="800" decel="100000" fill="hold"/>
                                        <p:tgtEl>
                                          <p:spTgt spid="14"/>
                                        </p:tgtEl>
                                        <p:attrNameLst>
                                          <p:attrName>ppt_x</p:attrName>
                                        </p:attrNameLst>
                                      </p:cBhvr>
                                      <p:tavLst>
                                        <p:tav tm="0">
                                          <p:val>
                                            <p:strVal val="#ppt_x+0.4"/>
                                          </p:val>
                                        </p:tav>
                                        <p:tav tm="100000">
                                          <p:val>
                                            <p:strVal val="#ppt_x-0.05"/>
                                          </p:val>
                                        </p:tav>
                                      </p:tavLst>
                                    </p:anim>
                                    <p:anim calcmode="lin" valueType="num">
                                      <p:cBhvr>
                                        <p:cTn id="10" dur="800" decel="100000" fill="hold"/>
                                        <p:tgtEl>
                                          <p:spTgt spid="1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800" decel="100000"/>
                                        <p:tgtEl>
                                          <p:spTgt spid="49"/>
                                        </p:tgtEl>
                                      </p:cBhvr>
                                    </p:animEffect>
                                    <p:anim calcmode="lin" valueType="num">
                                      <p:cBhvr>
                                        <p:cTn id="18" dur="800" decel="100000" fill="hold"/>
                                        <p:tgtEl>
                                          <p:spTgt spid="49"/>
                                        </p:tgtEl>
                                        <p:attrNameLst>
                                          <p:attrName>style.rotation</p:attrName>
                                        </p:attrNameLst>
                                      </p:cBhvr>
                                      <p:tavLst>
                                        <p:tav tm="0">
                                          <p:val>
                                            <p:fltVal val="-90"/>
                                          </p:val>
                                        </p:tav>
                                        <p:tav tm="100000">
                                          <p:val>
                                            <p:fltVal val="0"/>
                                          </p:val>
                                        </p:tav>
                                      </p:tavLst>
                                    </p:anim>
                                    <p:anim calcmode="lin" valueType="num">
                                      <p:cBhvr>
                                        <p:cTn id="19" dur="800" decel="100000" fill="hold"/>
                                        <p:tgtEl>
                                          <p:spTgt spid="49"/>
                                        </p:tgtEl>
                                        <p:attrNameLst>
                                          <p:attrName>ppt_x</p:attrName>
                                        </p:attrNameLst>
                                      </p:cBhvr>
                                      <p:tavLst>
                                        <p:tav tm="0">
                                          <p:val>
                                            <p:strVal val="#ppt_x+0.4"/>
                                          </p:val>
                                        </p:tav>
                                        <p:tav tm="100000">
                                          <p:val>
                                            <p:strVal val="#ppt_x-0.05"/>
                                          </p:val>
                                        </p:tav>
                                      </p:tavLst>
                                    </p:anim>
                                    <p:anim calcmode="lin" valueType="num">
                                      <p:cBhvr>
                                        <p:cTn id="20" dur="800" decel="100000" fill="hold"/>
                                        <p:tgtEl>
                                          <p:spTgt spid="49"/>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49"/>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49"/>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p:cTn id="33" dur="1000" fill="hold"/>
                                        <p:tgtEl>
                                          <p:spTgt spid="55"/>
                                        </p:tgtEl>
                                        <p:attrNameLst>
                                          <p:attrName>ppt_x</p:attrName>
                                        </p:attrNameLst>
                                      </p:cBhvr>
                                      <p:tavLst>
                                        <p:tav tm="0">
                                          <p:val>
                                            <p:strVal val="#ppt_x-.2"/>
                                          </p:val>
                                        </p:tav>
                                        <p:tav tm="100000">
                                          <p:val>
                                            <p:strVal val="#ppt_x"/>
                                          </p:val>
                                        </p:tav>
                                      </p:tavLst>
                                    </p:anim>
                                    <p:anim calcmode="lin" valueType="num">
                                      <p:cBhvr>
                                        <p:cTn id="34" dur="1000" fill="hold"/>
                                        <p:tgtEl>
                                          <p:spTgt spid="55"/>
                                        </p:tgtEl>
                                        <p:attrNameLst>
                                          <p:attrName>ppt_y</p:attrName>
                                        </p:attrNameLst>
                                      </p:cBhvr>
                                      <p:tavLst>
                                        <p:tav tm="0">
                                          <p:val>
                                            <p:strVal val="#ppt_y"/>
                                          </p:val>
                                        </p:tav>
                                        <p:tav tm="100000">
                                          <p:val>
                                            <p:strVal val="#ppt_y"/>
                                          </p:val>
                                        </p:tav>
                                      </p:tavLst>
                                    </p:anim>
                                    <p:animEffect transition="in" filter="wipe(right)" prLst="gradientSize: 0.1">
                                      <p:cBhvr>
                                        <p:cTn id="35" dur="10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grpId="0" nodeType="click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fade">
                                      <p:cBhvr>
                                        <p:cTn id="40" dur="800" decel="100000"/>
                                        <p:tgtEl>
                                          <p:spTgt spid="62"/>
                                        </p:tgtEl>
                                      </p:cBhvr>
                                    </p:animEffect>
                                    <p:anim calcmode="lin" valueType="num">
                                      <p:cBhvr>
                                        <p:cTn id="41" dur="800" decel="100000" fill="hold"/>
                                        <p:tgtEl>
                                          <p:spTgt spid="62"/>
                                        </p:tgtEl>
                                        <p:attrNameLst>
                                          <p:attrName>style.rotation</p:attrName>
                                        </p:attrNameLst>
                                      </p:cBhvr>
                                      <p:tavLst>
                                        <p:tav tm="0">
                                          <p:val>
                                            <p:fltVal val="-90"/>
                                          </p:val>
                                        </p:tav>
                                        <p:tav tm="100000">
                                          <p:val>
                                            <p:fltVal val="0"/>
                                          </p:val>
                                        </p:tav>
                                      </p:tavLst>
                                    </p:anim>
                                    <p:anim calcmode="lin" valueType="num">
                                      <p:cBhvr>
                                        <p:cTn id="42" dur="800" decel="100000" fill="hold"/>
                                        <p:tgtEl>
                                          <p:spTgt spid="62"/>
                                        </p:tgtEl>
                                        <p:attrNameLst>
                                          <p:attrName>ppt_x</p:attrName>
                                        </p:attrNameLst>
                                      </p:cBhvr>
                                      <p:tavLst>
                                        <p:tav tm="0">
                                          <p:val>
                                            <p:strVal val="#ppt_x+0.4"/>
                                          </p:val>
                                        </p:tav>
                                        <p:tav tm="100000">
                                          <p:val>
                                            <p:strVal val="#ppt_x-0.05"/>
                                          </p:val>
                                        </p:tav>
                                      </p:tavLst>
                                    </p:anim>
                                    <p:anim calcmode="lin" valueType="num">
                                      <p:cBhvr>
                                        <p:cTn id="43" dur="800" decel="100000" fill="hold"/>
                                        <p:tgtEl>
                                          <p:spTgt spid="62"/>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62"/>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62"/>
                                        </p:tgtEl>
                                        <p:attrNameLst>
                                          <p:attrName>ppt_y</p:attrName>
                                        </p:attrNameLst>
                                      </p:cBhvr>
                                      <p:tavLst>
                                        <p:tav tm="0">
                                          <p:val>
                                            <p:strVal val="#ppt_y+0.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9" presetClass="entr" presetSubtype="0" fill="hold" grpId="0" nodeType="clickEffect">
                                  <p:stCondLst>
                                    <p:cond delay="0"/>
                                  </p:stCondLst>
                                  <p:childTnLst>
                                    <p:set>
                                      <p:cBhvr>
                                        <p:cTn id="49" dur="1" fill="hold">
                                          <p:stCondLst>
                                            <p:cond delay="0"/>
                                          </p:stCondLst>
                                        </p:cTn>
                                        <p:tgtEl>
                                          <p:spTgt spid="56"/>
                                        </p:tgtEl>
                                        <p:attrNameLst>
                                          <p:attrName>style.visibility</p:attrName>
                                        </p:attrNameLst>
                                      </p:cBhvr>
                                      <p:to>
                                        <p:strVal val="visible"/>
                                      </p:to>
                                    </p:set>
                                    <p:anim calcmode="lin" valueType="num">
                                      <p:cBhvr>
                                        <p:cTn id="50" dur="1000" fill="hold"/>
                                        <p:tgtEl>
                                          <p:spTgt spid="56"/>
                                        </p:tgtEl>
                                        <p:attrNameLst>
                                          <p:attrName>ppt_x</p:attrName>
                                        </p:attrNameLst>
                                      </p:cBhvr>
                                      <p:tavLst>
                                        <p:tav tm="0">
                                          <p:val>
                                            <p:strVal val="#ppt_x-.2"/>
                                          </p:val>
                                        </p:tav>
                                        <p:tav tm="100000">
                                          <p:val>
                                            <p:strVal val="#ppt_x"/>
                                          </p:val>
                                        </p:tav>
                                      </p:tavLst>
                                    </p:anim>
                                    <p:anim calcmode="lin" valueType="num">
                                      <p:cBhvr>
                                        <p:cTn id="51" dur="1000" fill="hold"/>
                                        <p:tgtEl>
                                          <p:spTgt spid="56"/>
                                        </p:tgtEl>
                                        <p:attrNameLst>
                                          <p:attrName>ppt_y</p:attrName>
                                        </p:attrNameLst>
                                      </p:cBhvr>
                                      <p:tavLst>
                                        <p:tav tm="0">
                                          <p:val>
                                            <p:strVal val="#ppt_y"/>
                                          </p:val>
                                        </p:tav>
                                        <p:tav tm="100000">
                                          <p:val>
                                            <p:strVal val="#ppt_y"/>
                                          </p:val>
                                        </p:tav>
                                      </p:tavLst>
                                    </p:anim>
                                    <p:animEffect transition="in" filter="wipe(right)" prLst="gradientSize: 0.1">
                                      <p:cBhvr>
                                        <p:cTn id="52" dur="1000"/>
                                        <p:tgtEl>
                                          <p:spTgt spid="56"/>
                                        </p:tgtEl>
                                      </p:cBhvr>
                                    </p:animEffect>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800" decel="100000"/>
                                        <p:tgtEl>
                                          <p:spTgt spid="61"/>
                                        </p:tgtEl>
                                      </p:cBhvr>
                                    </p:animEffect>
                                    <p:anim calcmode="lin" valueType="num">
                                      <p:cBhvr>
                                        <p:cTn id="58" dur="800" decel="100000" fill="hold"/>
                                        <p:tgtEl>
                                          <p:spTgt spid="61"/>
                                        </p:tgtEl>
                                        <p:attrNameLst>
                                          <p:attrName>style.rotation</p:attrName>
                                        </p:attrNameLst>
                                      </p:cBhvr>
                                      <p:tavLst>
                                        <p:tav tm="0">
                                          <p:val>
                                            <p:fltVal val="-90"/>
                                          </p:val>
                                        </p:tav>
                                        <p:tav tm="100000">
                                          <p:val>
                                            <p:fltVal val="0"/>
                                          </p:val>
                                        </p:tav>
                                      </p:tavLst>
                                    </p:anim>
                                    <p:anim calcmode="lin" valueType="num">
                                      <p:cBhvr>
                                        <p:cTn id="59" dur="800" decel="100000" fill="hold"/>
                                        <p:tgtEl>
                                          <p:spTgt spid="61"/>
                                        </p:tgtEl>
                                        <p:attrNameLst>
                                          <p:attrName>ppt_x</p:attrName>
                                        </p:attrNameLst>
                                      </p:cBhvr>
                                      <p:tavLst>
                                        <p:tav tm="0">
                                          <p:val>
                                            <p:strVal val="#ppt_x+0.4"/>
                                          </p:val>
                                        </p:tav>
                                        <p:tav tm="100000">
                                          <p:val>
                                            <p:strVal val="#ppt_x-0.05"/>
                                          </p:val>
                                        </p:tav>
                                      </p:tavLst>
                                    </p:anim>
                                    <p:anim calcmode="lin" valueType="num">
                                      <p:cBhvr>
                                        <p:cTn id="60" dur="800" decel="100000" fill="hold"/>
                                        <p:tgtEl>
                                          <p:spTgt spid="61"/>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61"/>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61"/>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nodeType="clickEffect">
                                  <p:stCondLst>
                                    <p:cond delay="0"/>
                                  </p:stCondLst>
                                  <p:iterate type="lt">
                                    <p:tmPct val="5000"/>
                                  </p:iterate>
                                  <p:childTnLst>
                                    <p:set>
                                      <p:cBhvr>
                                        <p:cTn id="66" dur="1" fill="hold">
                                          <p:stCondLst>
                                            <p:cond delay="0"/>
                                          </p:stCondLst>
                                        </p:cTn>
                                        <p:tgtEl>
                                          <p:spTgt spid="63"/>
                                        </p:tgtEl>
                                        <p:attrNameLst>
                                          <p:attrName>style.visibility</p:attrName>
                                        </p:attrNameLst>
                                      </p:cBhvr>
                                      <p:to>
                                        <p:strVal val="visible"/>
                                      </p:to>
                                    </p:set>
                                    <p:anim calcmode="lin" valueType="num">
                                      <p:cBhvr>
                                        <p:cTn id="67" dur="1000" fill="hold"/>
                                        <p:tgtEl>
                                          <p:spTgt spid="63"/>
                                        </p:tgtEl>
                                        <p:attrNameLst>
                                          <p:attrName>ppt_w</p:attrName>
                                        </p:attrNameLst>
                                      </p:cBhvr>
                                      <p:tavLst>
                                        <p:tav tm="0">
                                          <p:val>
                                            <p:fltVal val="0"/>
                                          </p:val>
                                        </p:tav>
                                        <p:tav tm="100000">
                                          <p:val>
                                            <p:strVal val="#ppt_w"/>
                                          </p:val>
                                        </p:tav>
                                      </p:tavLst>
                                    </p:anim>
                                    <p:anim calcmode="lin" valueType="num">
                                      <p:cBhvr>
                                        <p:cTn id="68" dur="1000" fill="hold"/>
                                        <p:tgtEl>
                                          <p:spTgt spid="63"/>
                                        </p:tgtEl>
                                        <p:attrNameLst>
                                          <p:attrName>ppt_h</p:attrName>
                                        </p:attrNameLst>
                                      </p:cBhvr>
                                      <p:tavLst>
                                        <p:tav tm="0">
                                          <p:val>
                                            <p:fltVal val="0"/>
                                          </p:val>
                                        </p:tav>
                                        <p:tav tm="100000">
                                          <p:val>
                                            <p:strVal val="#ppt_h"/>
                                          </p:val>
                                        </p:tav>
                                      </p:tavLst>
                                    </p:anim>
                                    <p:anim calcmode="lin" valueType="num">
                                      <p:cBhvr>
                                        <p:cTn id="69" dur="1000" fill="hold"/>
                                        <p:tgtEl>
                                          <p:spTgt spid="63"/>
                                        </p:tgtEl>
                                        <p:attrNameLst>
                                          <p:attrName>style.rotation</p:attrName>
                                        </p:attrNameLst>
                                      </p:cBhvr>
                                      <p:tavLst>
                                        <p:tav tm="0">
                                          <p:val>
                                            <p:fltVal val="90"/>
                                          </p:val>
                                        </p:tav>
                                        <p:tav tm="100000">
                                          <p:val>
                                            <p:fltVal val="0"/>
                                          </p:val>
                                        </p:tav>
                                      </p:tavLst>
                                    </p:anim>
                                    <p:animEffect transition="in" filter="fade">
                                      <p:cBhvr>
                                        <p:cTn id="70" dur="1000"/>
                                        <p:tgtEl>
                                          <p:spTgt spid="63"/>
                                        </p:tgtEl>
                                      </p:cBhvr>
                                    </p:animEffect>
                                  </p:childTnLst>
                                </p:cTn>
                              </p:par>
                              <p:par>
                                <p:cTn id="71" presetID="18" presetClass="exit" presetSubtype="12" fill="hold" grpId="1" nodeType="withEffect">
                                  <p:stCondLst>
                                    <p:cond delay="0"/>
                                  </p:stCondLst>
                                  <p:childTnLst>
                                    <p:animEffect transition="out" filter="strips(downLeft)">
                                      <p:cBhvr>
                                        <p:cTn id="72" dur="500"/>
                                        <p:tgtEl>
                                          <p:spTgt spid="62"/>
                                        </p:tgtEl>
                                      </p:cBhvr>
                                    </p:animEffect>
                                    <p:set>
                                      <p:cBhvr>
                                        <p:cTn id="73" dur="1" fill="hold">
                                          <p:stCondLst>
                                            <p:cond delay="499"/>
                                          </p:stCondLst>
                                        </p:cTn>
                                        <p:tgtEl>
                                          <p:spTgt spid="6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nodeType="clickEffect">
                                  <p:stCondLst>
                                    <p:cond delay="0"/>
                                  </p:stCondLst>
                                  <p:iterate type="lt">
                                    <p:tmPct val="5000"/>
                                  </p:iterate>
                                  <p:childTnLst>
                                    <p:set>
                                      <p:cBhvr>
                                        <p:cTn id="77" dur="1" fill="hold">
                                          <p:stCondLst>
                                            <p:cond delay="0"/>
                                          </p:stCondLst>
                                        </p:cTn>
                                        <p:tgtEl>
                                          <p:spTgt spid="57"/>
                                        </p:tgtEl>
                                        <p:attrNameLst>
                                          <p:attrName>style.visibility</p:attrName>
                                        </p:attrNameLst>
                                      </p:cBhvr>
                                      <p:to>
                                        <p:strVal val="visible"/>
                                      </p:to>
                                    </p:set>
                                    <p:anim calcmode="lin" valueType="num">
                                      <p:cBhvr>
                                        <p:cTn id="78" dur="1000" fill="hold"/>
                                        <p:tgtEl>
                                          <p:spTgt spid="57"/>
                                        </p:tgtEl>
                                        <p:attrNameLst>
                                          <p:attrName>ppt_w</p:attrName>
                                        </p:attrNameLst>
                                      </p:cBhvr>
                                      <p:tavLst>
                                        <p:tav tm="0">
                                          <p:val>
                                            <p:fltVal val="0"/>
                                          </p:val>
                                        </p:tav>
                                        <p:tav tm="100000">
                                          <p:val>
                                            <p:strVal val="#ppt_w"/>
                                          </p:val>
                                        </p:tav>
                                      </p:tavLst>
                                    </p:anim>
                                    <p:anim calcmode="lin" valueType="num">
                                      <p:cBhvr>
                                        <p:cTn id="79" dur="1000" fill="hold"/>
                                        <p:tgtEl>
                                          <p:spTgt spid="57"/>
                                        </p:tgtEl>
                                        <p:attrNameLst>
                                          <p:attrName>ppt_h</p:attrName>
                                        </p:attrNameLst>
                                      </p:cBhvr>
                                      <p:tavLst>
                                        <p:tav tm="0">
                                          <p:val>
                                            <p:fltVal val="0"/>
                                          </p:val>
                                        </p:tav>
                                        <p:tav tm="100000">
                                          <p:val>
                                            <p:strVal val="#ppt_h"/>
                                          </p:val>
                                        </p:tav>
                                      </p:tavLst>
                                    </p:anim>
                                    <p:anim calcmode="lin" valueType="num">
                                      <p:cBhvr>
                                        <p:cTn id="80" dur="1000" fill="hold"/>
                                        <p:tgtEl>
                                          <p:spTgt spid="57"/>
                                        </p:tgtEl>
                                        <p:attrNameLst>
                                          <p:attrName>style.rotation</p:attrName>
                                        </p:attrNameLst>
                                      </p:cBhvr>
                                      <p:tavLst>
                                        <p:tav tm="0">
                                          <p:val>
                                            <p:fltVal val="90"/>
                                          </p:val>
                                        </p:tav>
                                        <p:tav tm="100000">
                                          <p:val>
                                            <p:fltVal val="0"/>
                                          </p:val>
                                        </p:tav>
                                      </p:tavLst>
                                    </p:anim>
                                    <p:animEffect transition="in" filter="fade">
                                      <p:cBhvr>
                                        <p:cTn id="81" dur="1000"/>
                                        <p:tgtEl>
                                          <p:spTgt spid="57"/>
                                        </p:tgtEl>
                                      </p:cBhvr>
                                    </p:animEffect>
                                  </p:childTnLst>
                                </p:cTn>
                              </p:par>
                              <p:par>
                                <p:cTn id="82" presetID="18" presetClass="exit" presetSubtype="12" fill="hold" grpId="1" nodeType="withEffect">
                                  <p:stCondLst>
                                    <p:cond delay="0"/>
                                  </p:stCondLst>
                                  <p:childTnLst>
                                    <p:animEffect transition="out" filter="strips(downLeft)">
                                      <p:cBhvr>
                                        <p:cTn id="83" dur="500"/>
                                        <p:tgtEl>
                                          <p:spTgt spid="61"/>
                                        </p:tgtEl>
                                      </p:cBhvr>
                                    </p:animEffect>
                                    <p:set>
                                      <p:cBhvr>
                                        <p:cTn id="84" dur="1" fill="hold">
                                          <p:stCondLst>
                                            <p:cond delay="499"/>
                                          </p:stCondLst>
                                        </p:cTn>
                                        <p:tgtEl>
                                          <p:spTgt spid="61"/>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9" presetClass="entr" presetSubtype="0" fill="hold" grpId="0" nodeType="clickEffect">
                                  <p:stCondLst>
                                    <p:cond delay="0"/>
                                  </p:stCondLst>
                                  <p:childTnLst>
                                    <p:set>
                                      <p:cBhvr>
                                        <p:cTn id="88" dur="1" fill="hold">
                                          <p:stCondLst>
                                            <p:cond delay="0"/>
                                          </p:stCondLst>
                                        </p:cTn>
                                        <p:tgtEl>
                                          <p:spTgt spid="71"/>
                                        </p:tgtEl>
                                        <p:attrNameLst>
                                          <p:attrName>style.visibility</p:attrName>
                                        </p:attrNameLst>
                                      </p:cBhvr>
                                      <p:to>
                                        <p:strVal val="visible"/>
                                      </p:to>
                                    </p:set>
                                    <p:anim calcmode="lin" valueType="num">
                                      <p:cBhvr>
                                        <p:cTn id="89" dur="1000" fill="hold"/>
                                        <p:tgtEl>
                                          <p:spTgt spid="71"/>
                                        </p:tgtEl>
                                        <p:attrNameLst>
                                          <p:attrName>ppt_x</p:attrName>
                                        </p:attrNameLst>
                                      </p:cBhvr>
                                      <p:tavLst>
                                        <p:tav tm="0">
                                          <p:val>
                                            <p:strVal val="#ppt_x-.2"/>
                                          </p:val>
                                        </p:tav>
                                        <p:tav tm="100000">
                                          <p:val>
                                            <p:strVal val="#ppt_x"/>
                                          </p:val>
                                        </p:tav>
                                      </p:tavLst>
                                    </p:anim>
                                    <p:anim calcmode="lin" valueType="num">
                                      <p:cBhvr>
                                        <p:cTn id="90" dur="1000" fill="hold"/>
                                        <p:tgtEl>
                                          <p:spTgt spid="71"/>
                                        </p:tgtEl>
                                        <p:attrNameLst>
                                          <p:attrName>ppt_y</p:attrName>
                                        </p:attrNameLst>
                                      </p:cBhvr>
                                      <p:tavLst>
                                        <p:tav tm="0">
                                          <p:val>
                                            <p:strVal val="#ppt_y"/>
                                          </p:val>
                                        </p:tav>
                                        <p:tav tm="100000">
                                          <p:val>
                                            <p:strVal val="#ppt_y"/>
                                          </p:val>
                                        </p:tav>
                                      </p:tavLst>
                                    </p:anim>
                                    <p:animEffect transition="in" filter="wipe(right)" prLst="gradientSize: 0.1">
                                      <p:cBhvr>
                                        <p:cTn id="91" dur="1000"/>
                                        <p:tgtEl>
                                          <p:spTgt spid="71"/>
                                        </p:tgtEl>
                                      </p:cBhvr>
                                    </p:animEffect>
                                  </p:childTnLst>
                                </p:cTn>
                              </p:par>
                            </p:childTnLst>
                          </p:cTn>
                        </p:par>
                      </p:childTnLst>
                    </p:cTn>
                  </p:par>
                  <p:par>
                    <p:cTn id="92" fill="hold">
                      <p:stCondLst>
                        <p:cond delay="indefinite"/>
                      </p:stCondLst>
                      <p:childTnLst>
                        <p:par>
                          <p:cTn id="93" fill="hold">
                            <p:stCondLst>
                              <p:cond delay="0"/>
                            </p:stCondLst>
                            <p:childTnLst>
                              <p:par>
                                <p:cTn id="94" presetID="56" presetClass="entr" presetSubtype="0" fill="hold" grpId="0" nodeType="clickEffect">
                                  <p:stCondLst>
                                    <p:cond delay="0"/>
                                  </p:stCondLst>
                                  <p:iterate type="lt">
                                    <p:tmPct val="10000"/>
                                  </p:iterate>
                                  <p:childTnLst>
                                    <p:set>
                                      <p:cBhvr>
                                        <p:cTn id="95" dur="1" fill="hold">
                                          <p:stCondLst>
                                            <p:cond delay="0"/>
                                          </p:stCondLst>
                                        </p:cTn>
                                        <p:tgtEl>
                                          <p:spTgt spid="72"/>
                                        </p:tgtEl>
                                        <p:attrNameLst>
                                          <p:attrName>style.visibility</p:attrName>
                                        </p:attrNameLst>
                                      </p:cBhvr>
                                      <p:to>
                                        <p:strVal val="visible"/>
                                      </p:to>
                                    </p:set>
                                    <p:anim by="(-#ppt_w*2)" calcmode="lin" valueType="num">
                                      <p:cBhvr rctx="PPT">
                                        <p:cTn id="96" dur="500" autoRev="1" fill="hold">
                                          <p:stCondLst>
                                            <p:cond delay="0"/>
                                          </p:stCondLst>
                                        </p:cTn>
                                        <p:tgtEl>
                                          <p:spTgt spid="72"/>
                                        </p:tgtEl>
                                        <p:attrNameLst>
                                          <p:attrName>ppt_w</p:attrName>
                                        </p:attrNameLst>
                                      </p:cBhvr>
                                    </p:anim>
                                    <p:anim by="(#ppt_w*0.50)" calcmode="lin" valueType="num">
                                      <p:cBhvr>
                                        <p:cTn id="97" dur="500" decel="50000" autoRev="1" fill="hold">
                                          <p:stCondLst>
                                            <p:cond delay="0"/>
                                          </p:stCondLst>
                                        </p:cTn>
                                        <p:tgtEl>
                                          <p:spTgt spid="72"/>
                                        </p:tgtEl>
                                        <p:attrNameLst>
                                          <p:attrName>ppt_x</p:attrName>
                                        </p:attrNameLst>
                                      </p:cBhvr>
                                    </p:anim>
                                    <p:anim from="(-#ppt_h/2)" to="(#ppt_y)" calcmode="lin" valueType="num">
                                      <p:cBhvr>
                                        <p:cTn id="98" dur="1000" fill="hold">
                                          <p:stCondLst>
                                            <p:cond delay="0"/>
                                          </p:stCondLst>
                                        </p:cTn>
                                        <p:tgtEl>
                                          <p:spTgt spid="72"/>
                                        </p:tgtEl>
                                        <p:attrNameLst>
                                          <p:attrName>ppt_y</p:attrName>
                                        </p:attrNameLst>
                                      </p:cBhvr>
                                    </p:anim>
                                    <p:animRot by="21600000">
                                      <p:cBhvr>
                                        <p:cTn id="99" dur="1000" fill="hold">
                                          <p:stCondLst>
                                            <p:cond delay="0"/>
                                          </p:stCondLst>
                                        </p:cTn>
                                        <p:tgtEl>
                                          <p:spTgt spid="72"/>
                                        </p:tgtEl>
                                        <p:attrNameLst>
                                          <p:attrName>r</p:attrName>
                                        </p:attrNameLst>
                                      </p:cBhvr>
                                    </p:animRot>
                                  </p:childTnLst>
                                </p:cTn>
                              </p:par>
                            </p:childTnLst>
                          </p:cTn>
                        </p:par>
                      </p:childTnLst>
                    </p:cTn>
                  </p:par>
                  <p:par>
                    <p:cTn id="100" fill="hold">
                      <p:stCondLst>
                        <p:cond delay="indefinite"/>
                      </p:stCondLst>
                      <p:childTnLst>
                        <p:par>
                          <p:cTn id="101" fill="hold">
                            <p:stCondLst>
                              <p:cond delay="0"/>
                            </p:stCondLst>
                            <p:childTnLst>
                              <p:par>
                                <p:cTn id="102" presetID="8" presetClass="emph" presetSubtype="0" fill="hold" nodeType="clickEffect">
                                  <p:stCondLst>
                                    <p:cond delay="0"/>
                                  </p:stCondLst>
                                  <p:childTnLst>
                                    <p:animRot by="-2700000">
                                      <p:cBhvr>
                                        <p:cTn id="103" dur="2000" fill="hold"/>
                                        <p:tgtEl>
                                          <p:spTgt spid="49"/>
                                        </p:tgtEl>
                                        <p:attrNameLst>
                                          <p:attrName>r</p:attrName>
                                        </p:attrNameLst>
                                      </p:cBhvr>
                                    </p:animRot>
                                  </p:childTnLst>
                                </p:cTn>
                              </p:par>
                            </p:childTnLst>
                          </p:cTn>
                        </p:par>
                        <p:par>
                          <p:cTn id="104" fill="hold">
                            <p:stCondLst>
                              <p:cond delay="2000"/>
                            </p:stCondLst>
                            <p:childTnLst>
                              <p:par>
                                <p:cTn id="105" presetID="10" presetClass="entr" presetSubtype="0" fill="hold" nodeType="after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fade">
                                      <p:cBhvr>
                                        <p:cTn id="107" dur="500"/>
                                        <p:tgtEl>
                                          <p:spTgt spid="52"/>
                                        </p:tgtEl>
                                      </p:cBhvr>
                                    </p:animEffect>
                                  </p:childTnLst>
                                </p:cTn>
                              </p:par>
                              <p:par>
                                <p:cTn id="108" presetID="18" presetClass="exit" presetSubtype="12" fill="hold" grpId="1" nodeType="withEffect">
                                  <p:stCondLst>
                                    <p:cond delay="0"/>
                                  </p:stCondLst>
                                  <p:childTnLst>
                                    <p:animEffect transition="out" filter="strips(downLeft)">
                                      <p:cBhvr>
                                        <p:cTn id="109" dur="500"/>
                                        <p:tgtEl>
                                          <p:spTgt spid="56"/>
                                        </p:tgtEl>
                                      </p:cBhvr>
                                    </p:animEffect>
                                    <p:set>
                                      <p:cBhvr>
                                        <p:cTn id="110" dur="1" fill="hold">
                                          <p:stCondLst>
                                            <p:cond delay="499"/>
                                          </p:stCondLst>
                                        </p:cTn>
                                        <p:tgtEl>
                                          <p:spTgt spid="56"/>
                                        </p:tgtEl>
                                        <p:attrNameLst>
                                          <p:attrName>style.visibility</p:attrName>
                                        </p:attrNameLst>
                                      </p:cBhvr>
                                      <p:to>
                                        <p:strVal val="hidden"/>
                                      </p:to>
                                    </p:set>
                                  </p:childTnLst>
                                </p:cTn>
                              </p:par>
                              <p:par>
                                <p:cTn id="111" presetID="18" presetClass="exit" presetSubtype="12" fill="hold" nodeType="withEffect">
                                  <p:stCondLst>
                                    <p:cond delay="0"/>
                                  </p:stCondLst>
                                  <p:iterate type="lt">
                                    <p:tmPct val="0"/>
                                  </p:iterate>
                                  <p:childTnLst>
                                    <p:animEffect transition="out" filter="strips(downLeft)">
                                      <p:cBhvr>
                                        <p:cTn id="112" dur="500"/>
                                        <p:tgtEl>
                                          <p:spTgt spid="57"/>
                                        </p:tgtEl>
                                      </p:cBhvr>
                                    </p:animEffect>
                                    <p:set>
                                      <p:cBhvr>
                                        <p:cTn id="113" dur="1" fill="hold">
                                          <p:stCondLst>
                                            <p:cond delay="499"/>
                                          </p:stCondLst>
                                        </p:cTn>
                                        <p:tgtEl>
                                          <p:spTgt spid="57"/>
                                        </p:tgtEl>
                                        <p:attrNameLst>
                                          <p:attrName>style.visibility</p:attrName>
                                        </p:attrNameLst>
                                      </p:cBhvr>
                                      <p:to>
                                        <p:strVal val="hidden"/>
                                      </p:to>
                                    </p:set>
                                  </p:childTnLst>
                                </p:cTn>
                              </p:par>
                              <p:par>
                                <p:cTn id="114" presetID="18" presetClass="exit" presetSubtype="12" fill="hold" grpId="1" nodeType="withEffect">
                                  <p:stCondLst>
                                    <p:cond delay="0"/>
                                  </p:stCondLst>
                                  <p:childTnLst>
                                    <p:animEffect transition="out" filter="strips(downLeft)">
                                      <p:cBhvr>
                                        <p:cTn id="115" dur="500"/>
                                        <p:tgtEl>
                                          <p:spTgt spid="55"/>
                                        </p:tgtEl>
                                      </p:cBhvr>
                                    </p:animEffect>
                                    <p:set>
                                      <p:cBhvr>
                                        <p:cTn id="116" dur="1" fill="hold">
                                          <p:stCondLst>
                                            <p:cond delay="499"/>
                                          </p:stCondLst>
                                        </p:cTn>
                                        <p:tgtEl>
                                          <p:spTgt spid="55"/>
                                        </p:tgtEl>
                                        <p:attrNameLst>
                                          <p:attrName>style.visibility</p:attrName>
                                        </p:attrNameLst>
                                      </p:cBhvr>
                                      <p:to>
                                        <p:strVal val="hidden"/>
                                      </p:to>
                                    </p:set>
                                  </p:childTnLst>
                                </p:cTn>
                              </p:par>
                              <p:par>
                                <p:cTn id="117" presetID="18" presetClass="exit" presetSubtype="12" fill="hold" nodeType="withEffect">
                                  <p:stCondLst>
                                    <p:cond delay="0"/>
                                  </p:stCondLst>
                                  <p:iterate type="lt">
                                    <p:tmPct val="0"/>
                                  </p:iterate>
                                  <p:childTnLst>
                                    <p:animEffect transition="out" filter="strips(downLeft)">
                                      <p:cBhvr>
                                        <p:cTn id="118" dur="500"/>
                                        <p:tgtEl>
                                          <p:spTgt spid="63"/>
                                        </p:tgtEl>
                                      </p:cBhvr>
                                    </p:animEffect>
                                    <p:set>
                                      <p:cBhvr>
                                        <p:cTn id="119" dur="1" fill="hold">
                                          <p:stCondLst>
                                            <p:cond delay="499"/>
                                          </p:stCondLst>
                                        </p:cTn>
                                        <p:tgtEl>
                                          <p:spTgt spid="63"/>
                                        </p:tgtEl>
                                        <p:attrNameLst>
                                          <p:attrName>style.visibility</p:attrName>
                                        </p:attrNameLst>
                                      </p:cBhvr>
                                      <p:to>
                                        <p:strVal val="hidden"/>
                                      </p:to>
                                    </p:set>
                                  </p:childTnLst>
                                </p:cTn>
                              </p:par>
                              <p:par>
                                <p:cTn id="120" presetID="55" presetClass="exit" presetSubtype="0" fill="hold" nodeType="withEffect">
                                  <p:stCondLst>
                                    <p:cond delay="0"/>
                                  </p:stCondLst>
                                  <p:childTnLst>
                                    <p:anim calcmode="lin" valueType="num">
                                      <p:cBhvr>
                                        <p:cTn id="121" dur="500"/>
                                        <p:tgtEl>
                                          <p:spTgt spid="49"/>
                                        </p:tgtEl>
                                        <p:attrNameLst>
                                          <p:attrName>ppt_w</p:attrName>
                                        </p:attrNameLst>
                                      </p:cBhvr>
                                      <p:tavLst>
                                        <p:tav tm="0">
                                          <p:val>
                                            <p:strVal val="ppt_w"/>
                                          </p:val>
                                        </p:tav>
                                        <p:tav tm="100000">
                                          <p:val>
                                            <p:strVal val="ppt_w*0.70"/>
                                          </p:val>
                                        </p:tav>
                                      </p:tavLst>
                                    </p:anim>
                                    <p:anim calcmode="lin" valueType="num">
                                      <p:cBhvr>
                                        <p:cTn id="122" dur="500"/>
                                        <p:tgtEl>
                                          <p:spTgt spid="49"/>
                                        </p:tgtEl>
                                        <p:attrNameLst>
                                          <p:attrName>ppt_h</p:attrName>
                                        </p:attrNameLst>
                                      </p:cBhvr>
                                      <p:tavLst>
                                        <p:tav tm="0">
                                          <p:val>
                                            <p:strVal val="ppt_h"/>
                                          </p:val>
                                        </p:tav>
                                        <p:tav tm="100000">
                                          <p:val>
                                            <p:strVal val="ppt_h"/>
                                          </p:val>
                                        </p:tav>
                                      </p:tavLst>
                                    </p:anim>
                                    <p:animEffect transition="out" filter="fade">
                                      <p:cBhvr>
                                        <p:cTn id="123" dur="500"/>
                                        <p:tgtEl>
                                          <p:spTgt spid="49"/>
                                        </p:tgtEl>
                                      </p:cBhvr>
                                    </p:animEffect>
                                    <p:set>
                                      <p:cBhvr>
                                        <p:cTn id="124" dur="1" fill="hold">
                                          <p:stCondLst>
                                            <p:cond delay="499"/>
                                          </p:stCondLst>
                                        </p:cTn>
                                        <p:tgtEl>
                                          <p:spTgt spid="49"/>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29" presetClass="entr" presetSubtype="0" fill="hold" grpId="0" nodeType="clickEffect">
                                  <p:stCondLst>
                                    <p:cond delay="0"/>
                                  </p:stCondLst>
                                  <p:childTnLst>
                                    <p:set>
                                      <p:cBhvr>
                                        <p:cTn id="128" dur="1" fill="hold">
                                          <p:stCondLst>
                                            <p:cond delay="0"/>
                                          </p:stCondLst>
                                        </p:cTn>
                                        <p:tgtEl>
                                          <p:spTgt spid="67"/>
                                        </p:tgtEl>
                                        <p:attrNameLst>
                                          <p:attrName>style.visibility</p:attrName>
                                        </p:attrNameLst>
                                      </p:cBhvr>
                                      <p:to>
                                        <p:strVal val="visible"/>
                                      </p:to>
                                    </p:set>
                                    <p:anim calcmode="lin" valueType="num">
                                      <p:cBhvr>
                                        <p:cTn id="129" dur="1000" fill="hold"/>
                                        <p:tgtEl>
                                          <p:spTgt spid="67"/>
                                        </p:tgtEl>
                                        <p:attrNameLst>
                                          <p:attrName>ppt_x</p:attrName>
                                        </p:attrNameLst>
                                      </p:cBhvr>
                                      <p:tavLst>
                                        <p:tav tm="0">
                                          <p:val>
                                            <p:strVal val="#ppt_x-.2"/>
                                          </p:val>
                                        </p:tav>
                                        <p:tav tm="100000">
                                          <p:val>
                                            <p:strVal val="#ppt_x"/>
                                          </p:val>
                                        </p:tav>
                                      </p:tavLst>
                                    </p:anim>
                                    <p:anim calcmode="lin" valueType="num">
                                      <p:cBhvr>
                                        <p:cTn id="130" dur="1000" fill="hold"/>
                                        <p:tgtEl>
                                          <p:spTgt spid="67"/>
                                        </p:tgtEl>
                                        <p:attrNameLst>
                                          <p:attrName>ppt_y</p:attrName>
                                        </p:attrNameLst>
                                      </p:cBhvr>
                                      <p:tavLst>
                                        <p:tav tm="0">
                                          <p:val>
                                            <p:strVal val="#ppt_y"/>
                                          </p:val>
                                        </p:tav>
                                        <p:tav tm="100000">
                                          <p:val>
                                            <p:strVal val="#ppt_y"/>
                                          </p:val>
                                        </p:tav>
                                      </p:tavLst>
                                    </p:anim>
                                    <p:animEffect transition="in" filter="wipe(right)" prLst="gradientSize: 0.1">
                                      <p:cBhvr>
                                        <p:cTn id="131" dur="1000"/>
                                        <p:tgtEl>
                                          <p:spTgt spid="67"/>
                                        </p:tgtEl>
                                      </p:cBhvr>
                                    </p:animEffect>
                                  </p:childTnLst>
                                </p:cTn>
                              </p:par>
                            </p:childTnLst>
                          </p:cTn>
                        </p:par>
                      </p:childTnLst>
                    </p:cTn>
                  </p:par>
                  <p:par>
                    <p:cTn id="132" fill="hold">
                      <p:stCondLst>
                        <p:cond delay="indefinite"/>
                      </p:stCondLst>
                      <p:childTnLst>
                        <p:par>
                          <p:cTn id="133" fill="hold">
                            <p:stCondLst>
                              <p:cond delay="0"/>
                            </p:stCondLst>
                            <p:childTnLst>
                              <p:par>
                                <p:cTn id="134" presetID="30" presetClass="entr" presetSubtype="0" fill="hold" grpId="0" nodeType="clickEffect">
                                  <p:stCondLst>
                                    <p:cond delay="0"/>
                                  </p:stCondLst>
                                  <p:childTnLst>
                                    <p:set>
                                      <p:cBhvr>
                                        <p:cTn id="135" dur="1" fill="hold">
                                          <p:stCondLst>
                                            <p:cond delay="0"/>
                                          </p:stCondLst>
                                        </p:cTn>
                                        <p:tgtEl>
                                          <p:spTgt spid="68"/>
                                        </p:tgtEl>
                                        <p:attrNameLst>
                                          <p:attrName>style.visibility</p:attrName>
                                        </p:attrNameLst>
                                      </p:cBhvr>
                                      <p:to>
                                        <p:strVal val="visible"/>
                                      </p:to>
                                    </p:set>
                                    <p:animEffect transition="in" filter="fade">
                                      <p:cBhvr>
                                        <p:cTn id="136" dur="800" decel="100000"/>
                                        <p:tgtEl>
                                          <p:spTgt spid="68"/>
                                        </p:tgtEl>
                                      </p:cBhvr>
                                    </p:animEffect>
                                    <p:anim calcmode="lin" valueType="num">
                                      <p:cBhvr>
                                        <p:cTn id="137" dur="800" decel="100000" fill="hold"/>
                                        <p:tgtEl>
                                          <p:spTgt spid="68"/>
                                        </p:tgtEl>
                                        <p:attrNameLst>
                                          <p:attrName>style.rotation</p:attrName>
                                        </p:attrNameLst>
                                      </p:cBhvr>
                                      <p:tavLst>
                                        <p:tav tm="0">
                                          <p:val>
                                            <p:fltVal val="-90"/>
                                          </p:val>
                                        </p:tav>
                                        <p:tav tm="100000">
                                          <p:val>
                                            <p:fltVal val="0"/>
                                          </p:val>
                                        </p:tav>
                                      </p:tavLst>
                                    </p:anim>
                                    <p:anim calcmode="lin" valueType="num">
                                      <p:cBhvr>
                                        <p:cTn id="138" dur="800" decel="100000" fill="hold"/>
                                        <p:tgtEl>
                                          <p:spTgt spid="68"/>
                                        </p:tgtEl>
                                        <p:attrNameLst>
                                          <p:attrName>ppt_x</p:attrName>
                                        </p:attrNameLst>
                                      </p:cBhvr>
                                      <p:tavLst>
                                        <p:tav tm="0">
                                          <p:val>
                                            <p:strVal val="#ppt_x+0.4"/>
                                          </p:val>
                                        </p:tav>
                                        <p:tav tm="100000">
                                          <p:val>
                                            <p:strVal val="#ppt_x-0.05"/>
                                          </p:val>
                                        </p:tav>
                                      </p:tavLst>
                                    </p:anim>
                                    <p:anim calcmode="lin" valueType="num">
                                      <p:cBhvr>
                                        <p:cTn id="139" dur="800" decel="100000" fill="hold"/>
                                        <p:tgtEl>
                                          <p:spTgt spid="68"/>
                                        </p:tgtEl>
                                        <p:attrNameLst>
                                          <p:attrName>ppt_y</p:attrName>
                                        </p:attrNameLst>
                                      </p:cBhvr>
                                      <p:tavLst>
                                        <p:tav tm="0">
                                          <p:val>
                                            <p:strVal val="#ppt_y-0.4"/>
                                          </p:val>
                                        </p:tav>
                                        <p:tav tm="100000">
                                          <p:val>
                                            <p:strVal val="#ppt_y+0.1"/>
                                          </p:val>
                                        </p:tav>
                                      </p:tavLst>
                                    </p:anim>
                                    <p:anim calcmode="lin" valueType="num">
                                      <p:cBhvr>
                                        <p:cTn id="140" dur="200" accel="100000" fill="hold">
                                          <p:stCondLst>
                                            <p:cond delay="800"/>
                                          </p:stCondLst>
                                        </p:cTn>
                                        <p:tgtEl>
                                          <p:spTgt spid="68"/>
                                        </p:tgtEl>
                                        <p:attrNameLst>
                                          <p:attrName>ppt_x</p:attrName>
                                        </p:attrNameLst>
                                      </p:cBhvr>
                                      <p:tavLst>
                                        <p:tav tm="0">
                                          <p:val>
                                            <p:strVal val="#ppt_x-0.05"/>
                                          </p:val>
                                        </p:tav>
                                        <p:tav tm="100000">
                                          <p:val>
                                            <p:strVal val="#ppt_x"/>
                                          </p:val>
                                        </p:tav>
                                      </p:tavLst>
                                    </p:anim>
                                    <p:anim calcmode="lin" valueType="num">
                                      <p:cBhvr>
                                        <p:cTn id="141" dur="200" accel="100000" fill="hold">
                                          <p:stCondLst>
                                            <p:cond delay="800"/>
                                          </p:stCondLst>
                                        </p:cTn>
                                        <p:tgtEl>
                                          <p:spTgt spid="68"/>
                                        </p:tgtEl>
                                        <p:attrNameLst>
                                          <p:attrName>ppt_y</p:attrName>
                                        </p:attrNameLst>
                                      </p:cBhvr>
                                      <p:tavLst>
                                        <p:tav tm="0">
                                          <p:val>
                                            <p:strVal val="#ppt_y+0.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9" presetClass="entr" presetSubtype="0" fill="hold" grpId="0" nodeType="clickEffect">
                                  <p:stCondLst>
                                    <p:cond delay="0"/>
                                  </p:stCondLst>
                                  <p:childTnLst>
                                    <p:set>
                                      <p:cBhvr>
                                        <p:cTn id="145" dur="1" fill="hold">
                                          <p:stCondLst>
                                            <p:cond delay="0"/>
                                          </p:stCondLst>
                                        </p:cTn>
                                        <p:tgtEl>
                                          <p:spTgt spid="69"/>
                                        </p:tgtEl>
                                        <p:attrNameLst>
                                          <p:attrName>style.visibility</p:attrName>
                                        </p:attrNameLst>
                                      </p:cBhvr>
                                      <p:to>
                                        <p:strVal val="visible"/>
                                      </p:to>
                                    </p:set>
                                    <p:anim calcmode="lin" valueType="num">
                                      <p:cBhvr>
                                        <p:cTn id="146" dur="1000" fill="hold"/>
                                        <p:tgtEl>
                                          <p:spTgt spid="69"/>
                                        </p:tgtEl>
                                        <p:attrNameLst>
                                          <p:attrName>ppt_x</p:attrName>
                                        </p:attrNameLst>
                                      </p:cBhvr>
                                      <p:tavLst>
                                        <p:tav tm="0">
                                          <p:val>
                                            <p:strVal val="#ppt_x-.2"/>
                                          </p:val>
                                        </p:tav>
                                        <p:tav tm="100000">
                                          <p:val>
                                            <p:strVal val="#ppt_x"/>
                                          </p:val>
                                        </p:tav>
                                      </p:tavLst>
                                    </p:anim>
                                    <p:anim calcmode="lin" valueType="num">
                                      <p:cBhvr>
                                        <p:cTn id="147" dur="1000" fill="hold"/>
                                        <p:tgtEl>
                                          <p:spTgt spid="69"/>
                                        </p:tgtEl>
                                        <p:attrNameLst>
                                          <p:attrName>ppt_y</p:attrName>
                                        </p:attrNameLst>
                                      </p:cBhvr>
                                      <p:tavLst>
                                        <p:tav tm="0">
                                          <p:val>
                                            <p:strVal val="#ppt_y"/>
                                          </p:val>
                                        </p:tav>
                                        <p:tav tm="100000">
                                          <p:val>
                                            <p:strVal val="#ppt_y"/>
                                          </p:val>
                                        </p:tav>
                                      </p:tavLst>
                                    </p:anim>
                                    <p:animEffect transition="in" filter="wipe(right)" prLst="gradientSize: 0.1">
                                      <p:cBhvr>
                                        <p:cTn id="148" dur="1000"/>
                                        <p:tgtEl>
                                          <p:spTgt spid="69"/>
                                        </p:tgtEl>
                                      </p:cBhvr>
                                    </p:animEffect>
                                  </p:childTnLst>
                                </p:cTn>
                              </p:par>
                            </p:childTnLst>
                          </p:cTn>
                        </p:par>
                      </p:childTnLst>
                    </p:cTn>
                  </p:par>
                  <p:par>
                    <p:cTn id="149" fill="hold">
                      <p:stCondLst>
                        <p:cond delay="indefinite"/>
                      </p:stCondLst>
                      <p:childTnLst>
                        <p:par>
                          <p:cTn id="150" fill="hold">
                            <p:stCondLst>
                              <p:cond delay="0"/>
                            </p:stCondLst>
                            <p:childTnLst>
                              <p:par>
                                <p:cTn id="151" presetID="30" presetClass="entr" presetSubtype="0" fill="hold" grpId="0" nodeType="clickEffect">
                                  <p:stCondLst>
                                    <p:cond delay="0"/>
                                  </p:stCondLst>
                                  <p:childTnLst>
                                    <p:set>
                                      <p:cBhvr>
                                        <p:cTn id="152" dur="1" fill="hold">
                                          <p:stCondLst>
                                            <p:cond delay="0"/>
                                          </p:stCondLst>
                                        </p:cTn>
                                        <p:tgtEl>
                                          <p:spTgt spid="70"/>
                                        </p:tgtEl>
                                        <p:attrNameLst>
                                          <p:attrName>style.visibility</p:attrName>
                                        </p:attrNameLst>
                                      </p:cBhvr>
                                      <p:to>
                                        <p:strVal val="visible"/>
                                      </p:to>
                                    </p:set>
                                    <p:animEffect transition="in" filter="fade">
                                      <p:cBhvr>
                                        <p:cTn id="153" dur="800" decel="100000"/>
                                        <p:tgtEl>
                                          <p:spTgt spid="70"/>
                                        </p:tgtEl>
                                      </p:cBhvr>
                                    </p:animEffect>
                                    <p:anim calcmode="lin" valueType="num">
                                      <p:cBhvr>
                                        <p:cTn id="154" dur="800" decel="100000" fill="hold"/>
                                        <p:tgtEl>
                                          <p:spTgt spid="70"/>
                                        </p:tgtEl>
                                        <p:attrNameLst>
                                          <p:attrName>style.rotation</p:attrName>
                                        </p:attrNameLst>
                                      </p:cBhvr>
                                      <p:tavLst>
                                        <p:tav tm="0">
                                          <p:val>
                                            <p:fltVal val="-90"/>
                                          </p:val>
                                        </p:tav>
                                        <p:tav tm="100000">
                                          <p:val>
                                            <p:fltVal val="0"/>
                                          </p:val>
                                        </p:tav>
                                      </p:tavLst>
                                    </p:anim>
                                    <p:anim calcmode="lin" valueType="num">
                                      <p:cBhvr>
                                        <p:cTn id="155" dur="800" decel="100000" fill="hold"/>
                                        <p:tgtEl>
                                          <p:spTgt spid="70"/>
                                        </p:tgtEl>
                                        <p:attrNameLst>
                                          <p:attrName>ppt_x</p:attrName>
                                        </p:attrNameLst>
                                      </p:cBhvr>
                                      <p:tavLst>
                                        <p:tav tm="0">
                                          <p:val>
                                            <p:strVal val="#ppt_x+0.4"/>
                                          </p:val>
                                        </p:tav>
                                        <p:tav tm="100000">
                                          <p:val>
                                            <p:strVal val="#ppt_x-0.05"/>
                                          </p:val>
                                        </p:tav>
                                      </p:tavLst>
                                    </p:anim>
                                    <p:anim calcmode="lin" valueType="num">
                                      <p:cBhvr>
                                        <p:cTn id="156" dur="800" decel="100000" fill="hold"/>
                                        <p:tgtEl>
                                          <p:spTgt spid="70"/>
                                        </p:tgtEl>
                                        <p:attrNameLst>
                                          <p:attrName>ppt_y</p:attrName>
                                        </p:attrNameLst>
                                      </p:cBhvr>
                                      <p:tavLst>
                                        <p:tav tm="0">
                                          <p:val>
                                            <p:strVal val="#ppt_y-0.4"/>
                                          </p:val>
                                        </p:tav>
                                        <p:tav tm="100000">
                                          <p:val>
                                            <p:strVal val="#ppt_y+0.1"/>
                                          </p:val>
                                        </p:tav>
                                      </p:tavLst>
                                    </p:anim>
                                    <p:anim calcmode="lin" valueType="num">
                                      <p:cBhvr>
                                        <p:cTn id="157" dur="200" accel="100000" fill="hold">
                                          <p:stCondLst>
                                            <p:cond delay="800"/>
                                          </p:stCondLst>
                                        </p:cTn>
                                        <p:tgtEl>
                                          <p:spTgt spid="70"/>
                                        </p:tgtEl>
                                        <p:attrNameLst>
                                          <p:attrName>ppt_x</p:attrName>
                                        </p:attrNameLst>
                                      </p:cBhvr>
                                      <p:tavLst>
                                        <p:tav tm="0">
                                          <p:val>
                                            <p:strVal val="#ppt_x-0.05"/>
                                          </p:val>
                                        </p:tav>
                                        <p:tav tm="100000">
                                          <p:val>
                                            <p:strVal val="#ppt_x"/>
                                          </p:val>
                                        </p:tav>
                                      </p:tavLst>
                                    </p:anim>
                                    <p:anim calcmode="lin" valueType="num">
                                      <p:cBhvr>
                                        <p:cTn id="158" dur="200" accel="100000" fill="hold">
                                          <p:stCondLst>
                                            <p:cond delay="800"/>
                                          </p:stCondLst>
                                        </p:cTn>
                                        <p:tgtEl>
                                          <p:spTgt spid="70"/>
                                        </p:tgtEl>
                                        <p:attrNameLst>
                                          <p:attrName>ppt_y</p:attrName>
                                        </p:attrNameLst>
                                      </p:cBhvr>
                                      <p:tavLst>
                                        <p:tav tm="0">
                                          <p:val>
                                            <p:strVal val="#ppt_y+0.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56" presetClass="entr" presetSubtype="0" fill="hold" grpId="0" nodeType="clickEffect">
                                  <p:stCondLst>
                                    <p:cond delay="0"/>
                                  </p:stCondLst>
                                  <p:iterate type="lt">
                                    <p:tmPct val="10000"/>
                                  </p:iterate>
                                  <p:childTnLst>
                                    <p:set>
                                      <p:cBhvr>
                                        <p:cTn id="162" dur="1" fill="hold">
                                          <p:stCondLst>
                                            <p:cond delay="0"/>
                                          </p:stCondLst>
                                        </p:cTn>
                                        <p:tgtEl>
                                          <p:spTgt spid="73"/>
                                        </p:tgtEl>
                                        <p:attrNameLst>
                                          <p:attrName>style.visibility</p:attrName>
                                        </p:attrNameLst>
                                      </p:cBhvr>
                                      <p:to>
                                        <p:strVal val="visible"/>
                                      </p:to>
                                    </p:set>
                                    <p:anim by="(-#ppt_w*2)" calcmode="lin" valueType="num">
                                      <p:cBhvr rctx="PPT">
                                        <p:cTn id="163" dur="500" autoRev="1" fill="hold">
                                          <p:stCondLst>
                                            <p:cond delay="0"/>
                                          </p:stCondLst>
                                        </p:cTn>
                                        <p:tgtEl>
                                          <p:spTgt spid="73"/>
                                        </p:tgtEl>
                                        <p:attrNameLst>
                                          <p:attrName>ppt_w</p:attrName>
                                        </p:attrNameLst>
                                      </p:cBhvr>
                                    </p:anim>
                                    <p:anim by="(#ppt_w*0.50)" calcmode="lin" valueType="num">
                                      <p:cBhvr>
                                        <p:cTn id="164" dur="500" decel="50000" autoRev="1" fill="hold">
                                          <p:stCondLst>
                                            <p:cond delay="0"/>
                                          </p:stCondLst>
                                        </p:cTn>
                                        <p:tgtEl>
                                          <p:spTgt spid="73"/>
                                        </p:tgtEl>
                                        <p:attrNameLst>
                                          <p:attrName>ppt_x</p:attrName>
                                        </p:attrNameLst>
                                      </p:cBhvr>
                                    </p:anim>
                                    <p:anim from="(-#ppt_h/2)" to="(#ppt_y)" calcmode="lin" valueType="num">
                                      <p:cBhvr>
                                        <p:cTn id="165" dur="1000" fill="hold">
                                          <p:stCondLst>
                                            <p:cond delay="0"/>
                                          </p:stCondLst>
                                        </p:cTn>
                                        <p:tgtEl>
                                          <p:spTgt spid="73"/>
                                        </p:tgtEl>
                                        <p:attrNameLst>
                                          <p:attrName>ppt_y</p:attrName>
                                        </p:attrNameLst>
                                      </p:cBhvr>
                                    </p:anim>
                                    <p:animRot by="21600000">
                                      <p:cBhvr>
                                        <p:cTn id="166" dur="1000" fill="hold">
                                          <p:stCondLst>
                                            <p:cond delay="0"/>
                                          </p:stCondLst>
                                        </p:cTn>
                                        <p:tgtEl>
                                          <p:spTgt spid="73"/>
                                        </p:tgtEl>
                                        <p:attrNameLst>
                                          <p:attrName>r</p:attrName>
                                        </p:attrNameLst>
                                      </p:cBhvr>
                                    </p:animRot>
                                  </p:childTnLst>
                                </p:cTn>
                              </p:par>
                              <p:par>
                                <p:cTn id="167" presetID="55" presetClass="exit" presetSubtype="0" fill="hold" grpId="1" nodeType="withEffect">
                                  <p:stCondLst>
                                    <p:cond delay="0"/>
                                  </p:stCondLst>
                                  <p:iterate type="lt">
                                    <p:tmPct val="0"/>
                                  </p:iterate>
                                  <p:childTnLst>
                                    <p:anim calcmode="lin" valueType="num">
                                      <p:cBhvr>
                                        <p:cTn id="168" dur="500"/>
                                        <p:tgtEl>
                                          <p:spTgt spid="72"/>
                                        </p:tgtEl>
                                        <p:attrNameLst>
                                          <p:attrName>ppt_w</p:attrName>
                                        </p:attrNameLst>
                                      </p:cBhvr>
                                      <p:tavLst>
                                        <p:tav tm="0">
                                          <p:val>
                                            <p:strVal val="ppt_w"/>
                                          </p:val>
                                        </p:tav>
                                        <p:tav tm="100000">
                                          <p:val>
                                            <p:strVal val="ppt_w*0.70"/>
                                          </p:val>
                                        </p:tav>
                                      </p:tavLst>
                                    </p:anim>
                                    <p:anim calcmode="lin" valueType="num">
                                      <p:cBhvr>
                                        <p:cTn id="169" dur="500"/>
                                        <p:tgtEl>
                                          <p:spTgt spid="72"/>
                                        </p:tgtEl>
                                        <p:attrNameLst>
                                          <p:attrName>ppt_h</p:attrName>
                                        </p:attrNameLst>
                                      </p:cBhvr>
                                      <p:tavLst>
                                        <p:tav tm="0">
                                          <p:val>
                                            <p:strVal val="ppt_h"/>
                                          </p:val>
                                        </p:tav>
                                        <p:tav tm="100000">
                                          <p:val>
                                            <p:strVal val="ppt_h"/>
                                          </p:val>
                                        </p:tav>
                                      </p:tavLst>
                                    </p:anim>
                                    <p:animEffect transition="out" filter="fade">
                                      <p:cBhvr>
                                        <p:cTn id="170" dur="500"/>
                                        <p:tgtEl>
                                          <p:spTgt spid="72"/>
                                        </p:tgtEl>
                                      </p:cBhvr>
                                    </p:animEffect>
                                    <p:set>
                                      <p:cBhvr>
                                        <p:cTn id="171" dur="1" fill="hold">
                                          <p:stCondLst>
                                            <p:cond delay="499"/>
                                          </p:stCondLst>
                                        </p:cTn>
                                        <p:tgtEl>
                                          <p:spTgt spid="72"/>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1" presetClass="entr" presetSubtype="0" fill="hold" grpId="0" nodeType="clickEffect">
                                  <p:stCondLst>
                                    <p:cond delay="0"/>
                                  </p:stCondLst>
                                  <p:childTnLst>
                                    <p:set>
                                      <p:cBhvr>
                                        <p:cTn id="175" dur="1" fill="hold">
                                          <p:stCondLst>
                                            <p:cond delay="0"/>
                                          </p:stCondLst>
                                        </p:cTn>
                                        <p:tgtEl>
                                          <p:spTgt spid="76"/>
                                        </p:tgtEl>
                                        <p:attrNameLst>
                                          <p:attrName>style.visibility</p:attrName>
                                        </p:attrNameLst>
                                      </p:cBhvr>
                                      <p:to>
                                        <p:strVal val="visible"/>
                                      </p:to>
                                    </p:set>
                                  </p:childTnLst>
                                </p:cTn>
                              </p:par>
                              <p:par>
                                <p:cTn id="176" presetID="1" presetClass="entr" presetSubtype="0" fill="hold" grpId="0" nodeType="withEffect">
                                  <p:stCondLst>
                                    <p:cond delay="0"/>
                                  </p:stCondLst>
                                  <p:childTnLst>
                                    <p:set>
                                      <p:cBhvr>
                                        <p:cTn id="177"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56" grpId="0" animBg="1"/>
      <p:bldP spid="56" grpId="1" animBg="1"/>
      <p:bldP spid="61" grpId="0"/>
      <p:bldP spid="61" grpId="1"/>
      <p:bldP spid="62" grpId="0"/>
      <p:bldP spid="62" grpId="1"/>
      <p:bldP spid="67" grpId="0" animBg="1"/>
      <p:bldP spid="68" grpId="0"/>
      <p:bldP spid="69" grpId="0" animBg="1"/>
      <p:bldP spid="70" grpId="0"/>
      <p:bldP spid="71" grpId="0" animBg="1"/>
      <p:bldP spid="72" grpId="0"/>
      <p:bldP spid="72" grpId="1"/>
      <p:bldP spid="73" grpId="0"/>
      <p:bldP spid="74" grpId="0" animBg="1"/>
      <p:bldP spid="75" grpId="0"/>
      <p:bldP spid="76" grpId="0"/>
      <p:bldP spid="7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زوايا مستديرة 11">
            <a:extLst>
              <a:ext uri="{FF2B5EF4-FFF2-40B4-BE49-F238E27FC236}">
                <a16:creationId xmlns:a16="http://schemas.microsoft.com/office/drawing/2014/main" id="{CD9494CC-01BD-4056-8A18-34DF6CEB5039}"/>
              </a:ext>
            </a:extLst>
          </p:cNvPr>
          <p:cNvSpPr/>
          <p:nvPr/>
        </p:nvSpPr>
        <p:spPr>
          <a:xfrm rot="16200000">
            <a:off x="2955761" y="-2455360"/>
            <a:ext cx="6423381" cy="11686551"/>
          </a:xfrm>
          <a:prstGeom prst="roundRect">
            <a:avLst>
              <a:gd name="adj" fmla="val 5381"/>
            </a:avLst>
          </a:prstGeom>
          <a:solidFill>
            <a:srgbClr val="776383"/>
          </a:solidFill>
          <a:ln>
            <a:noFill/>
          </a:ln>
          <a:effectLst>
            <a:outerShdw blurRad="50800" dist="38100" dir="5400000" algn="t"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grpSp>
        <p:nvGrpSpPr>
          <p:cNvPr id="6" name="مجموعة 5">
            <a:extLst>
              <a:ext uri="{FF2B5EF4-FFF2-40B4-BE49-F238E27FC236}">
                <a16:creationId xmlns:a16="http://schemas.microsoft.com/office/drawing/2014/main" id="{C6A01C9F-C5DA-5347-A84B-F971C0E5D111}"/>
              </a:ext>
            </a:extLst>
          </p:cNvPr>
          <p:cNvGrpSpPr/>
          <p:nvPr/>
        </p:nvGrpSpPr>
        <p:grpSpPr>
          <a:xfrm>
            <a:off x="324175" y="258392"/>
            <a:ext cx="11867825" cy="6423382"/>
            <a:chOff x="760246" y="392652"/>
            <a:chExt cx="11420963" cy="6423382"/>
          </a:xfrm>
        </p:grpSpPr>
        <p:sp>
          <p:nvSpPr>
            <p:cNvPr id="7" name="مستطيل مستدير الزوايا 6">
              <a:extLst>
                <a:ext uri="{FF2B5EF4-FFF2-40B4-BE49-F238E27FC236}">
                  <a16:creationId xmlns:a16="http://schemas.microsoft.com/office/drawing/2014/main" id="{3031575D-A504-F34B-9982-513CE59AAFDB}"/>
                </a:ext>
              </a:extLst>
            </p:cNvPr>
            <p:cNvSpPr/>
            <p:nvPr/>
          </p:nvSpPr>
          <p:spPr>
            <a:xfrm>
              <a:off x="760246" y="392652"/>
              <a:ext cx="11096787" cy="6142407"/>
            </a:xfrm>
            <a:prstGeom prst="roundRect">
              <a:avLst/>
            </a:prstGeom>
            <a:blipFill>
              <a:blip r:embed="rId3"/>
              <a:stretch>
                <a:fillRect/>
              </a:stretch>
            </a:bli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9" name="صورة 8">
              <a:extLst>
                <a:ext uri="{FF2B5EF4-FFF2-40B4-BE49-F238E27FC236}">
                  <a16:creationId xmlns:a16="http://schemas.microsoft.com/office/drawing/2014/main" id="{AE9BD02E-7A89-5640-9988-C9DA36285E9F}"/>
                </a:ext>
              </a:extLst>
            </p:cNvPr>
            <p:cNvPicPr>
              <a:picLocks noChangeAspect="1"/>
            </p:cNvPicPr>
            <p:nvPr/>
          </p:nvPicPr>
          <p:blipFill>
            <a:blip r:embed="rId4">
              <a:alphaModFix amt="35000"/>
            </a:blip>
            <a:stretch>
              <a:fillRect/>
            </a:stretch>
          </p:blipFill>
          <p:spPr>
            <a:xfrm>
              <a:off x="11135153" y="5767882"/>
              <a:ext cx="1046056" cy="1048152"/>
            </a:xfrm>
            <a:prstGeom prst="rect">
              <a:avLst/>
            </a:prstGeom>
          </p:spPr>
        </p:pic>
      </p:grpSp>
      <p:pic>
        <p:nvPicPr>
          <p:cNvPr id="15" name="صورة 14" descr="صورة تحتوي على داخلي, جهاز, أسود, مقياس فكي&#10;&#10;تم إنشاء الوصف تلقائياً">
            <a:extLst>
              <a:ext uri="{FF2B5EF4-FFF2-40B4-BE49-F238E27FC236}">
                <a16:creationId xmlns:a16="http://schemas.microsoft.com/office/drawing/2014/main" id="{77B38BD7-6F4A-4CCC-B7D7-CE5F326D4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197384" y="-4672999"/>
            <a:ext cx="944905" cy="10643356"/>
          </a:xfrm>
          <a:prstGeom prst="rect">
            <a:avLst/>
          </a:prstGeom>
        </p:spPr>
      </p:pic>
      <p:pic>
        <p:nvPicPr>
          <p:cNvPr id="10" name="Picture 6" descr="https://i.pinimg.com/564x/f7/b1/09/f7b1094060ec4e7985a4aac0849e9e9f.jpg">
            <a:extLst>
              <a:ext uri="{FF2B5EF4-FFF2-40B4-BE49-F238E27FC236}">
                <a16:creationId xmlns:a16="http://schemas.microsoft.com/office/drawing/2014/main" id="{A7E94AA6-AE5A-D34D-9DC7-0D8B1B8449F2}"/>
              </a:ext>
            </a:extLst>
          </p:cNvPr>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t="11881" b="13152"/>
          <a:stretch/>
        </p:blipFill>
        <p:spPr bwMode="auto">
          <a:xfrm rot="2225611">
            <a:off x="10807268" y="136917"/>
            <a:ext cx="974153" cy="1023523"/>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B4B6912D-4D0F-394A-84D3-47BF37E57BFF}"/>
              </a:ext>
            </a:extLst>
          </p:cNvPr>
          <p:cNvSpPr/>
          <p:nvPr/>
        </p:nvSpPr>
        <p:spPr>
          <a:xfrm rot="385153">
            <a:off x="9661633" y="1173023"/>
            <a:ext cx="2414610" cy="584775"/>
          </a:xfrm>
          <a:prstGeom prst="rect">
            <a:avLst/>
          </a:prstGeom>
          <a:noFill/>
          <a:ln>
            <a:noFill/>
          </a:ln>
        </p:spPr>
        <p:txBody>
          <a:bodyPr wrap="square" lIns="91440" tIns="45720" rIns="91440" bIns="45720">
            <a:spAutoFit/>
          </a:bodyPr>
          <a:lstStyle/>
          <a:p>
            <a:pPr algn="ctr" defTabSz="914400" rtl="1"/>
            <a:r>
              <a:rPr lang="ar-SA" sz="3200" b="1" dirty="0">
                <a:ln w="9525">
                  <a:solidFill>
                    <a:prstClr val="black"/>
                  </a:solidFill>
                  <a:prstDash val="solid"/>
                </a:ln>
                <a:solidFill>
                  <a:srgbClr val="D58C2E">
                    <a:lumMod val="50000"/>
                  </a:srgbClr>
                </a:solidFill>
                <a:effectLst>
                  <a:outerShdw blurRad="12700" dist="38100" dir="2700000" algn="tl" rotWithShape="0">
                    <a:srgbClr val="C9492C">
                      <a:lumMod val="60000"/>
                      <a:lumOff val="40000"/>
                    </a:srgbClr>
                  </a:outerShdw>
                </a:effectLst>
                <a:latin typeface="Aldhabi" panose="01000000000000000000" pitchFamily="2" charset="-78"/>
                <a:cs typeface="Aldhabi" panose="01000000000000000000" pitchFamily="2" charset="-78"/>
              </a:rPr>
              <a:t>تحقق من فهمك</a:t>
            </a:r>
          </a:p>
        </p:txBody>
      </p:sp>
      <p:sp>
        <p:nvSpPr>
          <p:cNvPr id="13" name="AutoShape 35">
            <a:extLst>
              <a:ext uri="{FF2B5EF4-FFF2-40B4-BE49-F238E27FC236}">
                <a16:creationId xmlns:a16="http://schemas.microsoft.com/office/drawing/2014/main" id="{E6B39AAB-B549-9449-8BFA-5ADF41EC40B5}"/>
              </a:ext>
            </a:extLst>
          </p:cNvPr>
          <p:cNvSpPr>
            <a:spLocks noChangeArrowheads="1"/>
          </p:cNvSpPr>
          <p:nvPr/>
        </p:nvSpPr>
        <p:spPr bwMode="auto">
          <a:xfrm>
            <a:off x="4777971" y="2301419"/>
            <a:ext cx="828675" cy="358775"/>
          </a:xfrm>
          <a:prstGeom prst="leftArrow">
            <a:avLst>
              <a:gd name="adj1" fmla="val 50000"/>
              <a:gd name="adj2" fmla="val 57743"/>
            </a:avLst>
          </a:prstGeom>
          <a:solidFill>
            <a:schemeClr val="accent1"/>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solidFill>
                <a:srgbClr val="002060"/>
              </a:solidFill>
            </a:endParaRPr>
          </a:p>
        </p:txBody>
      </p:sp>
      <p:sp>
        <p:nvSpPr>
          <p:cNvPr id="14" name="Text Box 87">
            <a:extLst>
              <a:ext uri="{FF2B5EF4-FFF2-40B4-BE49-F238E27FC236}">
                <a16:creationId xmlns:a16="http://schemas.microsoft.com/office/drawing/2014/main" id="{62F25B6E-502A-EE47-AE3E-78F846A81F34}"/>
              </a:ext>
            </a:extLst>
          </p:cNvPr>
          <p:cNvSpPr txBox="1">
            <a:spLocks noChangeArrowheads="1"/>
          </p:cNvSpPr>
          <p:nvPr/>
        </p:nvSpPr>
        <p:spPr bwMode="auto">
          <a:xfrm>
            <a:off x="2495146" y="2266494"/>
            <a:ext cx="2247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C00000"/>
                </a:solidFill>
              </a:rPr>
              <a:t>ميل العمودي عليه </a:t>
            </a:r>
            <a:r>
              <a:rPr lang="ar-SA" altLang="ar-SA" sz="2400" b="1" dirty="0">
                <a:solidFill>
                  <a:srgbClr val="002060"/>
                </a:solidFill>
              </a:rPr>
              <a:t>=</a:t>
            </a:r>
            <a:endParaRPr lang="en-US" altLang="ar-SA" sz="2400" b="1" dirty="0">
              <a:solidFill>
                <a:srgbClr val="002060"/>
              </a:solidFill>
            </a:endParaRPr>
          </a:p>
        </p:txBody>
      </p:sp>
      <p:sp>
        <p:nvSpPr>
          <p:cNvPr id="16" name="Text Box 87">
            <a:extLst>
              <a:ext uri="{FF2B5EF4-FFF2-40B4-BE49-F238E27FC236}">
                <a16:creationId xmlns:a16="http://schemas.microsoft.com/office/drawing/2014/main" id="{854473AC-7AC6-1444-A4B9-B804BD894985}"/>
              </a:ext>
            </a:extLst>
          </p:cNvPr>
          <p:cNvSpPr txBox="1">
            <a:spLocks noChangeArrowheads="1"/>
          </p:cNvSpPr>
          <p:nvPr/>
        </p:nvSpPr>
        <p:spPr bwMode="auto">
          <a:xfrm>
            <a:off x="7765646" y="2893556"/>
            <a:ext cx="200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chemeClr val="accent6">
                    <a:lumMod val="75000"/>
                  </a:schemeClr>
                </a:solidFill>
              </a:rPr>
              <a:t>ص = </a:t>
            </a:r>
            <a:r>
              <a:rPr lang="ar-SA" altLang="ar-SA" sz="2400" b="1" dirty="0" err="1">
                <a:solidFill>
                  <a:schemeClr val="accent6">
                    <a:lumMod val="75000"/>
                  </a:schemeClr>
                </a:solidFill>
              </a:rPr>
              <a:t>م</a:t>
            </a:r>
            <a:r>
              <a:rPr lang="ar-SA" altLang="ar-SA" sz="2400" b="1" dirty="0">
                <a:solidFill>
                  <a:schemeClr val="accent6">
                    <a:lumMod val="75000"/>
                  </a:schemeClr>
                </a:solidFill>
              </a:rPr>
              <a:t> </a:t>
            </a:r>
            <a:r>
              <a:rPr lang="ar-SA" altLang="ar-SA" sz="2400" b="1" dirty="0" err="1">
                <a:solidFill>
                  <a:schemeClr val="accent6">
                    <a:lumMod val="75000"/>
                  </a:schemeClr>
                </a:solidFill>
              </a:rPr>
              <a:t>س</a:t>
            </a:r>
            <a:r>
              <a:rPr lang="ar-SA" altLang="ar-SA" sz="2400" b="1" dirty="0">
                <a:solidFill>
                  <a:schemeClr val="accent6">
                    <a:lumMod val="75000"/>
                  </a:schemeClr>
                </a:solidFill>
              </a:rPr>
              <a:t> + ب</a:t>
            </a:r>
            <a:endParaRPr lang="en-US" altLang="ar-SA" sz="2400" b="1" dirty="0">
              <a:solidFill>
                <a:schemeClr val="accent6">
                  <a:lumMod val="75000"/>
                </a:schemeClr>
              </a:solidFill>
            </a:endParaRPr>
          </a:p>
        </p:txBody>
      </p:sp>
      <p:sp>
        <p:nvSpPr>
          <p:cNvPr id="17" name="Text Box 87">
            <a:extLst>
              <a:ext uri="{FF2B5EF4-FFF2-40B4-BE49-F238E27FC236}">
                <a16:creationId xmlns:a16="http://schemas.microsoft.com/office/drawing/2014/main" id="{1C9CF661-DBE8-374A-AF3C-A4E9FD44FBDE}"/>
              </a:ext>
            </a:extLst>
          </p:cNvPr>
          <p:cNvSpPr txBox="1">
            <a:spLocks noChangeArrowheads="1"/>
          </p:cNvSpPr>
          <p:nvPr/>
        </p:nvSpPr>
        <p:spPr bwMode="auto">
          <a:xfrm>
            <a:off x="7176683" y="4477881"/>
            <a:ext cx="2433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٧ =    ــ ٦  +  ب</a:t>
            </a:r>
            <a:endParaRPr lang="en-US" altLang="ar-SA" sz="2400" b="1">
              <a:solidFill>
                <a:srgbClr val="002060"/>
              </a:solidFill>
            </a:endParaRPr>
          </a:p>
        </p:txBody>
      </p:sp>
      <p:sp>
        <p:nvSpPr>
          <p:cNvPr id="18" name="Text Box 87">
            <a:extLst>
              <a:ext uri="{FF2B5EF4-FFF2-40B4-BE49-F238E27FC236}">
                <a16:creationId xmlns:a16="http://schemas.microsoft.com/office/drawing/2014/main" id="{2180823A-0716-994E-B3A2-564F18233D2B}"/>
              </a:ext>
            </a:extLst>
          </p:cNvPr>
          <p:cNvSpPr txBox="1">
            <a:spLocks noChangeArrowheads="1"/>
          </p:cNvSpPr>
          <p:nvPr/>
        </p:nvSpPr>
        <p:spPr bwMode="auto">
          <a:xfrm>
            <a:off x="6414110" y="5095420"/>
            <a:ext cx="2830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٧+ ٦ =      ب</a:t>
            </a:r>
            <a:endParaRPr lang="en-US" altLang="ar-SA" sz="2400" b="1" dirty="0">
              <a:solidFill>
                <a:srgbClr val="002060"/>
              </a:solidFill>
            </a:endParaRPr>
          </a:p>
        </p:txBody>
      </p:sp>
      <p:sp>
        <p:nvSpPr>
          <p:cNvPr id="19" name="Rectangle 95">
            <a:extLst>
              <a:ext uri="{FF2B5EF4-FFF2-40B4-BE49-F238E27FC236}">
                <a16:creationId xmlns:a16="http://schemas.microsoft.com/office/drawing/2014/main" id="{B4574CE1-9C16-6C40-8D96-623382A23C44}"/>
              </a:ext>
            </a:extLst>
          </p:cNvPr>
          <p:cNvSpPr>
            <a:spLocks noChangeArrowheads="1"/>
          </p:cNvSpPr>
          <p:nvPr/>
        </p:nvSpPr>
        <p:spPr bwMode="auto">
          <a:xfrm>
            <a:off x="1682346" y="4574719"/>
            <a:ext cx="4176712" cy="8286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solidFill>
                <a:srgbClr val="002060"/>
              </a:solidFill>
            </a:endParaRPr>
          </a:p>
        </p:txBody>
      </p:sp>
      <p:sp>
        <p:nvSpPr>
          <p:cNvPr id="20" name="Text Box 87">
            <a:extLst>
              <a:ext uri="{FF2B5EF4-FFF2-40B4-BE49-F238E27FC236}">
                <a16:creationId xmlns:a16="http://schemas.microsoft.com/office/drawing/2014/main" id="{8BE62C70-D933-EC4A-849F-B0BD66E2DACB}"/>
              </a:ext>
            </a:extLst>
          </p:cNvPr>
          <p:cNvSpPr txBox="1">
            <a:spLocks noChangeArrowheads="1"/>
          </p:cNvSpPr>
          <p:nvPr/>
        </p:nvSpPr>
        <p:spPr bwMode="auto">
          <a:xfrm>
            <a:off x="4201708" y="4719181"/>
            <a:ext cx="1620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المعادلة هي :</a:t>
            </a:r>
            <a:endParaRPr lang="en-US" altLang="ar-SA" sz="2400" b="1">
              <a:solidFill>
                <a:srgbClr val="002060"/>
              </a:solidFill>
            </a:endParaRPr>
          </a:p>
        </p:txBody>
      </p:sp>
      <p:grpSp>
        <p:nvGrpSpPr>
          <p:cNvPr id="21" name="Group 48">
            <a:extLst>
              <a:ext uri="{FF2B5EF4-FFF2-40B4-BE49-F238E27FC236}">
                <a16:creationId xmlns:a16="http://schemas.microsoft.com/office/drawing/2014/main" id="{44DD54AC-5A5A-D841-8C3E-DA252F319890}"/>
              </a:ext>
            </a:extLst>
          </p:cNvPr>
          <p:cNvGrpSpPr>
            <a:grpSpLocks/>
          </p:cNvGrpSpPr>
          <p:nvPr/>
        </p:nvGrpSpPr>
        <p:grpSpPr bwMode="auto">
          <a:xfrm>
            <a:off x="1572808" y="917119"/>
            <a:ext cx="8640763" cy="1157287"/>
            <a:chOff x="226" y="423"/>
            <a:chExt cx="5443" cy="729"/>
          </a:xfrm>
          <a:solidFill>
            <a:schemeClr val="bg2"/>
          </a:solidFill>
        </p:grpSpPr>
        <p:sp>
          <p:nvSpPr>
            <p:cNvPr id="22" name="Rectangle 20">
              <a:extLst>
                <a:ext uri="{FF2B5EF4-FFF2-40B4-BE49-F238E27FC236}">
                  <a16:creationId xmlns:a16="http://schemas.microsoft.com/office/drawing/2014/main" id="{C0F1218E-E722-7443-B5F3-BE5860E2646B}"/>
                </a:ext>
              </a:extLst>
            </p:cNvPr>
            <p:cNvSpPr>
              <a:spLocks noChangeArrowheads="1"/>
            </p:cNvSpPr>
            <p:nvPr/>
          </p:nvSpPr>
          <p:spPr bwMode="auto">
            <a:xfrm>
              <a:off x="226" y="482"/>
              <a:ext cx="5443" cy="670"/>
            </a:xfrm>
            <a:prstGeom prst="rect">
              <a:avLst/>
            </a:prstGeom>
            <a:grpFill/>
            <a:ln w="57150" cmpd="thinThick">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r-SA" altLang="ar-SA" sz="2400" b="1" dirty="0">
                  <a:solidFill>
                    <a:srgbClr val="002060"/>
                  </a:solidFill>
                </a:rPr>
                <a:t>اكتب معادلة المستقيم المار بالنقطة ( ٤ ، ٧ ) </a:t>
              </a:r>
              <a:r>
                <a:rPr lang="ar-SA" altLang="ar-SA" sz="2400" b="1" dirty="0" err="1">
                  <a:solidFill>
                    <a:srgbClr val="002060"/>
                  </a:solidFill>
                </a:rPr>
                <a:t>والمعامد</a:t>
              </a:r>
              <a:r>
                <a:rPr lang="ar-SA" altLang="ar-SA" sz="2400" b="1" dirty="0">
                  <a:solidFill>
                    <a:srgbClr val="002060"/>
                  </a:solidFill>
                </a:rPr>
                <a:t> للمستقيم ص =      </a:t>
              </a:r>
              <a:r>
                <a:rPr lang="ar-SA" altLang="ar-SA" sz="2400" b="1" dirty="0" err="1">
                  <a:solidFill>
                    <a:srgbClr val="002060"/>
                  </a:solidFill>
                </a:rPr>
                <a:t>س</a:t>
              </a:r>
              <a:r>
                <a:rPr lang="ar-SA" altLang="ar-SA" sz="2400" b="1" dirty="0">
                  <a:solidFill>
                    <a:srgbClr val="002060"/>
                  </a:solidFill>
                </a:rPr>
                <a:t> ــ ١</a:t>
              </a:r>
            </a:p>
            <a:p>
              <a:pPr eaLnBrk="1" hangingPunct="1">
                <a:spcBef>
                  <a:spcPct val="0"/>
                </a:spcBef>
                <a:buFontTx/>
                <a:buNone/>
              </a:pPr>
              <a:r>
                <a:rPr lang="ar-SA" altLang="ar-SA" sz="2400" b="1" dirty="0">
                  <a:solidFill>
                    <a:srgbClr val="002060"/>
                  </a:solidFill>
                </a:rPr>
                <a:t>بصيغة الميل والمقطع . </a:t>
              </a:r>
              <a:endParaRPr lang="en-US" altLang="ar-SA" sz="2400" b="1" dirty="0">
                <a:solidFill>
                  <a:srgbClr val="002060"/>
                </a:solidFill>
              </a:endParaRPr>
            </a:p>
          </p:txBody>
        </p:sp>
        <p:grpSp>
          <p:nvGrpSpPr>
            <p:cNvPr id="23" name="Group 109">
              <a:extLst>
                <a:ext uri="{FF2B5EF4-FFF2-40B4-BE49-F238E27FC236}">
                  <a16:creationId xmlns:a16="http://schemas.microsoft.com/office/drawing/2014/main" id="{78FC1D4A-AEC7-2F40-A759-38A9BE0FE8CB}"/>
                </a:ext>
              </a:extLst>
            </p:cNvPr>
            <p:cNvGrpSpPr>
              <a:grpSpLocks/>
            </p:cNvGrpSpPr>
            <p:nvPr/>
          </p:nvGrpSpPr>
          <p:grpSpPr bwMode="auto">
            <a:xfrm>
              <a:off x="961" y="423"/>
              <a:ext cx="198" cy="524"/>
              <a:chOff x="2381" y="2727"/>
              <a:chExt cx="1226" cy="524"/>
            </a:xfrm>
            <a:grpFill/>
          </p:grpSpPr>
          <p:sp>
            <p:nvSpPr>
              <p:cNvPr id="24" name="Text Box 87">
                <a:extLst>
                  <a:ext uri="{FF2B5EF4-FFF2-40B4-BE49-F238E27FC236}">
                    <a16:creationId xmlns:a16="http://schemas.microsoft.com/office/drawing/2014/main" id="{881EE94B-92CB-584B-9052-01012AE7D370}"/>
                  </a:ext>
                </a:extLst>
              </p:cNvPr>
              <p:cNvSpPr txBox="1">
                <a:spLocks noChangeArrowheads="1"/>
              </p:cNvSpPr>
              <p:nvPr/>
            </p:nvSpPr>
            <p:spPr bwMode="auto">
              <a:xfrm>
                <a:off x="2381" y="2727"/>
                <a:ext cx="1226" cy="288"/>
              </a:xfrm>
              <a:prstGeom prst="rect">
                <a:avLst/>
              </a:prstGeom>
              <a:grpFill/>
              <a:ln>
                <a:noFill/>
              </a:ln>
              <a:extLs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٢</a:t>
                </a:r>
                <a:endParaRPr lang="en-US" altLang="ar-SA" sz="2400" b="1">
                  <a:solidFill>
                    <a:srgbClr val="002060"/>
                  </a:solidFill>
                </a:endParaRPr>
              </a:p>
            </p:txBody>
          </p:sp>
          <p:sp>
            <p:nvSpPr>
              <p:cNvPr id="25" name="Text Box 87">
                <a:extLst>
                  <a:ext uri="{FF2B5EF4-FFF2-40B4-BE49-F238E27FC236}">
                    <a16:creationId xmlns:a16="http://schemas.microsoft.com/office/drawing/2014/main" id="{2D617A92-D925-5A4F-9F77-184DADBAADCD}"/>
                  </a:ext>
                </a:extLst>
              </p:cNvPr>
              <p:cNvSpPr txBox="1">
                <a:spLocks noChangeArrowheads="1"/>
              </p:cNvSpPr>
              <p:nvPr/>
            </p:nvSpPr>
            <p:spPr bwMode="auto">
              <a:xfrm>
                <a:off x="2381" y="2963"/>
                <a:ext cx="1226" cy="288"/>
              </a:xfrm>
              <a:prstGeom prst="rect">
                <a:avLst/>
              </a:prstGeom>
              <a:grpFill/>
              <a:ln>
                <a:noFill/>
              </a:ln>
              <a:extLs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٣</a:t>
                </a:r>
                <a:endParaRPr lang="en-US" altLang="ar-SA" sz="2400" b="1">
                  <a:solidFill>
                    <a:srgbClr val="002060"/>
                  </a:solidFill>
                </a:endParaRPr>
              </a:p>
            </p:txBody>
          </p:sp>
          <p:sp>
            <p:nvSpPr>
              <p:cNvPr id="26" name="Line 112">
                <a:extLst>
                  <a:ext uri="{FF2B5EF4-FFF2-40B4-BE49-F238E27FC236}">
                    <a16:creationId xmlns:a16="http://schemas.microsoft.com/office/drawing/2014/main" id="{79F853A1-3396-724D-83E4-C01650C5F2A0}"/>
                  </a:ext>
                </a:extLst>
              </p:cNvPr>
              <p:cNvSpPr>
                <a:spLocks noChangeShapeType="1"/>
              </p:cNvSpPr>
              <p:nvPr/>
            </p:nvSpPr>
            <p:spPr bwMode="auto">
              <a:xfrm flipH="1">
                <a:off x="2540" y="2976"/>
                <a:ext cx="927" cy="0"/>
              </a:xfrm>
              <a:prstGeom prst="line">
                <a:avLst/>
              </a:prstGeom>
              <a:grpFill/>
              <a:ln w="28575">
                <a:solidFill>
                  <a:schemeClr val="tx1"/>
                </a:solidFill>
                <a:round/>
                <a:headEnd/>
                <a:tailEnd/>
              </a:ln>
            </p:spPr>
            <p:txBody>
              <a:bodyPr/>
              <a:lstStyle/>
              <a:p>
                <a:endParaRPr lang="ar-SA">
                  <a:solidFill>
                    <a:srgbClr val="002060"/>
                  </a:solidFill>
                </a:endParaRPr>
              </a:p>
            </p:txBody>
          </p:sp>
        </p:grpSp>
      </p:grpSp>
      <p:grpSp>
        <p:nvGrpSpPr>
          <p:cNvPr id="27" name="Group 109">
            <a:extLst>
              <a:ext uri="{FF2B5EF4-FFF2-40B4-BE49-F238E27FC236}">
                <a16:creationId xmlns:a16="http://schemas.microsoft.com/office/drawing/2014/main" id="{64BC9C2C-CEC1-614B-AA76-E92EA2458D03}"/>
              </a:ext>
            </a:extLst>
          </p:cNvPr>
          <p:cNvGrpSpPr>
            <a:grpSpLocks/>
          </p:cNvGrpSpPr>
          <p:nvPr/>
        </p:nvGrpSpPr>
        <p:grpSpPr bwMode="auto">
          <a:xfrm>
            <a:off x="5893983" y="2090281"/>
            <a:ext cx="314325" cy="831850"/>
            <a:chOff x="2381" y="2727"/>
            <a:chExt cx="1226" cy="524"/>
          </a:xfrm>
        </p:grpSpPr>
        <p:sp>
          <p:nvSpPr>
            <p:cNvPr id="28" name="Text Box 87">
              <a:extLst>
                <a:ext uri="{FF2B5EF4-FFF2-40B4-BE49-F238E27FC236}">
                  <a16:creationId xmlns:a16="http://schemas.microsoft.com/office/drawing/2014/main" id="{FDB3F682-ABCE-294C-B64B-EA4D330C3920}"/>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٢</a:t>
              </a:r>
              <a:endParaRPr lang="en-US" altLang="ar-SA" sz="2400" b="1">
                <a:solidFill>
                  <a:srgbClr val="002060"/>
                </a:solidFill>
              </a:endParaRPr>
            </a:p>
          </p:txBody>
        </p:sp>
        <p:sp>
          <p:nvSpPr>
            <p:cNvPr id="29" name="Text Box 87">
              <a:extLst>
                <a:ext uri="{FF2B5EF4-FFF2-40B4-BE49-F238E27FC236}">
                  <a16:creationId xmlns:a16="http://schemas.microsoft.com/office/drawing/2014/main" id="{986A8F36-6B7D-9C4F-8AD0-B89F5C93DFB9}"/>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٣</a:t>
              </a:r>
              <a:endParaRPr lang="en-US" altLang="ar-SA" sz="2400" b="1">
                <a:solidFill>
                  <a:srgbClr val="002060"/>
                </a:solidFill>
              </a:endParaRPr>
            </a:p>
          </p:txBody>
        </p:sp>
        <p:sp>
          <p:nvSpPr>
            <p:cNvPr id="30" name="Line 112">
              <a:extLst>
                <a:ext uri="{FF2B5EF4-FFF2-40B4-BE49-F238E27FC236}">
                  <a16:creationId xmlns:a16="http://schemas.microsoft.com/office/drawing/2014/main" id="{44DD7A82-4BD8-3E44-9A83-4D1DB8A1949A}"/>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nvGrpSpPr>
          <p:cNvPr id="31" name="Group 58">
            <a:extLst>
              <a:ext uri="{FF2B5EF4-FFF2-40B4-BE49-F238E27FC236}">
                <a16:creationId xmlns:a16="http://schemas.microsoft.com/office/drawing/2014/main" id="{656116FD-EB80-9F4C-9672-1B3C7BFCE44C}"/>
              </a:ext>
            </a:extLst>
          </p:cNvPr>
          <p:cNvGrpSpPr>
            <a:grpSpLocks/>
          </p:cNvGrpSpPr>
          <p:nvPr/>
        </p:nvGrpSpPr>
        <p:grpSpPr bwMode="auto">
          <a:xfrm>
            <a:off x="6146396" y="2075994"/>
            <a:ext cx="4068762" cy="831850"/>
            <a:chOff x="3107" y="1153"/>
            <a:chExt cx="2563" cy="524"/>
          </a:xfrm>
        </p:grpSpPr>
        <p:sp>
          <p:nvSpPr>
            <p:cNvPr id="32" name="Text Box 87">
              <a:extLst>
                <a:ext uri="{FF2B5EF4-FFF2-40B4-BE49-F238E27FC236}">
                  <a16:creationId xmlns:a16="http://schemas.microsoft.com/office/drawing/2014/main" id="{5B872AFC-CBC9-8143-9865-24E99E1F4E56}"/>
                </a:ext>
              </a:extLst>
            </p:cNvPr>
            <p:cNvSpPr txBox="1">
              <a:spLocks noChangeArrowheads="1"/>
            </p:cNvSpPr>
            <p:nvPr/>
          </p:nvSpPr>
          <p:spPr bwMode="auto">
            <a:xfrm>
              <a:off x="3107" y="1259"/>
              <a:ext cx="256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C00000"/>
                  </a:solidFill>
                </a:rPr>
                <a:t>ميل المستقيم ص </a:t>
              </a:r>
              <a:r>
                <a:rPr lang="ar-SA" altLang="ar-SA" sz="2400" b="1" dirty="0">
                  <a:solidFill>
                    <a:srgbClr val="002060"/>
                  </a:solidFill>
                </a:rPr>
                <a:t>=      </a:t>
              </a:r>
              <a:r>
                <a:rPr lang="ar-SA" altLang="ar-SA" sz="2400" b="1" dirty="0" err="1">
                  <a:solidFill>
                    <a:srgbClr val="002060"/>
                  </a:solidFill>
                </a:rPr>
                <a:t>س</a:t>
              </a:r>
              <a:r>
                <a:rPr lang="ar-SA" altLang="ar-SA" sz="2400" b="1" dirty="0">
                  <a:solidFill>
                    <a:srgbClr val="002060"/>
                  </a:solidFill>
                </a:rPr>
                <a:t> ــ ١ هو :</a:t>
              </a:r>
              <a:endParaRPr lang="en-US" altLang="ar-SA" sz="2400" b="1" dirty="0">
                <a:solidFill>
                  <a:srgbClr val="002060"/>
                </a:solidFill>
              </a:endParaRPr>
            </a:p>
          </p:txBody>
        </p:sp>
        <p:grpSp>
          <p:nvGrpSpPr>
            <p:cNvPr id="33" name="Group 109">
              <a:extLst>
                <a:ext uri="{FF2B5EF4-FFF2-40B4-BE49-F238E27FC236}">
                  <a16:creationId xmlns:a16="http://schemas.microsoft.com/office/drawing/2014/main" id="{838E33C5-46AF-8348-B408-F22A9BD53F80}"/>
                </a:ext>
              </a:extLst>
            </p:cNvPr>
            <p:cNvGrpSpPr>
              <a:grpSpLocks/>
            </p:cNvGrpSpPr>
            <p:nvPr/>
          </p:nvGrpSpPr>
          <p:grpSpPr bwMode="auto">
            <a:xfrm>
              <a:off x="4132" y="1153"/>
              <a:ext cx="198" cy="524"/>
              <a:chOff x="2381" y="2727"/>
              <a:chExt cx="1226" cy="524"/>
            </a:xfrm>
          </p:grpSpPr>
          <p:sp>
            <p:nvSpPr>
              <p:cNvPr id="34" name="Text Box 87">
                <a:extLst>
                  <a:ext uri="{FF2B5EF4-FFF2-40B4-BE49-F238E27FC236}">
                    <a16:creationId xmlns:a16="http://schemas.microsoft.com/office/drawing/2014/main" id="{DFC1B09A-456F-1B4B-AF72-221C60D6D69D}"/>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٢</a:t>
                </a:r>
                <a:endParaRPr lang="en-US" altLang="ar-SA" sz="2400" b="1">
                  <a:solidFill>
                    <a:srgbClr val="002060"/>
                  </a:solidFill>
                </a:endParaRPr>
              </a:p>
            </p:txBody>
          </p:sp>
          <p:sp>
            <p:nvSpPr>
              <p:cNvPr id="35" name="Text Box 87">
                <a:extLst>
                  <a:ext uri="{FF2B5EF4-FFF2-40B4-BE49-F238E27FC236}">
                    <a16:creationId xmlns:a16="http://schemas.microsoft.com/office/drawing/2014/main" id="{1C122615-4BE3-AA45-B57C-83DE50725A28}"/>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٣</a:t>
                </a:r>
                <a:endParaRPr lang="en-US" altLang="ar-SA" sz="2400" b="1">
                  <a:solidFill>
                    <a:srgbClr val="002060"/>
                  </a:solidFill>
                </a:endParaRPr>
              </a:p>
            </p:txBody>
          </p:sp>
          <p:sp>
            <p:nvSpPr>
              <p:cNvPr id="36" name="Line 112">
                <a:extLst>
                  <a:ext uri="{FF2B5EF4-FFF2-40B4-BE49-F238E27FC236}">
                    <a16:creationId xmlns:a16="http://schemas.microsoft.com/office/drawing/2014/main" id="{2A128D51-EE3D-014E-882C-723B15E4A53C}"/>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grpSp>
        <p:nvGrpSpPr>
          <p:cNvPr id="37" name="Group 64">
            <a:extLst>
              <a:ext uri="{FF2B5EF4-FFF2-40B4-BE49-F238E27FC236}">
                <a16:creationId xmlns:a16="http://schemas.microsoft.com/office/drawing/2014/main" id="{47926A6C-5E77-9844-9FF3-CA63253B4F01}"/>
              </a:ext>
            </a:extLst>
          </p:cNvPr>
          <p:cNvGrpSpPr>
            <a:grpSpLocks/>
          </p:cNvGrpSpPr>
          <p:nvPr/>
        </p:nvGrpSpPr>
        <p:grpSpPr bwMode="auto">
          <a:xfrm>
            <a:off x="1934758" y="2098219"/>
            <a:ext cx="608013" cy="831850"/>
            <a:chOff x="2837" y="2035"/>
            <a:chExt cx="383" cy="524"/>
          </a:xfrm>
        </p:grpSpPr>
        <p:sp>
          <p:nvSpPr>
            <p:cNvPr id="38" name="Text Box 87">
              <a:extLst>
                <a:ext uri="{FF2B5EF4-FFF2-40B4-BE49-F238E27FC236}">
                  <a16:creationId xmlns:a16="http://schemas.microsoft.com/office/drawing/2014/main" id="{C948BEDE-02A7-154D-938B-C995BED3AB58}"/>
                </a:ext>
              </a:extLst>
            </p:cNvPr>
            <p:cNvSpPr txBox="1">
              <a:spLocks noChangeArrowheads="1"/>
            </p:cNvSpPr>
            <p:nvPr/>
          </p:nvSpPr>
          <p:spPr bwMode="auto">
            <a:xfrm>
              <a:off x="2993" y="2115"/>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ــ</a:t>
              </a:r>
              <a:endParaRPr lang="en-US" altLang="ar-SA" sz="2400" b="1">
                <a:solidFill>
                  <a:srgbClr val="002060"/>
                </a:solidFill>
              </a:endParaRPr>
            </a:p>
          </p:txBody>
        </p:sp>
        <p:grpSp>
          <p:nvGrpSpPr>
            <p:cNvPr id="39" name="Group 109">
              <a:extLst>
                <a:ext uri="{FF2B5EF4-FFF2-40B4-BE49-F238E27FC236}">
                  <a16:creationId xmlns:a16="http://schemas.microsoft.com/office/drawing/2014/main" id="{E40E5914-603C-5F4B-A16D-D95680027EA2}"/>
                </a:ext>
              </a:extLst>
            </p:cNvPr>
            <p:cNvGrpSpPr>
              <a:grpSpLocks/>
            </p:cNvGrpSpPr>
            <p:nvPr/>
          </p:nvGrpSpPr>
          <p:grpSpPr bwMode="auto">
            <a:xfrm>
              <a:off x="2837" y="2035"/>
              <a:ext cx="198" cy="524"/>
              <a:chOff x="2381" y="2727"/>
              <a:chExt cx="1226" cy="524"/>
            </a:xfrm>
          </p:grpSpPr>
          <p:sp>
            <p:nvSpPr>
              <p:cNvPr id="40" name="Text Box 87">
                <a:extLst>
                  <a:ext uri="{FF2B5EF4-FFF2-40B4-BE49-F238E27FC236}">
                    <a16:creationId xmlns:a16="http://schemas.microsoft.com/office/drawing/2014/main" id="{43371431-E960-9540-9AFF-FF85682E82B9}"/>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٣</a:t>
                </a:r>
                <a:endParaRPr lang="en-US" altLang="ar-SA" sz="2400" b="1">
                  <a:solidFill>
                    <a:srgbClr val="002060"/>
                  </a:solidFill>
                </a:endParaRPr>
              </a:p>
            </p:txBody>
          </p:sp>
          <p:sp>
            <p:nvSpPr>
              <p:cNvPr id="41" name="Text Box 87">
                <a:extLst>
                  <a:ext uri="{FF2B5EF4-FFF2-40B4-BE49-F238E27FC236}">
                    <a16:creationId xmlns:a16="http://schemas.microsoft.com/office/drawing/2014/main" id="{45B89FA9-0AE3-0E4D-9D08-8AB2A732FE83}"/>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٢</a:t>
                </a:r>
                <a:endParaRPr lang="en-US" altLang="ar-SA" sz="2400" b="1">
                  <a:solidFill>
                    <a:srgbClr val="002060"/>
                  </a:solidFill>
                </a:endParaRPr>
              </a:p>
            </p:txBody>
          </p:sp>
          <p:sp>
            <p:nvSpPr>
              <p:cNvPr id="42" name="Line 112">
                <a:extLst>
                  <a:ext uri="{FF2B5EF4-FFF2-40B4-BE49-F238E27FC236}">
                    <a16:creationId xmlns:a16="http://schemas.microsoft.com/office/drawing/2014/main" id="{1A4A9FD0-8D8D-2B4C-B199-966CB327860F}"/>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grpSp>
        <p:nvGrpSpPr>
          <p:cNvPr id="43" name="Group 70">
            <a:extLst>
              <a:ext uri="{FF2B5EF4-FFF2-40B4-BE49-F238E27FC236}">
                <a16:creationId xmlns:a16="http://schemas.microsoft.com/office/drawing/2014/main" id="{2C5E8970-7E37-314D-8B24-A81A52E35004}"/>
              </a:ext>
            </a:extLst>
          </p:cNvPr>
          <p:cNvGrpSpPr>
            <a:grpSpLocks/>
          </p:cNvGrpSpPr>
          <p:nvPr/>
        </p:nvGrpSpPr>
        <p:grpSpPr bwMode="auto">
          <a:xfrm>
            <a:off x="7046508" y="3573006"/>
            <a:ext cx="2555875" cy="831850"/>
            <a:chOff x="3674" y="2096"/>
            <a:chExt cx="1610" cy="524"/>
          </a:xfrm>
        </p:grpSpPr>
        <p:sp>
          <p:nvSpPr>
            <p:cNvPr id="44" name="Text Box 87">
              <a:extLst>
                <a:ext uri="{FF2B5EF4-FFF2-40B4-BE49-F238E27FC236}">
                  <a16:creationId xmlns:a16="http://schemas.microsoft.com/office/drawing/2014/main" id="{E654DD20-E0A0-EE42-8DEA-F926E56A4D95}"/>
                </a:ext>
              </a:extLst>
            </p:cNvPr>
            <p:cNvSpPr txBox="1">
              <a:spLocks noChangeArrowheads="1"/>
            </p:cNvSpPr>
            <p:nvPr/>
          </p:nvSpPr>
          <p:spPr bwMode="auto">
            <a:xfrm>
              <a:off x="3674" y="2190"/>
              <a:ext cx="161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٧ =        ( ٤ ) +  ب</a:t>
              </a:r>
              <a:endParaRPr lang="en-US" altLang="ar-SA" sz="2400" b="1">
                <a:solidFill>
                  <a:srgbClr val="002060"/>
                </a:solidFill>
              </a:endParaRPr>
            </a:p>
          </p:txBody>
        </p:sp>
        <p:grpSp>
          <p:nvGrpSpPr>
            <p:cNvPr id="45" name="Group 72">
              <a:extLst>
                <a:ext uri="{FF2B5EF4-FFF2-40B4-BE49-F238E27FC236}">
                  <a16:creationId xmlns:a16="http://schemas.microsoft.com/office/drawing/2014/main" id="{072915D3-E885-644C-9263-6D72CA8C454B}"/>
                </a:ext>
              </a:extLst>
            </p:cNvPr>
            <p:cNvGrpSpPr>
              <a:grpSpLocks/>
            </p:cNvGrpSpPr>
            <p:nvPr/>
          </p:nvGrpSpPr>
          <p:grpSpPr bwMode="auto">
            <a:xfrm>
              <a:off x="4572" y="2096"/>
              <a:ext cx="383" cy="524"/>
              <a:chOff x="2837" y="2035"/>
              <a:chExt cx="383" cy="524"/>
            </a:xfrm>
          </p:grpSpPr>
          <p:sp>
            <p:nvSpPr>
              <p:cNvPr id="46" name="Text Box 87">
                <a:extLst>
                  <a:ext uri="{FF2B5EF4-FFF2-40B4-BE49-F238E27FC236}">
                    <a16:creationId xmlns:a16="http://schemas.microsoft.com/office/drawing/2014/main" id="{E7149839-6CA8-174B-88DD-177739C16C9E}"/>
                  </a:ext>
                </a:extLst>
              </p:cNvPr>
              <p:cNvSpPr txBox="1">
                <a:spLocks noChangeArrowheads="1"/>
              </p:cNvSpPr>
              <p:nvPr/>
            </p:nvSpPr>
            <p:spPr bwMode="auto">
              <a:xfrm>
                <a:off x="2993" y="2115"/>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ــ</a:t>
                </a:r>
                <a:endParaRPr lang="en-US" altLang="ar-SA" sz="2400" b="1">
                  <a:solidFill>
                    <a:srgbClr val="002060"/>
                  </a:solidFill>
                </a:endParaRPr>
              </a:p>
            </p:txBody>
          </p:sp>
          <p:grpSp>
            <p:nvGrpSpPr>
              <p:cNvPr id="47" name="Group 109">
                <a:extLst>
                  <a:ext uri="{FF2B5EF4-FFF2-40B4-BE49-F238E27FC236}">
                    <a16:creationId xmlns:a16="http://schemas.microsoft.com/office/drawing/2014/main" id="{80458E32-3D51-1E4C-8770-DC8FF943B8A3}"/>
                  </a:ext>
                </a:extLst>
              </p:cNvPr>
              <p:cNvGrpSpPr>
                <a:grpSpLocks/>
              </p:cNvGrpSpPr>
              <p:nvPr/>
            </p:nvGrpSpPr>
            <p:grpSpPr bwMode="auto">
              <a:xfrm>
                <a:off x="2837" y="2035"/>
                <a:ext cx="217" cy="524"/>
                <a:chOff x="2381" y="2727"/>
                <a:chExt cx="1344" cy="524"/>
              </a:xfrm>
            </p:grpSpPr>
            <p:sp>
              <p:nvSpPr>
                <p:cNvPr id="48" name="Text Box 87">
                  <a:extLst>
                    <a:ext uri="{FF2B5EF4-FFF2-40B4-BE49-F238E27FC236}">
                      <a16:creationId xmlns:a16="http://schemas.microsoft.com/office/drawing/2014/main" id="{F27A7632-17E3-4740-88D6-05FA9FA51F49}"/>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٣</a:t>
                  </a:r>
                  <a:endParaRPr lang="en-US" altLang="ar-SA" sz="2400" b="1">
                    <a:solidFill>
                      <a:srgbClr val="002060"/>
                    </a:solidFill>
                  </a:endParaRPr>
                </a:p>
              </p:txBody>
            </p:sp>
            <p:sp>
              <p:nvSpPr>
                <p:cNvPr id="49" name="Text Box 87">
                  <a:extLst>
                    <a:ext uri="{FF2B5EF4-FFF2-40B4-BE49-F238E27FC236}">
                      <a16:creationId xmlns:a16="http://schemas.microsoft.com/office/drawing/2014/main" id="{437CC8B6-F076-E34D-A6D6-538222252900}"/>
                    </a:ext>
                  </a:extLst>
                </p:cNvPr>
                <p:cNvSpPr txBox="1">
                  <a:spLocks noChangeArrowheads="1"/>
                </p:cNvSpPr>
                <p:nvPr/>
              </p:nvSpPr>
              <p:spPr bwMode="auto">
                <a:xfrm>
                  <a:off x="2381" y="2963"/>
                  <a:ext cx="13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٢</a:t>
                  </a:r>
                  <a:endParaRPr lang="en-US" altLang="ar-SA" sz="2400" b="1">
                    <a:solidFill>
                      <a:srgbClr val="002060"/>
                    </a:solidFill>
                  </a:endParaRPr>
                </a:p>
              </p:txBody>
            </p:sp>
            <p:sp>
              <p:nvSpPr>
                <p:cNvPr id="50" name="Line 112">
                  <a:extLst>
                    <a:ext uri="{FF2B5EF4-FFF2-40B4-BE49-F238E27FC236}">
                      <a16:creationId xmlns:a16="http://schemas.microsoft.com/office/drawing/2014/main" id="{C8B8793B-C6D2-3549-B18C-E0D7B058F4C1}"/>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grpSp>
      <p:sp>
        <p:nvSpPr>
          <p:cNvPr id="51" name="Line 78">
            <a:extLst>
              <a:ext uri="{FF2B5EF4-FFF2-40B4-BE49-F238E27FC236}">
                <a16:creationId xmlns:a16="http://schemas.microsoft.com/office/drawing/2014/main" id="{4B7E33FF-85AB-9D45-8B86-51FF44666516}"/>
              </a:ext>
            </a:extLst>
          </p:cNvPr>
          <p:cNvSpPr>
            <a:spLocks noChangeShapeType="1"/>
          </p:cNvSpPr>
          <p:nvPr/>
        </p:nvSpPr>
        <p:spPr bwMode="auto">
          <a:xfrm flipH="1">
            <a:off x="8054571" y="3819069"/>
            <a:ext cx="179387" cy="215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sp>
        <p:nvSpPr>
          <p:cNvPr id="52" name="Line 79">
            <a:extLst>
              <a:ext uri="{FF2B5EF4-FFF2-40B4-BE49-F238E27FC236}">
                <a16:creationId xmlns:a16="http://schemas.microsoft.com/office/drawing/2014/main" id="{CC8DEB4A-FB86-B045-96AE-A355185045C9}"/>
              </a:ext>
            </a:extLst>
          </p:cNvPr>
          <p:cNvSpPr>
            <a:spLocks noChangeShapeType="1"/>
          </p:cNvSpPr>
          <p:nvPr/>
        </p:nvSpPr>
        <p:spPr bwMode="auto">
          <a:xfrm flipH="1">
            <a:off x="8538758" y="4044494"/>
            <a:ext cx="179388" cy="215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sp>
        <p:nvSpPr>
          <p:cNvPr id="53" name="Text Box 87">
            <a:extLst>
              <a:ext uri="{FF2B5EF4-FFF2-40B4-BE49-F238E27FC236}">
                <a16:creationId xmlns:a16="http://schemas.microsoft.com/office/drawing/2014/main" id="{651C8D7C-4130-AE4C-8EC2-81A722446408}"/>
              </a:ext>
            </a:extLst>
          </p:cNvPr>
          <p:cNvSpPr txBox="1">
            <a:spLocks noChangeArrowheads="1"/>
          </p:cNvSpPr>
          <p:nvPr/>
        </p:nvSpPr>
        <p:spPr bwMode="auto">
          <a:xfrm>
            <a:off x="7107626" y="5954256"/>
            <a:ext cx="2433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١٣    =      ب</a:t>
            </a:r>
            <a:endParaRPr lang="en-US" altLang="ar-SA" sz="2400" b="1" dirty="0">
              <a:solidFill>
                <a:srgbClr val="002060"/>
              </a:solidFill>
            </a:endParaRPr>
          </a:p>
        </p:txBody>
      </p:sp>
      <p:grpSp>
        <p:nvGrpSpPr>
          <p:cNvPr id="54" name="Group 91">
            <a:extLst>
              <a:ext uri="{FF2B5EF4-FFF2-40B4-BE49-F238E27FC236}">
                <a16:creationId xmlns:a16="http://schemas.microsoft.com/office/drawing/2014/main" id="{0F49AC8D-0851-9043-A578-1D8062F7CD32}"/>
              </a:ext>
            </a:extLst>
          </p:cNvPr>
          <p:cNvGrpSpPr>
            <a:grpSpLocks/>
          </p:cNvGrpSpPr>
          <p:nvPr/>
        </p:nvGrpSpPr>
        <p:grpSpPr bwMode="auto">
          <a:xfrm>
            <a:off x="1572808" y="4557256"/>
            <a:ext cx="2700338" cy="831850"/>
            <a:chOff x="226" y="2716"/>
            <a:chExt cx="1701" cy="524"/>
          </a:xfrm>
        </p:grpSpPr>
        <p:sp>
          <p:nvSpPr>
            <p:cNvPr id="55" name="Text Box 87">
              <a:extLst>
                <a:ext uri="{FF2B5EF4-FFF2-40B4-BE49-F238E27FC236}">
                  <a16:creationId xmlns:a16="http://schemas.microsoft.com/office/drawing/2014/main" id="{7DAEBD1F-EE5D-9D45-B832-FAACA6FC499C}"/>
                </a:ext>
              </a:extLst>
            </p:cNvPr>
            <p:cNvSpPr txBox="1">
              <a:spLocks noChangeArrowheads="1"/>
            </p:cNvSpPr>
            <p:nvPr/>
          </p:nvSpPr>
          <p:spPr bwMode="auto">
            <a:xfrm>
              <a:off x="226" y="2820"/>
              <a:ext cx="170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C00000"/>
                  </a:solidFill>
                </a:rPr>
                <a:t>ص</a:t>
              </a:r>
              <a:r>
                <a:rPr lang="ar-SA" altLang="ar-SA" sz="2400" b="1" dirty="0">
                  <a:solidFill>
                    <a:srgbClr val="002060"/>
                  </a:solidFill>
                </a:rPr>
                <a:t> =        </a:t>
              </a:r>
              <a:r>
                <a:rPr lang="ar-SA" altLang="ar-SA" sz="2400" b="1" dirty="0" err="1">
                  <a:solidFill>
                    <a:srgbClr val="002060"/>
                  </a:solidFill>
                </a:rPr>
                <a:t>س</a:t>
              </a:r>
              <a:r>
                <a:rPr lang="ar-SA" altLang="ar-SA" sz="2400" b="1" dirty="0">
                  <a:solidFill>
                    <a:srgbClr val="002060"/>
                  </a:solidFill>
                </a:rPr>
                <a:t> +  ١٣</a:t>
              </a:r>
              <a:endParaRPr lang="en-US" altLang="ar-SA" sz="2400" b="1" dirty="0">
                <a:solidFill>
                  <a:srgbClr val="002060"/>
                </a:solidFill>
              </a:endParaRPr>
            </a:p>
          </p:txBody>
        </p:sp>
        <p:grpSp>
          <p:nvGrpSpPr>
            <p:cNvPr id="56" name="Group 83">
              <a:extLst>
                <a:ext uri="{FF2B5EF4-FFF2-40B4-BE49-F238E27FC236}">
                  <a16:creationId xmlns:a16="http://schemas.microsoft.com/office/drawing/2014/main" id="{89866D55-EA7F-5248-9AD9-EC60D52B55C1}"/>
                </a:ext>
              </a:extLst>
            </p:cNvPr>
            <p:cNvGrpSpPr>
              <a:grpSpLocks/>
            </p:cNvGrpSpPr>
            <p:nvPr/>
          </p:nvGrpSpPr>
          <p:grpSpPr bwMode="auto">
            <a:xfrm>
              <a:off x="1116" y="2716"/>
              <a:ext cx="383" cy="524"/>
              <a:chOff x="2837" y="2035"/>
              <a:chExt cx="383" cy="524"/>
            </a:xfrm>
          </p:grpSpPr>
          <p:sp>
            <p:nvSpPr>
              <p:cNvPr id="57" name="Text Box 87">
                <a:extLst>
                  <a:ext uri="{FF2B5EF4-FFF2-40B4-BE49-F238E27FC236}">
                    <a16:creationId xmlns:a16="http://schemas.microsoft.com/office/drawing/2014/main" id="{20ACB97C-BC23-4A4C-917B-BBC8927A0ECC}"/>
                  </a:ext>
                </a:extLst>
              </p:cNvPr>
              <p:cNvSpPr txBox="1">
                <a:spLocks noChangeArrowheads="1"/>
              </p:cNvSpPr>
              <p:nvPr/>
            </p:nvSpPr>
            <p:spPr bwMode="auto">
              <a:xfrm>
                <a:off x="2993" y="2115"/>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ــ</a:t>
                </a:r>
                <a:endParaRPr lang="en-US" altLang="ar-SA" sz="2400" b="1">
                  <a:solidFill>
                    <a:srgbClr val="002060"/>
                  </a:solidFill>
                </a:endParaRPr>
              </a:p>
            </p:txBody>
          </p:sp>
          <p:grpSp>
            <p:nvGrpSpPr>
              <p:cNvPr id="58" name="Group 109">
                <a:extLst>
                  <a:ext uri="{FF2B5EF4-FFF2-40B4-BE49-F238E27FC236}">
                    <a16:creationId xmlns:a16="http://schemas.microsoft.com/office/drawing/2014/main" id="{CD0009C2-9C1B-8842-8088-9C72A71B6EA7}"/>
                  </a:ext>
                </a:extLst>
              </p:cNvPr>
              <p:cNvGrpSpPr>
                <a:grpSpLocks/>
              </p:cNvGrpSpPr>
              <p:nvPr/>
            </p:nvGrpSpPr>
            <p:grpSpPr bwMode="auto">
              <a:xfrm>
                <a:off x="2837" y="2035"/>
                <a:ext cx="198" cy="524"/>
                <a:chOff x="2381" y="2727"/>
                <a:chExt cx="1226" cy="524"/>
              </a:xfrm>
            </p:grpSpPr>
            <p:sp>
              <p:nvSpPr>
                <p:cNvPr id="59" name="Text Box 87">
                  <a:extLst>
                    <a:ext uri="{FF2B5EF4-FFF2-40B4-BE49-F238E27FC236}">
                      <a16:creationId xmlns:a16="http://schemas.microsoft.com/office/drawing/2014/main" id="{1BDA1B1C-E9F5-0F48-9F51-EBAE31A9AD75}"/>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٣</a:t>
                  </a:r>
                  <a:endParaRPr lang="en-US" altLang="ar-SA" sz="2400" b="1">
                    <a:solidFill>
                      <a:srgbClr val="002060"/>
                    </a:solidFill>
                  </a:endParaRPr>
                </a:p>
              </p:txBody>
            </p:sp>
            <p:sp>
              <p:nvSpPr>
                <p:cNvPr id="60" name="Text Box 87">
                  <a:extLst>
                    <a:ext uri="{FF2B5EF4-FFF2-40B4-BE49-F238E27FC236}">
                      <a16:creationId xmlns:a16="http://schemas.microsoft.com/office/drawing/2014/main" id="{38EE1E6A-D43C-C54F-957B-70541644A789}"/>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٢</a:t>
                  </a:r>
                  <a:endParaRPr lang="en-US" altLang="ar-SA" sz="2400" b="1">
                    <a:solidFill>
                      <a:srgbClr val="002060"/>
                    </a:solidFill>
                  </a:endParaRPr>
                </a:p>
              </p:txBody>
            </p:sp>
            <p:sp>
              <p:nvSpPr>
                <p:cNvPr id="61" name="Line 112">
                  <a:extLst>
                    <a:ext uri="{FF2B5EF4-FFF2-40B4-BE49-F238E27FC236}">
                      <a16:creationId xmlns:a16="http://schemas.microsoft.com/office/drawing/2014/main" id="{D6F54AEF-E466-2D46-AA59-FF453C09DE95}"/>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grpSp>
      <p:sp>
        <p:nvSpPr>
          <p:cNvPr id="63" name="Text Box 87">
            <a:extLst>
              <a:ext uri="{FF2B5EF4-FFF2-40B4-BE49-F238E27FC236}">
                <a16:creationId xmlns:a16="http://schemas.microsoft.com/office/drawing/2014/main" id="{93D58353-FF87-C548-857B-E51761204797}"/>
              </a:ext>
            </a:extLst>
          </p:cNvPr>
          <p:cNvSpPr txBox="1">
            <a:spLocks noChangeArrowheads="1"/>
          </p:cNvSpPr>
          <p:nvPr/>
        </p:nvSpPr>
        <p:spPr bwMode="auto">
          <a:xfrm>
            <a:off x="7946621" y="3504744"/>
            <a:ext cx="344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٢</a:t>
            </a:r>
            <a:endParaRPr lang="en-US" altLang="ar-SA" sz="2400" b="1">
              <a:solidFill>
                <a:srgbClr val="002060"/>
              </a:solidFill>
            </a:endParaRPr>
          </a:p>
        </p:txBody>
      </p:sp>
      <p:sp>
        <p:nvSpPr>
          <p:cNvPr id="64" name="Text Box 58">
            <a:extLst>
              <a:ext uri="{FF2B5EF4-FFF2-40B4-BE49-F238E27FC236}">
                <a16:creationId xmlns:a16="http://schemas.microsoft.com/office/drawing/2014/main" id="{936B8F6D-3933-F349-9900-0C5680E1A929}"/>
              </a:ext>
            </a:extLst>
          </p:cNvPr>
          <p:cNvSpPr txBox="1">
            <a:spLocks noChangeArrowheads="1"/>
          </p:cNvSpPr>
          <p:nvPr/>
        </p:nvSpPr>
        <p:spPr bwMode="auto">
          <a:xfrm>
            <a:off x="3374621" y="366256"/>
            <a:ext cx="4968875" cy="457200"/>
          </a:xfrm>
          <a:prstGeom prst="rect">
            <a:avLst/>
          </a:prstGeom>
          <a:solidFill>
            <a:schemeClr val="bg2"/>
          </a:solidFill>
          <a:ln>
            <a:noFill/>
          </a:ln>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C00000"/>
                </a:solidFill>
              </a:rPr>
              <a:t>المستقيم المار بنقطة </a:t>
            </a:r>
            <a:r>
              <a:rPr lang="ar-SA" altLang="ar-SA" sz="2400" b="1" dirty="0" err="1">
                <a:solidFill>
                  <a:srgbClr val="C00000"/>
                </a:solidFill>
              </a:rPr>
              <a:t>ويعامد</a:t>
            </a:r>
            <a:r>
              <a:rPr lang="ar-SA" altLang="ar-SA" sz="2400" b="1" dirty="0">
                <a:solidFill>
                  <a:srgbClr val="C00000"/>
                </a:solidFill>
              </a:rPr>
              <a:t> مستقيما معلوما</a:t>
            </a:r>
            <a:endParaRPr lang="en-US" altLang="ar-SA" sz="2400" b="1" dirty="0">
              <a:solidFill>
                <a:srgbClr val="C00000"/>
              </a:solidFill>
            </a:endParaRPr>
          </a:p>
        </p:txBody>
      </p:sp>
      <p:sp>
        <p:nvSpPr>
          <p:cNvPr id="65" name="مربع نص 52">
            <a:extLst>
              <a:ext uri="{FF2B5EF4-FFF2-40B4-BE49-F238E27FC236}">
                <a16:creationId xmlns:a16="http://schemas.microsoft.com/office/drawing/2014/main" id="{650B9FE9-62A6-F449-BE0A-CD8A8665A14C}"/>
              </a:ext>
            </a:extLst>
          </p:cNvPr>
          <p:cNvSpPr txBox="1">
            <a:spLocks noChangeArrowheads="1"/>
          </p:cNvSpPr>
          <p:nvPr/>
        </p:nvSpPr>
        <p:spPr bwMode="auto">
          <a:xfrm>
            <a:off x="9966015" y="1914467"/>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rtl="0">
              <a:spcBef>
                <a:spcPct val="0"/>
              </a:spcBef>
              <a:buFontTx/>
              <a:buNone/>
            </a:pPr>
            <a:r>
              <a:rPr lang="ar-SA" altLang="ar-SA" sz="1800" dirty="0">
                <a:solidFill>
                  <a:srgbClr val="002060"/>
                </a:solidFill>
              </a:rPr>
              <a:t>٤) صـ ١١٥</a:t>
            </a:r>
          </a:p>
        </p:txBody>
      </p:sp>
      <p:cxnSp>
        <p:nvCxnSpPr>
          <p:cNvPr id="66" name="موصل مستقيم 65">
            <a:extLst>
              <a:ext uri="{FF2B5EF4-FFF2-40B4-BE49-F238E27FC236}">
                <a16:creationId xmlns:a16="http://schemas.microsoft.com/office/drawing/2014/main" id="{C5B801C8-D499-B64C-9D1D-AA3FC3200661}"/>
              </a:ext>
            </a:extLst>
          </p:cNvPr>
          <p:cNvCxnSpPr>
            <a:cxnSpLocks/>
          </p:cNvCxnSpPr>
          <p:nvPr/>
        </p:nvCxnSpPr>
        <p:spPr>
          <a:xfrm flipH="1">
            <a:off x="8126008" y="1837869"/>
            <a:ext cx="111601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7" name="موصل مستقيم 66">
            <a:extLst>
              <a:ext uri="{FF2B5EF4-FFF2-40B4-BE49-F238E27FC236}">
                <a16:creationId xmlns:a16="http://schemas.microsoft.com/office/drawing/2014/main" id="{AAC10FF2-7626-0D45-A98F-BDA04F53A260}"/>
              </a:ext>
            </a:extLst>
          </p:cNvPr>
          <p:cNvCxnSpPr>
            <a:cxnSpLocks/>
          </p:cNvCxnSpPr>
          <p:nvPr/>
        </p:nvCxnSpPr>
        <p:spPr>
          <a:xfrm flipH="1">
            <a:off x="7009996" y="1514019"/>
            <a:ext cx="111601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8" name="موصل مستقيم 67">
            <a:extLst>
              <a:ext uri="{FF2B5EF4-FFF2-40B4-BE49-F238E27FC236}">
                <a16:creationId xmlns:a16="http://schemas.microsoft.com/office/drawing/2014/main" id="{D719DECD-FE83-1048-9737-CD6C2087506F}"/>
              </a:ext>
            </a:extLst>
          </p:cNvPr>
          <p:cNvCxnSpPr>
            <a:cxnSpLocks/>
          </p:cNvCxnSpPr>
          <p:nvPr/>
        </p:nvCxnSpPr>
        <p:spPr>
          <a:xfrm flipH="1">
            <a:off x="3593696" y="2725281"/>
            <a:ext cx="111601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9" name="شكل بيضاوي 68">
            <a:extLst>
              <a:ext uri="{FF2B5EF4-FFF2-40B4-BE49-F238E27FC236}">
                <a16:creationId xmlns:a16="http://schemas.microsoft.com/office/drawing/2014/main" id="{9ECA290D-CD80-8E43-A1B5-ADBF2409500C}"/>
              </a:ext>
            </a:extLst>
          </p:cNvPr>
          <p:cNvSpPr/>
          <p:nvPr/>
        </p:nvSpPr>
        <p:spPr>
          <a:xfrm>
            <a:off x="3815946" y="1025069"/>
            <a:ext cx="1808162" cy="744537"/>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2060"/>
              </a:solidFill>
            </a:endParaRPr>
          </a:p>
        </p:txBody>
      </p:sp>
      <p:sp>
        <p:nvSpPr>
          <p:cNvPr id="70" name="شكل بيضاوي 69">
            <a:extLst>
              <a:ext uri="{FF2B5EF4-FFF2-40B4-BE49-F238E27FC236}">
                <a16:creationId xmlns:a16="http://schemas.microsoft.com/office/drawing/2014/main" id="{33C4017A-032F-C74E-9F4C-91AED1A3D122}"/>
              </a:ext>
            </a:extLst>
          </p:cNvPr>
          <p:cNvSpPr/>
          <p:nvPr/>
        </p:nvSpPr>
        <p:spPr>
          <a:xfrm>
            <a:off x="7719608" y="2160131"/>
            <a:ext cx="514350" cy="608013"/>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2060"/>
              </a:solidFill>
            </a:endParaRPr>
          </a:p>
        </p:txBody>
      </p:sp>
      <p:grpSp>
        <p:nvGrpSpPr>
          <p:cNvPr id="71" name="Group 107">
            <a:extLst>
              <a:ext uri="{FF2B5EF4-FFF2-40B4-BE49-F238E27FC236}">
                <a16:creationId xmlns:a16="http://schemas.microsoft.com/office/drawing/2014/main" id="{76B3F98E-524F-DF43-91D4-00E01266227B}"/>
              </a:ext>
            </a:extLst>
          </p:cNvPr>
          <p:cNvGrpSpPr>
            <a:grpSpLocks/>
          </p:cNvGrpSpPr>
          <p:nvPr/>
        </p:nvGrpSpPr>
        <p:grpSpPr bwMode="auto">
          <a:xfrm rot="-415856">
            <a:off x="6051146" y="1467981"/>
            <a:ext cx="685800" cy="671513"/>
            <a:chOff x="2553" y="1231"/>
            <a:chExt cx="432" cy="418"/>
          </a:xfrm>
        </p:grpSpPr>
        <p:sp>
          <p:nvSpPr>
            <p:cNvPr id="72" name="Text Box 87">
              <a:extLst>
                <a:ext uri="{FF2B5EF4-FFF2-40B4-BE49-F238E27FC236}">
                  <a16:creationId xmlns:a16="http://schemas.microsoft.com/office/drawing/2014/main" id="{BFFF7A4D-D08B-2F4D-B993-F755FD52C35F}"/>
                </a:ext>
              </a:extLst>
            </p:cNvPr>
            <p:cNvSpPr txBox="1">
              <a:spLocks noChangeArrowheads="1"/>
            </p:cNvSpPr>
            <p:nvPr/>
          </p:nvSpPr>
          <p:spPr bwMode="auto">
            <a:xfrm rot="167850">
              <a:off x="2553" y="1438"/>
              <a:ext cx="43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1600" b="1">
                  <a:solidFill>
                    <a:srgbClr val="002060"/>
                  </a:solidFill>
                </a:rPr>
                <a:t>س</a:t>
              </a:r>
              <a:endParaRPr lang="en-US" altLang="ar-SA" sz="1800" b="1" baseline="-20000">
                <a:solidFill>
                  <a:srgbClr val="002060"/>
                </a:solidFill>
              </a:endParaRPr>
            </a:p>
          </p:txBody>
        </p:sp>
        <p:sp>
          <p:nvSpPr>
            <p:cNvPr id="73" name="Line 109">
              <a:extLst>
                <a:ext uri="{FF2B5EF4-FFF2-40B4-BE49-F238E27FC236}">
                  <a16:creationId xmlns:a16="http://schemas.microsoft.com/office/drawing/2014/main" id="{03454C5A-F666-3540-ACCE-484B93BB42C3}"/>
                </a:ext>
              </a:extLst>
            </p:cNvPr>
            <p:cNvSpPr>
              <a:spLocks noChangeShapeType="1"/>
            </p:cNvSpPr>
            <p:nvPr/>
          </p:nvSpPr>
          <p:spPr bwMode="auto">
            <a:xfrm flipV="1">
              <a:off x="2766" y="1231"/>
              <a:ext cx="23" cy="29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nvGrpSpPr>
          <p:cNvPr id="74" name="Group 107">
            <a:extLst>
              <a:ext uri="{FF2B5EF4-FFF2-40B4-BE49-F238E27FC236}">
                <a16:creationId xmlns:a16="http://schemas.microsoft.com/office/drawing/2014/main" id="{331DA06A-7876-4943-AADE-136DCC2A828F}"/>
              </a:ext>
            </a:extLst>
          </p:cNvPr>
          <p:cNvGrpSpPr>
            <a:grpSpLocks/>
          </p:cNvGrpSpPr>
          <p:nvPr/>
        </p:nvGrpSpPr>
        <p:grpSpPr bwMode="auto">
          <a:xfrm rot="-415856">
            <a:off x="5605058" y="1442581"/>
            <a:ext cx="685800" cy="671513"/>
            <a:chOff x="2553" y="1231"/>
            <a:chExt cx="432" cy="418"/>
          </a:xfrm>
        </p:grpSpPr>
        <p:sp>
          <p:nvSpPr>
            <p:cNvPr id="75" name="Text Box 87">
              <a:extLst>
                <a:ext uri="{FF2B5EF4-FFF2-40B4-BE49-F238E27FC236}">
                  <a16:creationId xmlns:a16="http://schemas.microsoft.com/office/drawing/2014/main" id="{0A0F851A-675A-F140-9B42-979E156DC47A}"/>
                </a:ext>
              </a:extLst>
            </p:cNvPr>
            <p:cNvSpPr txBox="1">
              <a:spLocks noChangeArrowheads="1"/>
            </p:cNvSpPr>
            <p:nvPr/>
          </p:nvSpPr>
          <p:spPr bwMode="auto">
            <a:xfrm rot="167850">
              <a:off x="2553" y="1438"/>
              <a:ext cx="43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1600" b="1">
                  <a:solidFill>
                    <a:srgbClr val="002060"/>
                  </a:solidFill>
                </a:rPr>
                <a:t>ص</a:t>
              </a:r>
              <a:endParaRPr lang="en-US" altLang="ar-SA" sz="1800" b="1" baseline="-20000">
                <a:solidFill>
                  <a:srgbClr val="002060"/>
                </a:solidFill>
              </a:endParaRPr>
            </a:p>
          </p:txBody>
        </p:sp>
        <p:sp>
          <p:nvSpPr>
            <p:cNvPr id="76" name="Line 109">
              <a:extLst>
                <a:ext uri="{FF2B5EF4-FFF2-40B4-BE49-F238E27FC236}">
                  <a16:creationId xmlns:a16="http://schemas.microsoft.com/office/drawing/2014/main" id="{CDC5AD2C-EB85-C34D-8146-252F65515DA4}"/>
                </a:ext>
              </a:extLst>
            </p:cNvPr>
            <p:cNvSpPr>
              <a:spLocks noChangeShapeType="1"/>
            </p:cNvSpPr>
            <p:nvPr/>
          </p:nvSpPr>
          <p:spPr bwMode="auto">
            <a:xfrm flipV="1">
              <a:off x="2766" y="1231"/>
              <a:ext cx="23" cy="29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nvGrpSpPr>
          <p:cNvPr id="77" name="Group 107">
            <a:extLst>
              <a:ext uri="{FF2B5EF4-FFF2-40B4-BE49-F238E27FC236}">
                <a16:creationId xmlns:a16="http://schemas.microsoft.com/office/drawing/2014/main" id="{04EDD482-2A67-B54E-857E-D303184E3FFD}"/>
              </a:ext>
            </a:extLst>
          </p:cNvPr>
          <p:cNvGrpSpPr>
            <a:grpSpLocks/>
          </p:cNvGrpSpPr>
          <p:nvPr/>
        </p:nvGrpSpPr>
        <p:grpSpPr bwMode="auto">
          <a:xfrm rot="-415856">
            <a:off x="1793471" y="2901494"/>
            <a:ext cx="685800" cy="704850"/>
            <a:chOff x="2536" y="1231"/>
            <a:chExt cx="432" cy="439"/>
          </a:xfrm>
        </p:grpSpPr>
        <p:sp>
          <p:nvSpPr>
            <p:cNvPr id="78" name="Text Box 87">
              <a:extLst>
                <a:ext uri="{FF2B5EF4-FFF2-40B4-BE49-F238E27FC236}">
                  <a16:creationId xmlns:a16="http://schemas.microsoft.com/office/drawing/2014/main" id="{D5B19953-87FB-3A46-BEA2-77021A0DD39D}"/>
                </a:ext>
              </a:extLst>
            </p:cNvPr>
            <p:cNvSpPr txBox="1">
              <a:spLocks noChangeArrowheads="1"/>
            </p:cNvSpPr>
            <p:nvPr/>
          </p:nvSpPr>
          <p:spPr bwMode="auto">
            <a:xfrm rot="167850">
              <a:off x="2536" y="1459"/>
              <a:ext cx="43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1600" b="1">
                  <a:solidFill>
                    <a:srgbClr val="002060"/>
                  </a:solidFill>
                </a:rPr>
                <a:t>م</a:t>
              </a:r>
              <a:endParaRPr lang="en-US" altLang="ar-SA" sz="1800" b="1" baseline="-20000">
                <a:solidFill>
                  <a:srgbClr val="002060"/>
                </a:solidFill>
              </a:endParaRPr>
            </a:p>
          </p:txBody>
        </p:sp>
        <p:sp>
          <p:nvSpPr>
            <p:cNvPr id="79" name="Line 109">
              <a:extLst>
                <a:ext uri="{FF2B5EF4-FFF2-40B4-BE49-F238E27FC236}">
                  <a16:creationId xmlns:a16="http://schemas.microsoft.com/office/drawing/2014/main" id="{8561359E-FE73-C04B-936E-ADB79D4B6A20}"/>
                </a:ext>
              </a:extLst>
            </p:cNvPr>
            <p:cNvSpPr>
              <a:spLocks noChangeShapeType="1"/>
            </p:cNvSpPr>
            <p:nvPr/>
          </p:nvSpPr>
          <p:spPr bwMode="auto">
            <a:xfrm flipV="1">
              <a:off x="2766" y="1231"/>
              <a:ext cx="23" cy="29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sp>
        <p:nvSpPr>
          <p:cNvPr id="80" name="شكل بيضاوي 79">
            <a:extLst>
              <a:ext uri="{FF2B5EF4-FFF2-40B4-BE49-F238E27FC236}">
                <a16:creationId xmlns:a16="http://schemas.microsoft.com/office/drawing/2014/main" id="{8E8592FE-AC4C-E84E-B777-15A98A9B7EF7}"/>
              </a:ext>
            </a:extLst>
          </p:cNvPr>
          <p:cNvSpPr/>
          <p:nvPr/>
        </p:nvSpPr>
        <p:spPr>
          <a:xfrm>
            <a:off x="1801408" y="2136319"/>
            <a:ext cx="708025" cy="714375"/>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2060"/>
              </a:solidFill>
            </a:endParaRPr>
          </a:p>
        </p:txBody>
      </p:sp>
      <p:sp>
        <p:nvSpPr>
          <p:cNvPr id="2" name="عنصر نائب لرقم الشريحة 1">
            <a:extLst>
              <a:ext uri="{FF2B5EF4-FFF2-40B4-BE49-F238E27FC236}">
                <a16:creationId xmlns:a16="http://schemas.microsoft.com/office/drawing/2014/main" id="{FCF205CD-D7E7-5548-B2DB-BC3458628A20}"/>
              </a:ext>
            </a:extLst>
          </p:cNvPr>
          <p:cNvSpPr>
            <a:spLocks noGrp="1"/>
          </p:cNvSpPr>
          <p:nvPr>
            <p:ph type="sldNum" sz="quarter" idx="12"/>
          </p:nvPr>
        </p:nvSpPr>
        <p:spPr>
          <a:xfrm>
            <a:off x="972701" y="6015830"/>
            <a:ext cx="2743200" cy="365125"/>
          </a:xfrm>
        </p:spPr>
        <p:txBody>
          <a:bodyPr/>
          <a:lstStyle/>
          <a:p>
            <a:fld id="{E277FB82-6900-4FF8-BDA9-6B51EE998D2C}" type="slidenum">
              <a:rPr lang="ar-EG" smtClean="0"/>
              <a:t>368</a:t>
            </a:fld>
            <a:endParaRPr lang="ar-EG" dirty="0"/>
          </a:p>
        </p:txBody>
      </p:sp>
    </p:spTree>
    <p:extLst>
      <p:ext uri="{BB962C8B-B14F-4D97-AF65-F5344CB8AC3E}">
        <p14:creationId xmlns:p14="http://schemas.microsoft.com/office/powerpoint/2010/main" val="162344228"/>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book close.wav"/>
          </p:stSnd>
        </p:sndAc>
      </p:transition>
    </mc:Choice>
    <mc:Fallback xmlns="">
      <p:transition spd="slow">
        <p:dissolve/>
        <p:sndAc>
          <p:stSnd>
            <p:snd r:embed="rId7" name="book clo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ppt_x</p:attrName>
                                        </p:attrNameLst>
                                      </p:cBhvr>
                                      <p:tavLst>
                                        <p:tav tm="0">
                                          <p:val>
                                            <p:strVal val="#ppt_x-.2"/>
                                          </p:val>
                                        </p:tav>
                                        <p:tav tm="100000">
                                          <p:val>
                                            <p:strVal val="#ppt_x"/>
                                          </p:val>
                                        </p:tav>
                                      </p:tavLst>
                                    </p:anim>
                                    <p:anim calcmode="lin" valueType="num">
                                      <p:cBhvr>
                                        <p:cTn id="8"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9" dur="10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p:cTn id="26" dur="1000" fill="hold"/>
                                        <p:tgtEl>
                                          <p:spTgt spid="31"/>
                                        </p:tgtEl>
                                        <p:attrNameLst>
                                          <p:attrName>ppt_x</p:attrName>
                                        </p:attrNameLst>
                                      </p:cBhvr>
                                      <p:tavLst>
                                        <p:tav tm="0">
                                          <p:val>
                                            <p:strVal val="#ppt_x-.2"/>
                                          </p:val>
                                        </p:tav>
                                        <p:tav tm="100000">
                                          <p:val>
                                            <p:strVal val="#ppt_x"/>
                                          </p:val>
                                        </p:tav>
                                      </p:tavLst>
                                    </p:anim>
                                    <p:anim calcmode="lin" valueType="num">
                                      <p:cBhvr>
                                        <p:cTn id="27"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28" dur="10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800" decel="100000"/>
                                        <p:tgtEl>
                                          <p:spTgt spid="27"/>
                                        </p:tgtEl>
                                      </p:cBhvr>
                                    </p:animEffect>
                                    <p:anim calcmode="lin" valueType="num">
                                      <p:cBhvr>
                                        <p:cTn id="38" dur="800" decel="100000" fill="hold"/>
                                        <p:tgtEl>
                                          <p:spTgt spid="27"/>
                                        </p:tgtEl>
                                        <p:attrNameLst>
                                          <p:attrName>style.rotation</p:attrName>
                                        </p:attrNameLst>
                                      </p:cBhvr>
                                      <p:tavLst>
                                        <p:tav tm="0">
                                          <p:val>
                                            <p:fltVal val="-90"/>
                                          </p:val>
                                        </p:tav>
                                        <p:tav tm="100000">
                                          <p:val>
                                            <p:fltVal val="0"/>
                                          </p:val>
                                        </p:tav>
                                      </p:tavLst>
                                    </p:anim>
                                    <p:anim calcmode="lin" valueType="num">
                                      <p:cBhvr>
                                        <p:cTn id="39" dur="800" decel="100000" fill="hold"/>
                                        <p:tgtEl>
                                          <p:spTgt spid="27"/>
                                        </p:tgtEl>
                                        <p:attrNameLst>
                                          <p:attrName>ppt_x</p:attrName>
                                        </p:attrNameLst>
                                      </p:cBhvr>
                                      <p:tavLst>
                                        <p:tav tm="0">
                                          <p:val>
                                            <p:strVal val="#ppt_x+0.4"/>
                                          </p:val>
                                        </p:tav>
                                        <p:tav tm="100000">
                                          <p:val>
                                            <p:strVal val="#ppt_x-0.05"/>
                                          </p:val>
                                        </p:tav>
                                      </p:tavLst>
                                    </p:anim>
                                    <p:anim calcmode="lin" valueType="num">
                                      <p:cBhvr>
                                        <p:cTn id="40" dur="800" decel="100000" fill="hold"/>
                                        <p:tgtEl>
                                          <p:spTgt spid="27"/>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7"/>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7"/>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right)">
                                      <p:cBhvr>
                                        <p:cTn id="47" dur="1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1000" fill="hold"/>
                                        <p:tgtEl>
                                          <p:spTgt spid="14"/>
                                        </p:tgtEl>
                                        <p:attrNameLst>
                                          <p:attrName>ppt_x</p:attrName>
                                        </p:attrNameLst>
                                      </p:cBhvr>
                                      <p:tavLst>
                                        <p:tav tm="0">
                                          <p:val>
                                            <p:strVal val="#ppt_x-.2"/>
                                          </p:val>
                                        </p:tav>
                                        <p:tav tm="100000">
                                          <p:val>
                                            <p:strVal val="#ppt_x"/>
                                          </p:val>
                                        </p:tav>
                                      </p:tavLst>
                                    </p:anim>
                                    <p:anim calcmode="lin" valueType="num">
                                      <p:cBhvr>
                                        <p:cTn id="5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30"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800" decel="100000"/>
                                        <p:tgtEl>
                                          <p:spTgt spid="37"/>
                                        </p:tgtEl>
                                      </p:cBhvr>
                                    </p:animEffect>
                                    <p:anim calcmode="lin" valueType="num">
                                      <p:cBhvr>
                                        <p:cTn id="60" dur="800" decel="100000" fill="hold"/>
                                        <p:tgtEl>
                                          <p:spTgt spid="37"/>
                                        </p:tgtEl>
                                        <p:attrNameLst>
                                          <p:attrName>style.rotation</p:attrName>
                                        </p:attrNameLst>
                                      </p:cBhvr>
                                      <p:tavLst>
                                        <p:tav tm="0">
                                          <p:val>
                                            <p:fltVal val="-90"/>
                                          </p:val>
                                        </p:tav>
                                        <p:tav tm="100000">
                                          <p:val>
                                            <p:fltVal val="0"/>
                                          </p:val>
                                        </p:tav>
                                      </p:tavLst>
                                    </p:anim>
                                    <p:anim calcmode="lin" valueType="num">
                                      <p:cBhvr>
                                        <p:cTn id="61" dur="800" decel="100000" fill="hold"/>
                                        <p:tgtEl>
                                          <p:spTgt spid="37"/>
                                        </p:tgtEl>
                                        <p:attrNameLst>
                                          <p:attrName>ppt_x</p:attrName>
                                        </p:attrNameLst>
                                      </p:cBhvr>
                                      <p:tavLst>
                                        <p:tav tm="0">
                                          <p:val>
                                            <p:strVal val="#ppt_x+0.4"/>
                                          </p:val>
                                        </p:tav>
                                        <p:tav tm="100000">
                                          <p:val>
                                            <p:strVal val="#ppt_x-0.05"/>
                                          </p:val>
                                        </p:tav>
                                      </p:tavLst>
                                    </p:anim>
                                    <p:anim calcmode="lin" valueType="num">
                                      <p:cBhvr>
                                        <p:cTn id="62" dur="800" decel="100000" fill="hold"/>
                                        <p:tgtEl>
                                          <p:spTgt spid="37"/>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0"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800" decel="100000"/>
                                        <p:tgtEl>
                                          <p:spTgt spid="16"/>
                                        </p:tgtEl>
                                      </p:cBhvr>
                                    </p:animEffect>
                                    <p:anim calcmode="lin" valueType="num">
                                      <p:cBhvr>
                                        <p:cTn id="70" dur="800" decel="100000" fill="hold"/>
                                        <p:tgtEl>
                                          <p:spTgt spid="16"/>
                                        </p:tgtEl>
                                        <p:attrNameLst>
                                          <p:attrName>style.rotation</p:attrName>
                                        </p:attrNameLst>
                                      </p:cBhvr>
                                      <p:tavLst>
                                        <p:tav tm="0">
                                          <p:val>
                                            <p:fltVal val="-90"/>
                                          </p:val>
                                        </p:tav>
                                        <p:tav tm="100000">
                                          <p:val>
                                            <p:fltVal val="0"/>
                                          </p:val>
                                        </p:tav>
                                      </p:tavLst>
                                    </p:anim>
                                    <p:anim calcmode="lin" valueType="num">
                                      <p:cBhvr>
                                        <p:cTn id="71" dur="800" decel="100000" fill="hold"/>
                                        <p:tgtEl>
                                          <p:spTgt spid="16"/>
                                        </p:tgtEl>
                                        <p:attrNameLst>
                                          <p:attrName>ppt_x</p:attrName>
                                        </p:attrNameLst>
                                      </p:cBhvr>
                                      <p:tavLst>
                                        <p:tav tm="0">
                                          <p:val>
                                            <p:strVal val="#ppt_x+0.4"/>
                                          </p:val>
                                        </p:tav>
                                        <p:tav tm="100000">
                                          <p:val>
                                            <p:strVal val="#ppt_x-0.05"/>
                                          </p:val>
                                        </p:tav>
                                      </p:tavLst>
                                    </p:anim>
                                    <p:anim calcmode="lin" valueType="num">
                                      <p:cBhvr>
                                        <p:cTn id="72" dur="800" decel="100000" fill="hold"/>
                                        <p:tgtEl>
                                          <p:spTgt spid="16"/>
                                        </p:tgtEl>
                                        <p:attrNameLst>
                                          <p:attrName>ppt_y</p:attrName>
                                        </p:attrNameLst>
                                      </p:cBhvr>
                                      <p:tavLst>
                                        <p:tav tm="0">
                                          <p:val>
                                            <p:strVal val="#ppt_y-0.4"/>
                                          </p:val>
                                        </p:tav>
                                        <p:tav tm="100000">
                                          <p:val>
                                            <p:strVal val="#ppt_y+0.1"/>
                                          </p:val>
                                        </p:tav>
                                      </p:tavLst>
                                    </p:anim>
                                    <p:anim calcmode="lin" valueType="num">
                                      <p:cBhvr>
                                        <p:cTn id="73"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74"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71"/>
                                        </p:tgtEl>
                                        <p:attrNameLst>
                                          <p:attrName>style.visibility</p:attrName>
                                        </p:attrNameLst>
                                      </p:cBhvr>
                                      <p:to>
                                        <p:strVal val="visible"/>
                                      </p:to>
                                    </p:set>
                                    <p:animEffect transition="in" filter="fade">
                                      <p:cBhvr>
                                        <p:cTn id="79" dur="1000"/>
                                        <p:tgtEl>
                                          <p:spTgt spid="71"/>
                                        </p:tgtEl>
                                      </p:cBhvr>
                                    </p:animEffect>
                                    <p:anim calcmode="lin" valueType="num">
                                      <p:cBhvr>
                                        <p:cTn id="80" dur="1000" fill="hold"/>
                                        <p:tgtEl>
                                          <p:spTgt spid="71"/>
                                        </p:tgtEl>
                                        <p:attrNameLst>
                                          <p:attrName>ppt_x</p:attrName>
                                        </p:attrNameLst>
                                      </p:cBhvr>
                                      <p:tavLst>
                                        <p:tav tm="0">
                                          <p:val>
                                            <p:strVal val="#ppt_x"/>
                                          </p:val>
                                        </p:tav>
                                        <p:tav tm="100000">
                                          <p:val>
                                            <p:strVal val="#ppt_x"/>
                                          </p:val>
                                        </p:tav>
                                      </p:tavLst>
                                    </p:anim>
                                    <p:anim calcmode="lin" valueType="num">
                                      <p:cBhvr>
                                        <p:cTn id="81"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74"/>
                                        </p:tgtEl>
                                        <p:attrNameLst>
                                          <p:attrName>style.visibility</p:attrName>
                                        </p:attrNameLst>
                                      </p:cBhvr>
                                      <p:to>
                                        <p:strVal val="visible"/>
                                      </p:to>
                                    </p:set>
                                    <p:animEffect transition="in" filter="fade">
                                      <p:cBhvr>
                                        <p:cTn id="86" dur="1000"/>
                                        <p:tgtEl>
                                          <p:spTgt spid="74"/>
                                        </p:tgtEl>
                                      </p:cBhvr>
                                    </p:animEffect>
                                    <p:anim calcmode="lin" valueType="num">
                                      <p:cBhvr>
                                        <p:cTn id="87" dur="1000" fill="hold"/>
                                        <p:tgtEl>
                                          <p:spTgt spid="74"/>
                                        </p:tgtEl>
                                        <p:attrNameLst>
                                          <p:attrName>ppt_x</p:attrName>
                                        </p:attrNameLst>
                                      </p:cBhvr>
                                      <p:tavLst>
                                        <p:tav tm="0">
                                          <p:val>
                                            <p:strVal val="#ppt_x"/>
                                          </p:val>
                                        </p:tav>
                                        <p:tav tm="100000">
                                          <p:val>
                                            <p:strVal val="#ppt_x"/>
                                          </p:val>
                                        </p:tav>
                                      </p:tavLst>
                                    </p:anim>
                                    <p:anim calcmode="lin" valueType="num">
                                      <p:cBhvr>
                                        <p:cTn id="88"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8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77"/>
                                        </p:tgtEl>
                                        <p:attrNameLst>
                                          <p:attrName>style.visibility</p:attrName>
                                        </p:attrNameLst>
                                      </p:cBhvr>
                                      <p:to>
                                        <p:strVal val="visible"/>
                                      </p:to>
                                    </p:set>
                                    <p:animEffect transition="in" filter="fade">
                                      <p:cBhvr>
                                        <p:cTn id="97" dur="1000"/>
                                        <p:tgtEl>
                                          <p:spTgt spid="77"/>
                                        </p:tgtEl>
                                      </p:cBhvr>
                                    </p:animEffect>
                                    <p:anim calcmode="lin" valueType="num">
                                      <p:cBhvr>
                                        <p:cTn id="98" dur="1000" fill="hold"/>
                                        <p:tgtEl>
                                          <p:spTgt spid="77"/>
                                        </p:tgtEl>
                                        <p:attrNameLst>
                                          <p:attrName>ppt_x</p:attrName>
                                        </p:attrNameLst>
                                      </p:cBhvr>
                                      <p:tavLst>
                                        <p:tav tm="0">
                                          <p:val>
                                            <p:strVal val="#ppt_x"/>
                                          </p:val>
                                        </p:tav>
                                        <p:tav tm="100000">
                                          <p:val>
                                            <p:strVal val="#ppt_x"/>
                                          </p:val>
                                        </p:tav>
                                      </p:tavLst>
                                    </p:anim>
                                    <p:anim calcmode="lin" valueType="num">
                                      <p:cBhvr>
                                        <p:cTn id="99"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9" presetClass="entr" presetSubtype="0" fill="hold" nodeType="clickEffect">
                                  <p:stCondLst>
                                    <p:cond delay="0"/>
                                  </p:stCondLst>
                                  <p:childTnLst>
                                    <p:set>
                                      <p:cBhvr>
                                        <p:cTn id="103" dur="1" fill="hold">
                                          <p:stCondLst>
                                            <p:cond delay="0"/>
                                          </p:stCondLst>
                                        </p:cTn>
                                        <p:tgtEl>
                                          <p:spTgt spid="43"/>
                                        </p:tgtEl>
                                        <p:attrNameLst>
                                          <p:attrName>style.visibility</p:attrName>
                                        </p:attrNameLst>
                                      </p:cBhvr>
                                      <p:to>
                                        <p:strVal val="visible"/>
                                      </p:to>
                                    </p:set>
                                    <p:anim calcmode="lin" valueType="num">
                                      <p:cBhvr>
                                        <p:cTn id="104" dur="1000" fill="hold"/>
                                        <p:tgtEl>
                                          <p:spTgt spid="43"/>
                                        </p:tgtEl>
                                        <p:attrNameLst>
                                          <p:attrName>ppt_x</p:attrName>
                                        </p:attrNameLst>
                                      </p:cBhvr>
                                      <p:tavLst>
                                        <p:tav tm="0">
                                          <p:val>
                                            <p:strVal val="#ppt_x-.2"/>
                                          </p:val>
                                        </p:tav>
                                        <p:tav tm="100000">
                                          <p:val>
                                            <p:strVal val="#ppt_x"/>
                                          </p:val>
                                        </p:tav>
                                      </p:tavLst>
                                    </p:anim>
                                    <p:anim calcmode="lin" valueType="num">
                                      <p:cBhvr>
                                        <p:cTn id="105" dur="1000" fill="hold"/>
                                        <p:tgtEl>
                                          <p:spTgt spid="43"/>
                                        </p:tgtEl>
                                        <p:attrNameLst>
                                          <p:attrName>ppt_y</p:attrName>
                                        </p:attrNameLst>
                                      </p:cBhvr>
                                      <p:tavLst>
                                        <p:tav tm="0">
                                          <p:val>
                                            <p:strVal val="#ppt_y"/>
                                          </p:val>
                                        </p:tav>
                                        <p:tav tm="100000">
                                          <p:val>
                                            <p:strVal val="#ppt_y"/>
                                          </p:val>
                                        </p:tav>
                                      </p:tavLst>
                                    </p:anim>
                                    <p:animEffect transition="in" filter="wipe(right)" prLst="gradientSize: 0.1">
                                      <p:cBhvr>
                                        <p:cTn id="106" dur="1000"/>
                                        <p:tgtEl>
                                          <p:spTgt spid="43"/>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nodeType="clickEffect">
                                  <p:stCondLst>
                                    <p:cond delay="0"/>
                                  </p:stCondLst>
                                  <p:childTnLst>
                                    <p:set>
                                      <p:cBhvr>
                                        <p:cTn id="110" dur="1" fill="hold">
                                          <p:stCondLst>
                                            <p:cond delay="0"/>
                                          </p:stCondLst>
                                        </p:cTn>
                                        <p:tgtEl>
                                          <p:spTgt spid="52"/>
                                        </p:tgtEl>
                                        <p:attrNameLst>
                                          <p:attrName>style.visibility</p:attrName>
                                        </p:attrNameLst>
                                      </p:cBhvr>
                                      <p:to>
                                        <p:strVal val="visible"/>
                                      </p:to>
                                    </p:set>
                                    <p:animEffect transition="in" filter="wipe(up)">
                                      <p:cBhvr>
                                        <p:cTn id="111" dur="1000"/>
                                        <p:tgtEl>
                                          <p:spTgt spid="52"/>
                                        </p:tgtEl>
                                      </p:cBhvr>
                                    </p:animEffect>
                                  </p:childTnLst>
                                </p:cTn>
                              </p:par>
                              <p:par>
                                <p:cTn id="112" presetID="22" presetClass="entr" presetSubtype="1" fill="hold" nodeType="withEffect">
                                  <p:stCondLst>
                                    <p:cond delay="0"/>
                                  </p:stCondLst>
                                  <p:childTnLst>
                                    <p:set>
                                      <p:cBhvr>
                                        <p:cTn id="113" dur="1" fill="hold">
                                          <p:stCondLst>
                                            <p:cond delay="0"/>
                                          </p:stCondLst>
                                        </p:cTn>
                                        <p:tgtEl>
                                          <p:spTgt spid="51"/>
                                        </p:tgtEl>
                                        <p:attrNameLst>
                                          <p:attrName>style.visibility</p:attrName>
                                        </p:attrNameLst>
                                      </p:cBhvr>
                                      <p:to>
                                        <p:strVal val="visible"/>
                                      </p:to>
                                    </p:set>
                                    <p:animEffect transition="in" filter="wipe(up)">
                                      <p:cBhvr>
                                        <p:cTn id="114" dur="1000"/>
                                        <p:tgtEl>
                                          <p:spTgt spid="51"/>
                                        </p:tgtEl>
                                      </p:cBhvr>
                                    </p:animEffect>
                                  </p:childTnLst>
                                </p:cTn>
                              </p:par>
                              <p:par>
                                <p:cTn id="115" presetID="31" presetClass="entr" presetSubtype="0" fill="hold" grpId="0" nodeType="withEffect">
                                  <p:stCondLst>
                                    <p:cond delay="0"/>
                                  </p:stCondLst>
                                  <p:iterate type="lt">
                                    <p:tmPct val="5000"/>
                                  </p:iterate>
                                  <p:childTnLst>
                                    <p:set>
                                      <p:cBhvr>
                                        <p:cTn id="116" dur="1" fill="hold">
                                          <p:stCondLst>
                                            <p:cond delay="0"/>
                                          </p:stCondLst>
                                        </p:cTn>
                                        <p:tgtEl>
                                          <p:spTgt spid="63"/>
                                        </p:tgtEl>
                                        <p:attrNameLst>
                                          <p:attrName>style.visibility</p:attrName>
                                        </p:attrNameLst>
                                      </p:cBhvr>
                                      <p:to>
                                        <p:strVal val="visible"/>
                                      </p:to>
                                    </p:set>
                                    <p:anim calcmode="lin" valueType="num">
                                      <p:cBhvr>
                                        <p:cTn id="117" dur="1000" fill="hold"/>
                                        <p:tgtEl>
                                          <p:spTgt spid="63"/>
                                        </p:tgtEl>
                                        <p:attrNameLst>
                                          <p:attrName>ppt_w</p:attrName>
                                        </p:attrNameLst>
                                      </p:cBhvr>
                                      <p:tavLst>
                                        <p:tav tm="0">
                                          <p:val>
                                            <p:fltVal val="0"/>
                                          </p:val>
                                        </p:tav>
                                        <p:tav tm="100000">
                                          <p:val>
                                            <p:strVal val="#ppt_w"/>
                                          </p:val>
                                        </p:tav>
                                      </p:tavLst>
                                    </p:anim>
                                    <p:anim calcmode="lin" valueType="num">
                                      <p:cBhvr>
                                        <p:cTn id="118" dur="1000" fill="hold"/>
                                        <p:tgtEl>
                                          <p:spTgt spid="63"/>
                                        </p:tgtEl>
                                        <p:attrNameLst>
                                          <p:attrName>ppt_h</p:attrName>
                                        </p:attrNameLst>
                                      </p:cBhvr>
                                      <p:tavLst>
                                        <p:tav tm="0">
                                          <p:val>
                                            <p:fltVal val="0"/>
                                          </p:val>
                                        </p:tav>
                                        <p:tav tm="100000">
                                          <p:val>
                                            <p:strVal val="#ppt_h"/>
                                          </p:val>
                                        </p:tav>
                                      </p:tavLst>
                                    </p:anim>
                                    <p:anim calcmode="lin" valueType="num">
                                      <p:cBhvr>
                                        <p:cTn id="119" dur="1000" fill="hold"/>
                                        <p:tgtEl>
                                          <p:spTgt spid="63"/>
                                        </p:tgtEl>
                                        <p:attrNameLst>
                                          <p:attrName>style.rotation</p:attrName>
                                        </p:attrNameLst>
                                      </p:cBhvr>
                                      <p:tavLst>
                                        <p:tav tm="0">
                                          <p:val>
                                            <p:fltVal val="90"/>
                                          </p:val>
                                        </p:tav>
                                        <p:tav tm="100000">
                                          <p:val>
                                            <p:fltVal val="0"/>
                                          </p:val>
                                        </p:tav>
                                      </p:tavLst>
                                    </p:anim>
                                    <p:animEffect transition="in" filter="fade">
                                      <p:cBhvr>
                                        <p:cTn id="120" dur="1000"/>
                                        <p:tgtEl>
                                          <p:spTgt spid="63"/>
                                        </p:tgtEl>
                                      </p:cBhvr>
                                    </p:animEffect>
                                  </p:childTnLst>
                                </p:cTn>
                              </p:par>
                            </p:childTnLst>
                          </p:cTn>
                        </p:par>
                      </p:childTnLst>
                    </p:cTn>
                  </p:par>
                  <p:par>
                    <p:cTn id="121" fill="hold">
                      <p:stCondLst>
                        <p:cond delay="indefinite"/>
                      </p:stCondLst>
                      <p:childTnLst>
                        <p:par>
                          <p:cTn id="122" fill="hold">
                            <p:stCondLst>
                              <p:cond delay="0"/>
                            </p:stCondLst>
                            <p:childTnLst>
                              <p:par>
                                <p:cTn id="123" presetID="29" presetClass="entr" presetSubtype="0" fill="hold" grpId="0" nodeType="clickEffect">
                                  <p:stCondLst>
                                    <p:cond delay="0"/>
                                  </p:stCondLst>
                                  <p:childTnLst>
                                    <p:set>
                                      <p:cBhvr>
                                        <p:cTn id="124" dur="1" fill="hold">
                                          <p:stCondLst>
                                            <p:cond delay="0"/>
                                          </p:stCondLst>
                                        </p:cTn>
                                        <p:tgtEl>
                                          <p:spTgt spid="17"/>
                                        </p:tgtEl>
                                        <p:attrNameLst>
                                          <p:attrName>style.visibility</p:attrName>
                                        </p:attrNameLst>
                                      </p:cBhvr>
                                      <p:to>
                                        <p:strVal val="visible"/>
                                      </p:to>
                                    </p:set>
                                    <p:anim calcmode="lin" valueType="num">
                                      <p:cBhvr>
                                        <p:cTn id="125" dur="1000" fill="hold"/>
                                        <p:tgtEl>
                                          <p:spTgt spid="17"/>
                                        </p:tgtEl>
                                        <p:attrNameLst>
                                          <p:attrName>ppt_x</p:attrName>
                                        </p:attrNameLst>
                                      </p:cBhvr>
                                      <p:tavLst>
                                        <p:tav tm="0">
                                          <p:val>
                                            <p:strVal val="#ppt_x-.2"/>
                                          </p:val>
                                        </p:tav>
                                        <p:tav tm="100000">
                                          <p:val>
                                            <p:strVal val="#ppt_x"/>
                                          </p:val>
                                        </p:tav>
                                      </p:tavLst>
                                    </p:anim>
                                    <p:anim calcmode="lin" valueType="num">
                                      <p:cBhvr>
                                        <p:cTn id="126"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27" dur="1000"/>
                                        <p:tgtEl>
                                          <p:spTgt spid="17"/>
                                        </p:tgtEl>
                                      </p:cBhvr>
                                    </p:animEffect>
                                  </p:childTnLst>
                                </p:cTn>
                              </p:par>
                            </p:childTnLst>
                          </p:cTn>
                        </p:par>
                      </p:childTnLst>
                    </p:cTn>
                  </p:par>
                  <p:par>
                    <p:cTn id="128" fill="hold">
                      <p:stCondLst>
                        <p:cond delay="indefinite"/>
                      </p:stCondLst>
                      <p:childTnLst>
                        <p:par>
                          <p:cTn id="129" fill="hold">
                            <p:stCondLst>
                              <p:cond delay="0"/>
                            </p:stCondLst>
                            <p:childTnLst>
                              <p:par>
                                <p:cTn id="130" presetID="29" presetClass="entr" presetSubtype="0" fill="hold" grpId="0" nodeType="clickEffect">
                                  <p:stCondLst>
                                    <p:cond delay="0"/>
                                  </p:stCondLst>
                                  <p:childTnLst>
                                    <p:set>
                                      <p:cBhvr>
                                        <p:cTn id="131" dur="1" fill="hold">
                                          <p:stCondLst>
                                            <p:cond delay="0"/>
                                          </p:stCondLst>
                                        </p:cTn>
                                        <p:tgtEl>
                                          <p:spTgt spid="18"/>
                                        </p:tgtEl>
                                        <p:attrNameLst>
                                          <p:attrName>style.visibility</p:attrName>
                                        </p:attrNameLst>
                                      </p:cBhvr>
                                      <p:to>
                                        <p:strVal val="visible"/>
                                      </p:to>
                                    </p:set>
                                    <p:anim calcmode="lin" valueType="num">
                                      <p:cBhvr>
                                        <p:cTn id="132" dur="1000" fill="hold"/>
                                        <p:tgtEl>
                                          <p:spTgt spid="18"/>
                                        </p:tgtEl>
                                        <p:attrNameLst>
                                          <p:attrName>ppt_x</p:attrName>
                                        </p:attrNameLst>
                                      </p:cBhvr>
                                      <p:tavLst>
                                        <p:tav tm="0">
                                          <p:val>
                                            <p:strVal val="#ppt_x-.2"/>
                                          </p:val>
                                        </p:tav>
                                        <p:tav tm="100000">
                                          <p:val>
                                            <p:strVal val="#ppt_x"/>
                                          </p:val>
                                        </p:tav>
                                      </p:tavLst>
                                    </p:anim>
                                    <p:anim calcmode="lin" valueType="num">
                                      <p:cBhvr>
                                        <p:cTn id="133"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34" dur="1000"/>
                                        <p:tgtEl>
                                          <p:spTgt spid="18"/>
                                        </p:tgtEl>
                                      </p:cBhvr>
                                    </p:animEffect>
                                  </p:childTnLst>
                                </p:cTn>
                              </p:par>
                            </p:childTnLst>
                          </p:cTn>
                        </p:par>
                      </p:childTnLst>
                    </p:cTn>
                  </p:par>
                  <p:par>
                    <p:cTn id="135" fill="hold">
                      <p:stCondLst>
                        <p:cond delay="indefinite"/>
                      </p:stCondLst>
                      <p:childTnLst>
                        <p:par>
                          <p:cTn id="136" fill="hold">
                            <p:stCondLst>
                              <p:cond delay="0"/>
                            </p:stCondLst>
                            <p:childTnLst>
                              <p:par>
                                <p:cTn id="137" presetID="29" presetClass="entr" presetSubtype="0" fill="hold" grpId="0" nodeType="clickEffect">
                                  <p:stCondLst>
                                    <p:cond delay="0"/>
                                  </p:stCondLst>
                                  <p:childTnLst>
                                    <p:set>
                                      <p:cBhvr>
                                        <p:cTn id="138" dur="1" fill="hold">
                                          <p:stCondLst>
                                            <p:cond delay="0"/>
                                          </p:stCondLst>
                                        </p:cTn>
                                        <p:tgtEl>
                                          <p:spTgt spid="53"/>
                                        </p:tgtEl>
                                        <p:attrNameLst>
                                          <p:attrName>style.visibility</p:attrName>
                                        </p:attrNameLst>
                                      </p:cBhvr>
                                      <p:to>
                                        <p:strVal val="visible"/>
                                      </p:to>
                                    </p:set>
                                    <p:anim calcmode="lin" valueType="num">
                                      <p:cBhvr>
                                        <p:cTn id="139" dur="1000" fill="hold"/>
                                        <p:tgtEl>
                                          <p:spTgt spid="53"/>
                                        </p:tgtEl>
                                        <p:attrNameLst>
                                          <p:attrName>ppt_x</p:attrName>
                                        </p:attrNameLst>
                                      </p:cBhvr>
                                      <p:tavLst>
                                        <p:tav tm="0">
                                          <p:val>
                                            <p:strVal val="#ppt_x-.2"/>
                                          </p:val>
                                        </p:tav>
                                        <p:tav tm="100000">
                                          <p:val>
                                            <p:strVal val="#ppt_x"/>
                                          </p:val>
                                        </p:tav>
                                      </p:tavLst>
                                    </p:anim>
                                    <p:anim calcmode="lin" valueType="num">
                                      <p:cBhvr>
                                        <p:cTn id="140" dur="1000" fill="hold"/>
                                        <p:tgtEl>
                                          <p:spTgt spid="53"/>
                                        </p:tgtEl>
                                        <p:attrNameLst>
                                          <p:attrName>ppt_y</p:attrName>
                                        </p:attrNameLst>
                                      </p:cBhvr>
                                      <p:tavLst>
                                        <p:tav tm="0">
                                          <p:val>
                                            <p:strVal val="#ppt_y"/>
                                          </p:val>
                                        </p:tav>
                                        <p:tav tm="100000">
                                          <p:val>
                                            <p:strVal val="#ppt_y"/>
                                          </p:val>
                                        </p:tav>
                                      </p:tavLst>
                                    </p:anim>
                                    <p:animEffect transition="in" filter="wipe(right)" prLst="gradientSize: 0.1">
                                      <p:cBhvr>
                                        <p:cTn id="141" dur="1000"/>
                                        <p:tgtEl>
                                          <p:spTgt spid="53"/>
                                        </p:tgtEl>
                                      </p:cBhvr>
                                    </p:animEffect>
                                  </p:childTnLst>
                                </p:cTn>
                              </p:par>
                            </p:childTnLst>
                          </p:cTn>
                        </p:par>
                      </p:childTnLst>
                    </p:cTn>
                  </p:par>
                  <p:par>
                    <p:cTn id="142" fill="hold">
                      <p:stCondLst>
                        <p:cond delay="indefinite"/>
                      </p:stCondLst>
                      <p:childTnLst>
                        <p:par>
                          <p:cTn id="143" fill="hold">
                            <p:stCondLst>
                              <p:cond delay="0"/>
                            </p:stCondLst>
                            <p:childTnLst>
                              <p:par>
                                <p:cTn id="144" presetID="29" presetClass="entr" presetSubtype="0" fill="hold" grpId="0" nodeType="clickEffect">
                                  <p:stCondLst>
                                    <p:cond delay="0"/>
                                  </p:stCondLst>
                                  <p:childTnLst>
                                    <p:set>
                                      <p:cBhvr>
                                        <p:cTn id="145" dur="1" fill="hold">
                                          <p:stCondLst>
                                            <p:cond delay="0"/>
                                          </p:stCondLst>
                                        </p:cTn>
                                        <p:tgtEl>
                                          <p:spTgt spid="19"/>
                                        </p:tgtEl>
                                        <p:attrNameLst>
                                          <p:attrName>style.visibility</p:attrName>
                                        </p:attrNameLst>
                                      </p:cBhvr>
                                      <p:to>
                                        <p:strVal val="visible"/>
                                      </p:to>
                                    </p:set>
                                    <p:anim calcmode="lin" valueType="num">
                                      <p:cBhvr>
                                        <p:cTn id="146" dur="1000" fill="hold"/>
                                        <p:tgtEl>
                                          <p:spTgt spid="19"/>
                                        </p:tgtEl>
                                        <p:attrNameLst>
                                          <p:attrName>ppt_x</p:attrName>
                                        </p:attrNameLst>
                                      </p:cBhvr>
                                      <p:tavLst>
                                        <p:tav tm="0">
                                          <p:val>
                                            <p:strVal val="#ppt_x-.2"/>
                                          </p:val>
                                        </p:tav>
                                        <p:tav tm="100000">
                                          <p:val>
                                            <p:strVal val="#ppt_x"/>
                                          </p:val>
                                        </p:tav>
                                      </p:tavLst>
                                    </p:anim>
                                    <p:anim calcmode="lin" valueType="num">
                                      <p:cBhvr>
                                        <p:cTn id="147"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48" dur="1000"/>
                                        <p:tgtEl>
                                          <p:spTgt spid="19"/>
                                        </p:tgtEl>
                                      </p:cBhvr>
                                    </p:animEffect>
                                  </p:childTnLst>
                                </p:cTn>
                              </p:par>
                            </p:childTnLst>
                          </p:cTn>
                        </p:par>
                      </p:childTnLst>
                    </p:cTn>
                  </p:par>
                  <p:par>
                    <p:cTn id="149" fill="hold">
                      <p:stCondLst>
                        <p:cond delay="indefinite"/>
                      </p:stCondLst>
                      <p:childTnLst>
                        <p:par>
                          <p:cTn id="150" fill="hold">
                            <p:stCondLst>
                              <p:cond delay="0"/>
                            </p:stCondLst>
                            <p:childTnLst>
                              <p:par>
                                <p:cTn id="151" presetID="30" presetClass="entr" presetSubtype="0" fill="hold" grpId="0" nodeType="clickEffect">
                                  <p:stCondLst>
                                    <p:cond delay="0"/>
                                  </p:stCondLst>
                                  <p:childTnLst>
                                    <p:set>
                                      <p:cBhvr>
                                        <p:cTn id="152" dur="1" fill="hold">
                                          <p:stCondLst>
                                            <p:cond delay="0"/>
                                          </p:stCondLst>
                                        </p:cTn>
                                        <p:tgtEl>
                                          <p:spTgt spid="20"/>
                                        </p:tgtEl>
                                        <p:attrNameLst>
                                          <p:attrName>style.visibility</p:attrName>
                                        </p:attrNameLst>
                                      </p:cBhvr>
                                      <p:to>
                                        <p:strVal val="visible"/>
                                      </p:to>
                                    </p:set>
                                    <p:animEffect transition="in" filter="fade">
                                      <p:cBhvr>
                                        <p:cTn id="153" dur="800" decel="100000"/>
                                        <p:tgtEl>
                                          <p:spTgt spid="20"/>
                                        </p:tgtEl>
                                      </p:cBhvr>
                                    </p:animEffect>
                                    <p:anim calcmode="lin" valueType="num">
                                      <p:cBhvr>
                                        <p:cTn id="154" dur="800" decel="100000" fill="hold"/>
                                        <p:tgtEl>
                                          <p:spTgt spid="20"/>
                                        </p:tgtEl>
                                        <p:attrNameLst>
                                          <p:attrName>style.rotation</p:attrName>
                                        </p:attrNameLst>
                                      </p:cBhvr>
                                      <p:tavLst>
                                        <p:tav tm="0">
                                          <p:val>
                                            <p:fltVal val="-90"/>
                                          </p:val>
                                        </p:tav>
                                        <p:tav tm="100000">
                                          <p:val>
                                            <p:fltVal val="0"/>
                                          </p:val>
                                        </p:tav>
                                      </p:tavLst>
                                    </p:anim>
                                    <p:anim calcmode="lin" valueType="num">
                                      <p:cBhvr>
                                        <p:cTn id="155" dur="800" decel="100000" fill="hold"/>
                                        <p:tgtEl>
                                          <p:spTgt spid="20"/>
                                        </p:tgtEl>
                                        <p:attrNameLst>
                                          <p:attrName>ppt_x</p:attrName>
                                        </p:attrNameLst>
                                      </p:cBhvr>
                                      <p:tavLst>
                                        <p:tav tm="0">
                                          <p:val>
                                            <p:strVal val="#ppt_x+0.4"/>
                                          </p:val>
                                        </p:tav>
                                        <p:tav tm="100000">
                                          <p:val>
                                            <p:strVal val="#ppt_x-0.05"/>
                                          </p:val>
                                        </p:tav>
                                      </p:tavLst>
                                    </p:anim>
                                    <p:anim calcmode="lin" valueType="num">
                                      <p:cBhvr>
                                        <p:cTn id="156" dur="800" decel="100000" fill="hold"/>
                                        <p:tgtEl>
                                          <p:spTgt spid="20"/>
                                        </p:tgtEl>
                                        <p:attrNameLst>
                                          <p:attrName>ppt_y</p:attrName>
                                        </p:attrNameLst>
                                      </p:cBhvr>
                                      <p:tavLst>
                                        <p:tav tm="0">
                                          <p:val>
                                            <p:strVal val="#ppt_y-0.4"/>
                                          </p:val>
                                        </p:tav>
                                        <p:tav tm="100000">
                                          <p:val>
                                            <p:strVal val="#ppt_y+0.1"/>
                                          </p:val>
                                        </p:tav>
                                      </p:tavLst>
                                    </p:anim>
                                    <p:anim calcmode="lin" valueType="num">
                                      <p:cBhvr>
                                        <p:cTn id="157"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158"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9" presetClass="entr" presetSubtype="0" fill="hold" nodeType="clickEffect">
                                  <p:stCondLst>
                                    <p:cond delay="0"/>
                                  </p:stCondLst>
                                  <p:childTnLst>
                                    <p:set>
                                      <p:cBhvr>
                                        <p:cTn id="162" dur="1" fill="hold">
                                          <p:stCondLst>
                                            <p:cond delay="0"/>
                                          </p:stCondLst>
                                        </p:cTn>
                                        <p:tgtEl>
                                          <p:spTgt spid="54"/>
                                        </p:tgtEl>
                                        <p:attrNameLst>
                                          <p:attrName>style.visibility</p:attrName>
                                        </p:attrNameLst>
                                      </p:cBhvr>
                                      <p:to>
                                        <p:strVal val="visible"/>
                                      </p:to>
                                    </p:set>
                                    <p:anim calcmode="lin" valueType="num">
                                      <p:cBhvr>
                                        <p:cTn id="163" dur="1000" fill="hold"/>
                                        <p:tgtEl>
                                          <p:spTgt spid="54"/>
                                        </p:tgtEl>
                                        <p:attrNameLst>
                                          <p:attrName>ppt_x</p:attrName>
                                        </p:attrNameLst>
                                      </p:cBhvr>
                                      <p:tavLst>
                                        <p:tav tm="0">
                                          <p:val>
                                            <p:strVal val="#ppt_x-.2"/>
                                          </p:val>
                                        </p:tav>
                                        <p:tav tm="100000">
                                          <p:val>
                                            <p:strVal val="#ppt_x"/>
                                          </p:val>
                                        </p:tav>
                                      </p:tavLst>
                                    </p:anim>
                                    <p:anim calcmode="lin" valueType="num">
                                      <p:cBhvr>
                                        <p:cTn id="164" dur="1000" fill="hold"/>
                                        <p:tgtEl>
                                          <p:spTgt spid="54"/>
                                        </p:tgtEl>
                                        <p:attrNameLst>
                                          <p:attrName>ppt_y</p:attrName>
                                        </p:attrNameLst>
                                      </p:cBhvr>
                                      <p:tavLst>
                                        <p:tav tm="0">
                                          <p:val>
                                            <p:strVal val="#ppt_y"/>
                                          </p:val>
                                        </p:tav>
                                        <p:tav tm="100000">
                                          <p:val>
                                            <p:strVal val="#ppt_y"/>
                                          </p:val>
                                        </p:tav>
                                      </p:tavLst>
                                    </p:anim>
                                    <p:animEffect transition="in" filter="wipe(right)" prLst="gradientSize: 0.1">
                                      <p:cBhvr>
                                        <p:cTn id="165" dur="1000"/>
                                        <p:tgtEl>
                                          <p:spTgt spid="54"/>
                                        </p:tgtEl>
                                      </p:cBhvr>
                                    </p:animEffec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nodeType="clickEffect">
                                  <p:stCondLst>
                                    <p:cond delay="0"/>
                                  </p:stCondLst>
                                  <p:childTnLst>
                                    <p:set>
                                      <p:cBhvr>
                                        <p:cTn id="169"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p:bldP spid="17" grpId="0"/>
      <p:bldP spid="18" grpId="0"/>
      <p:bldP spid="19" grpId="0" animBg="1"/>
      <p:bldP spid="20" grpId="0"/>
      <p:bldP spid="53" grpId="0"/>
      <p:bldP spid="63" grpId="0"/>
      <p:bldP spid="69" grpId="0" animBg="1"/>
      <p:bldP spid="70" grpId="0" animBg="1"/>
      <p:bldP spid="8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زوايا مستديرة 11">
            <a:extLst>
              <a:ext uri="{FF2B5EF4-FFF2-40B4-BE49-F238E27FC236}">
                <a16:creationId xmlns:a16="http://schemas.microsoft.com/office/drawing/2014/main" id="{CD9494CC-01BD-4056-8A18-34DF6CEB5039}"/>
              </a:ext>
            </a:extLst>
          </p:cNvPr>
          <p:cNvSpPr/>
          <p:nvPr/>
        </p:nvSpPr>
        <p:spPr>
          <a:xfrm rot="16200000">
            <a:off x="2955761" y="-2455360"/>
            <a:ext cx="6423381" cy="11686551"/>
          </a:xfrm>
          <a:prstGeom prst="roundRect">
            <a:avLst>
              <a:gd name="adj" fmla="val 5381"/>
            </a:avLst>
          </a:prstGeom>
          <a:solidFill>
            <a:srgbClr val="776383"/>
          </a:solidFill>
          <a:ln>
            <a:noFill/>
          </a:ln>
          <a:effectLst>
            <a:outerShdw blurRad="50800" dist="38100" dir="5400000" algn="t"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grpSp>
        <p:nvGrpSpPr>
          <p:cNvPr id="6" name="مجموعة 5">
            <a:extLst>
              <a:ext uri="{FF2B5EF4-FFF2-40B4-BE49-F238E27FC236}">
                <a16:creationId xmlns:a16="http://schemas.microsoft.com/office/drawing/2014/main" id="{C6A01C9F-C5DA-5347-A84B-F971C0E5D111}"/>
              </a:ext>
            </a:extLst>
          </p:cNvPr>
          <p:cNvGrpSpPr/>
          <p:nvPr/>
        </p:nvGrpSpPr>
        <p:grpSpPr>
          <a:xfrm>
            <a:off x="324175" y="258392"/>
            <a:ext cx="11867825" cy="6423382"/>
            <a:chOff x="760246" y="392652"/>
            <a:chExt cx="11420963" cy="6423382"/>
          </a:xfrm>
        </p:grpSpPr>
        <p:sp>
          <p:nvSpPr>
            <p:cNvPr id="7" name="مستطيل مستدير الزوايا 6">
              <a:extLst>
                <a:ext uri="{FF2B5EF4-FFF2-40B4-BE49-F238E27FC236}">
                  <a16:creationId xmlns:a16="http://schemas.microsoft.com/office/drawing/2014/main" id="{3031575D-A504-F34B-9982-513CE59AAFDB}"/>
                </a:ext>
              </a:extLst>
            </p:cNvPr>
            <p:cNvSpPr/>
            <p:nvPr/>
          </p:nvSpPr>
          <p:spPr>
            <a:xfrm>
              <a:off x="760246" y="392652"/>
              <a:ext cx="11096787" cy="6142407"/>
            </a:xfrm>
            <a:prstGeom prst="roundRect">
              <a:avLst/>
            </a:prstGeom>
            <a:blipFill>
              <a:blip r:embed="rId3"/>
              <a:stretch>
                <a:fillRect/>
              </a:stretch>
            </a:bli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9" name="صورة 8">
              <a:extLst>
                <a:ext uri="{FF2B5EF4-FFF2-40B4-BE49-F238E27FC236}">
                  <a16:creationId xmlns:a16="http://schemas.microsoft.com/office/drawing/2014/main" id="{AE9BD02E-7A89-5640-9988-C9DA36285E9F}"/>
                </a:ext>
              </a:extLst>
            </p:cNvPr>
            <p:cNvPicPr>
              <a:picLocks noChangeAspect="1"/>
            </p:cNvPicPr>
            <p:nvPr/>
          </p:nvPicPr>
          <p:blipFill>
            <a:blip r:embed="rId4">
              <a:alphaModFix amt="35000"/>
            </a:blip>
            <a:stretch>
              <a:fillRect/>
            </a:stretch>
          </p:blipFill>
          <p:spPr>
            <a:xfrm>
              <a:off x="11135153" y="5767882"/>
              <a:ext cx="1046056" cy="1048152"/>
            </a:xfrm>
            <a:prstGeom prst="rect">
              <a:avLst/>
            </a:prstGeom>
          </p:spPr>
        </p:pic>
      </p:grpSp>
      <p:pic>
        <p:nvPicPr>
          <p:cNvPr id="15" name="صورة 14" descr="صورة تحتوي على داخلي, جهاز, أسود, مقياس فكي&#10;&#10;تم إنشاء الوصف تلقائياً">
            <a:extLst>
              <a:ext uri="{FF2B5EF4-FFF2-40B4-BE49-F238E27FC236}">
                <a16:creationId xmlns:a16="http://schemas.microsoft.com/office/drawing/2014/main" id="{77B38BD7-6F4A-4CCC-B7D7-CE5F326D4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197384" y="-4672999"/>
            <a:ext cx="944905" cy="10643356"/>
          </a:xfrm>
          <a:prstGeom prst="rect">
            <a:avLst/>
          </a:prstGeom>
        </p:spPr>
      </p:pic>
      <p:pic>
        <p:nvPicPr>
          <p:cNvPr id="10" name="Picture 6" descr="https://i.pinimg.com/564x/f7/b1/09/f7b1094060ec4e7985a4aac0849e9e9f.jpg">
            <a:extLst>
              <a:ext uri="{FF2B5EF4-FFF2-40B4-BE49-F238E27FC236}">
                <a16:creationId xmlns:a16="http://schemas.microsoft.com/office/drawing/2014/main" id="{A7E94AA6-AE5A-D34D-9DC7-0D8B1B8449F2}"/>
              </a:ext>
            </a:extLst>
          </p:cNvPr>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t="11881" b="13152"/>
          <a:stretch/>
        </p:blipFill>
        <p:spPr bwMode="auto">
          <a:xfrm rot="2225611">
            <a:off x="10807268" y="136917"/>
            <a:ext cx="974153" cy="1023523"/>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B4B6912D-4D0F-394A-84D3-47BF37E57BFF}"/>
              </a:ext>
            </a:extLst>
          </p:cNvPr>
          <p:cNvSpPr/>
          <p:nvPr/>
        </p:nvSpPr>
        <p:spPr>
          <a:xfrm rot="385153">
            <a:off x="9661633" y="1173023"/>
            <a:ext cx="2414610" cy="584775"/>
          </a:xfrm>
          <a:prstGeom prst="rect">
            <a:avLst/>
          </a:prstGeom>
          <a:noFill/>
          <a:ln>
            <a:noFill/>
          </a:ln>
        </p:spPr>
        <p:txBody>
          <a:bodyPr wrap="square" lIns="91440" tIns="45720" rIns="91440" bIns="45720">
            <a:spAutoFit/>
          </a:bodyPr>
          <a:lstStyle/>
          <a:p>
            <a:pPr algn="ctr" defTabSz="914400" rtl="1"/>
            <a:r>
              <a:rPr lang="ar-SA" sz="3200" b="1" dirty="0">
                <a:ln w="9525">
                  <a:solidFill>
                    <a:prstClr val="black"/>
                  </a:solidFill>
                  <a:prstDash val="solid"/>
                </a:ln>
                <a:solidFill>
                  <a:srgbClr val="D58C2E">
                    <a:lumMod val="50000"/>
                  </a:srgbClr>
                </a:solidFill>
                <a:effectLst>
                  <a:outerShdw blurRad="12700" dist="38100" dir="2700000" algn="tl" rotWithShape="0">
                    <a:srgbClr val="C9492C">
                      <a:lumMod val="60000"/>
                      <a:lumOff val="40000"/>
                    </a:srgbClr>
                  </a:outerShdw>
                </a:effectLst>
                <a:latin typeface="Aldhabi" panose="01000000000000000000" pitchFamily="2" charset="-78"/>
                <a:cs typeface="Aldhabi" panose="01000000000000000000" pitchFamily="2" charset="-78"/>
              </a:rPr>
              <a:t>تأكد</a:t>
            </a:r>
          </a:p>
        </p:txBody>
      </p:sp>
      <p:sp>
        <p:nvSpPr>
          <p:cNvPr id="13" name="AutoShape 35">
            <a:extLst>
              <a:ext uri="{FF2B5EF4-FFF2-40B4-BE49-F238E27FC236}">
                <a16:creationId xmlns:a16="http://schemas.microsoft.com/office/drawing/2014/main" id="{11CEA65B-F031-C245-829A-8D5BCFE847FF}"/>
              </a:ext>
            </a:extLst>
          </p:cNvPr>
          <p:cNvSpPr>
            <a:spLocks noChangeArrowheads="1"/>
          </p:cNvSpPr>
          <p:nvPr/>
        </p:nvSpPr>
        <p:spPr bwMode="auto">
          <a:xfrm>
            <a:off x="4299595" y="2193842"/>
            <a:ext cx="828675" cy="358775"/>
          </a:xfrm>
          <a:prstGeom prst="leftArrow">
            <a:avLst>
              <a:gd name="adj1" fmla="val 50000"/>
              <a:gd name="adj2" fmla="val 57743"/>
            </a:avLst>
          </a:prstGeom>
          <a:solidFill>
            <a:schemeClr val="accent1"/>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solidFill>
                <a:srgbClr val="002060"/>
              </a:solidFill>
            </a:endParaRPr>
          </a:p>
        </p:txBody>
      </p:sp>
      <p:sp>
        <p:nvSpPr>
          <p:cNvPr id="14" name="Text Box 87">
            <a:extLst>
              <a:ext uri="{FF2B5EF4-FFF2-40B4-BE49-F238E27FC236}">
                <a16:creationId xmlns:a16="http://schemas.microsoft.com/office/drawing/2014/main" id="{46325D86-595F-EA43-B2BF-140B830080BC}"/>
              </a:ext>
            </a:extLst>
          </p:cNvPr>
          <p:cNvSpPr txBox="1">
            <a:spLocks noChangeArrowheads="1"/>
          </p:cNvSpPr>
          <p:nvPr/>
        </p:nvSpPr>
        <p:spPr bwMode="auto">
          <a:xfrm>
            <a:off x="1924695" y="2158917"/>
            <a:ext cx="2247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C00000"/>
                </a:solidFill>
              </a:rPr>
              <a:t>ميل العمودي عليه </a:t>
            </a:r>
            <a:r>
              <a:rPr lang="ar-SA" altLang="ar-SA" sz="2400" b="1" dirty="0">
                <a:solidFill>
                  <a:srgbClr val="002060"/>
                </a:solidFill>
              </a:rPr>
              <a:t>=</a:t>
            </a:r>
            <a:endParaRPr lang="en-US" altLang="ar-SA" sz="2400" b="1" dirty="0">
              <a:solidFill>
                <a:srgbClr val="002060"/>
              </a:solidFill>
            </a:endParaRPr>
          </a:p>
        </p:txBody>
      </p:sp>
      <p:sp>
        <p:nvSpPr>
          <p:cNvPr id="16" name="Text Box 87">
            <a:extLst>
              <a:ext uri="{FF2B5EF4-FFF2-40B4-BE49-F238E27FC236}">
                <a16:creationId xmlns:a16="http://schemas.microsoft.com/office/drawing/2014/main" id="{7780E7FD-52AD-2645-A557-C6671A86249E}"/>
              </a:ext>
            </a:extLst>
          </p:cNvPr>
          <p:cNvSpPr txBox="1">
            <a:spLocks noChangeArrowheads="1"/>
          </p:cNvSpPr>
          <p:nvPr/>
        </p:nvSpPr>
        <p:spPr bwMode="auto">
          <a:xfrm>
            <a:off x="7433320" y="2857417"/>
            <a:ext cx="200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chemeClr val="accent6">
                    <a:lumMod val="50000"/>
                  </a:schemeClr>
                </a:solidFill>
              </a:rPr>
              <a:t>ص = </a:t>
            </a:r>
            <a:r>
              <a:rPr lang="ar-SA" altLang="ar-SA" sz="2400" b="1" dirty="0" err="1">
                <a:solidFill>
                  <a:schemeClr val="accent6">
                    <a:lumMod val="50000"/>
                  </a:schemeClr>
                </a:solidFill>
              </a:rPr>
              <a:t>م</a:t>
            </a:r>
            <a:r>
              <a:rPr lang="ar-SA" altLang="ar-SA" sz="2400" b="1" dirty="0">
                <a:solidFill>
                  <a:schemeClr val="accent6">
                    <a:lumMod val="50000"/>
                  </a:schemeClr>
                </a:solidFill>
              </a:rPr>
              <a:t> </a:t>
            </a:r>
            <a:r>
              <a:rPr lang="ar-SA" altLang="ar-SA" sz="2400" b="1" dirty="0" err="1">
                <a:solidFill>
                  <a:schemeClr val="accent6">
                    <a:lumMod val="50000"/>
                  </a:schemeClr>
                </a:solidFill>
              </a:rPr>
              <a:t>س</a:t>
            </a:r>
            <a:r>
              <a:rPr lang="ar-SA" altLang="ar-SA" sz="2400" b="1" dirty="0">
                <a:solidFill>
                  <a:schemeClr val="accent6">
                    <a:lumMod val="50000"/>
                  </a:schemeClr>
                </a:solidFill>
              </a:rPr>
              <a:t> + ب</a:t>
            </a:r>
            <a:endParaRPr lang="en-US" altLang="ar-SA" sz="2400" b="1" dirty="0">
              <a:solidFill>
                <a:schemeClr val="accent6">
                  <a:lumMod val="50000"/>
                </a:schemeClr>
              </a:solidFill>
            </a:endParaRPr>
          </a:p>
        </p:txBody>
      </p:sp>
      <p:sp>
        <p:nvSpPr>
          <p:cNvPr id="17" name="Text Box 87">
            <a:extLst>
              <a:ext uri="{FF2B5EF4-FFF2-40B4-BE49-F238E27FC236}">
                <a16:creationId xmlns:a16="http://schemas.microsoft.com/office/drawing/2014/main" id="{26D859BB-5090-E642-99A5-5D8C4A7E8436}"/>
              </a:ext>
            </a:extLst>
          </p:cNvPr>
          <p:cNvSpPr txBox="1">
            <a:spLocks noChangeArrowheads="1"/>
          </p:cNvSpPr>
          <p:nvPr/>
        </p:nvSpPr>
        <p:spPr bwMode="auto">
          <a:xfrm>
            <a:off x="6857057" y="3674979"/>
            <a:ext cx="2433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٣ = ٢ ( ــ ٢ ) +  ب</a:t>
            </a:r>
            <a:endParaRPr lang="en-US" altLang="ar-SA" sz="2400" b="1" dirty="0">
              <a:solidFill>
                <a:srgbClr val="002060"/>
              </a:solidFill>
            </a:endParaRPr>
          </a:p>
        </p:txBody>
      </p:sp>
      <p:sp>
        <p:nvSpPr>
          <p:cNvPr id="18" name="Text Box 87">
            <a:extLst>
              <a:ext uri="{FF2B5EF4-FFF2-40B4-BE49-F238E27FC236}">
                <a16:creationId xmlns:a16="http://schemas.microsoft.com/office/drawing/2014/main" id="{A1B0CFF6-1081-174D-AA44-BDA2C2C322CF}"/>
              </a:ext>
            </a:extLst>
          </p:cNvPr>
          <p:cNvSpPr txBox="1">
            <a:spLocks noChangeArrowheads="1"/>
          </p:cNvSpPr>
          <p:nvPr/>
        </p:nvSpPr>
        <p:spPr bwMode="auto">
          <a:xfrm>
            <a:off x="6474470" y="4405229"/>
            <a:ext cx="2830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٣ = ــ ٤ +  ب</a:t>
            </a:r>
            <a:endParaRPr lang="en-US" altLang="ar-SA" sz="2400" b="1" dirty="0">
              <a:solidFill>
                <a:srgbClr val="002060"/>
              </a:solidFill>
            </a:endParaRPr>
          </a:p>
        </p:txBody>
      </p:sp>
      <p:sp>
        <p:nvSpPr>
          <p:cNvPr id="19" name="Rectangle 95">
            <a:extLst>
              <a:ext uri="{FF2B5EF4-FFF2-40B4-BE49-F238E27FC236}">
                <a16:creationId xmlns:a16="http://schemas.microsoft.com/office/drawing/2014/main" id="{8C29E75C-7D34-7D40-B31C-95007C6B5219}"/>
              </a:ext>
            </a:extLst>
          </p:cNvPr>
          <p:cNvSpPr>
            <a:spLocks noChangeArrowheads="1"/>
          </p:cNvSpPr>
          <p:nvPr/>
        </p:nvSpPr>
        <p:spPr bwMode="auto">
          <a:xfrm>
            <a:off x="1492895" y="4467142"/>
            <a:ext cx="4176712" cy="8286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solidFill>
                <a:srgbClr val="002060"/>
              </a:solidFill>
            </a:endParaRPr>
          </a:p>
        </p:txBody>
      </p:sp>
      <p:sp>
        <p:nvSpPr>
          <p:cNvPr id="20" name="Text Box 87">
            <a:extLst>
              <a:ext uri="{FF2B5EF4-FFF2-40B4-BE49-F238E27FC236}">
                <a16:creationId xmlns:a16="http://schemas.microsoft.com/office/drawing/2014/main" id="{321D69DA-5F13-7249-B256-44AE9B03817C}"/>
              </a:ext>
            </a:extLst>
          </p:cNvPr>
          <p:cNvSpPr txBox="1">
            <a:spLocks noChangeArrowheads="1"/>
          </p:cNvSpPr>
          <p:nvPr/>
        </p:nvSpPr>
        <p:spPr bwMode="auto">
          <a:xfrm>
            <a:off x="4012257" y="4611604"/>
            <a:ext cx="1620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C00000"/>
                </a:solidFill>
              </a:rPr>
              <a:t>المعادلة هي </a:t>
            </a:r>
            <a:r>
              <a:rPr lang="ar-SA" altLang="ar-SA" sz="2400" b="1" dirty="0">
                <a:solidFill>
                  <a:srgbClr val="002060"/>
                </a:solidFill>
              </a:rPr>
              <a:t>:</a:t>
            </a:r>
            <a:endParaRPr lang="en-US" altLang="ar-SA" sz="2400" b="1" dirty="0">
              <a:solidFill>
                <a:srgbClr val="002060"/>
              </a:solidFill>
            </a:endParaRPr>
          </a:p>
        </p:txBody>
      </p:sp>
      <p:grpSp>
        <p:nvGrpSpPr>
          <p:cNvPr id="21" name="Group 91">
            <a:extLst>
              <a:ext uri="{FF2B5EF4-FFF2-40B4-BE49-F238E27FC236}">
                <a16:creationId xmlns:a16="http://schemas.microsoft.com/office/drawing/2014/main" id="{60D91F59-8B01-014F-BC62-CDEACB207ADF}"/>
              </a:ext>
            </a:extLst>
          </p:cNvPr>
          <p:cNvGrpSpPr>
            <a:grpSpLocks/>
          </p:cNvGrpSpPr>
          <p:nvPr/>
        </p:nvGrpSpPr>
        <p:grpSpPr bwMode="auto">
          <a:xfrm>
            <a:off x="1240482" y="795254"/>
            <a:ext cx="8783638" cy="1101726"/>
            <a:chOff x="136" y="414"/>
            <a:chExt cx="5533" cy="694"/>
          </a:xfrm>
          <a:solidFill>
            <a:schemeClr val="bg2"/>
          </a:solidFill>
        </p:grpSpPr>
        <p:sp>
          <p:nvSpPr>
            <p:cNvPr id="22" name="Rectangle 20">
              <a:extLst>
                <a:ext uri="{FF2B5EF4-FFF2-40B4-BE49-F238E27FC236}">
                  <a16:creationId xmlns:a16="http://schemas.microsoft.com/office/drawing/2014/main" id="{14C09741-9290-3845-A509-60EBF35E9966}"/>
                </a:ext>
              </a:extLst>
            </p:cNvPr>
            <p:cNvSpPr>
              <a:spLocks noChangeArrowheads="1"/>
            </p:cNvSpPr>
            <p:nvPr/>
          </p:nvSpPr>
          <p:spPr bwMode="auto">
            <a:xfrm>
              <a:off x="136" y="482"/>
              <a:ext cx="5533" cy="626"/>
            </a:xfrm>
            <a:prstGeom prst="rect">
              <a:avLst/>
            </a:prstGeom>
            <a:grpFill/>
            <a:ln w="57150" cmpd="thinThick">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r-SA" altLang="ar-SA" sz="2400" b="1">
                  <a:solidFill>
                    <a:srgbClr val="002060"/>
                  </a:solidFill>
                </a:rPr>
                <a:t>اكتب معادلة المستقيم المار بالنقطة ( ــ ٢ ، ٣ ) والمعامد للمستقيم ص =        س ــ ٤</a:t>
              </a:r>
            </a:p>
            <a:p>
              <a:pPr eaLnBrk="1" hangingPunct="1">
                <a:spcBef>
                  <a:spcPct val="0"/>
                </a:spcBef>
                <a:buFontTx/>
                <a:buNone/>
              </a:pPr>
              <a:r>
                <a:rPr lang="ar-SA" altLang="ar-SA" sz="2400" b="1">
                  <a:solidFill>
                    <a:srgbClr val="002060"/>
                  </a:solidFill>
                </a:rPr>
                <a:t>بصيغة الميل والمقطع . </a:t>
              </a:r>
              <a:endParaRPr lang="en-US" altLang="ar-SA" sz="2400" b="1">
                <a:solidFill>
                  <a:srgbClr val="002060"/>
                </a:solidFill>
              </a:endParaRPr>
            </a:p>
          </p:txBody>
        </p:sp>
        <p:grpSp>
          <p:nvGrpSpPr>
            <p:cNvPr id="23" name="Group 58">
              <a:extLst>
                <a:ext uri="{FF2B5EF4-FFF2-40B4-BE49-F238E27FC236}">
                  <a16:creationId xmlns:a16="http://schemas.microsoft.com/office/drawing/2014/main" id="{671A4B1A-C180-BD4C-87F8-60A1C9DE1AC4}"/>
                </a:ext>
              </a:extLst>
            </p:cNvPr>
            <p:cNvGrpSpPr>
              <a:grpSpLocks/>
            </p:cNvGrpSpPr>
            <p:nvPr/>
          </p:nvGrpSpPr>
          <p:grpSpPr bwMode="auto">
            <a:xfrm>
              <a:off x="703" y="414"/>
              <a:ext cx="383" cy="524"/>
              <a:chOff x="2837" y="2035"/>
              <a:chExt cx="383" cy="524"/>
            </a:xfrm>
            <a:grpFill/>
          </p:grpSpPr>
          <p:sp>
            <p:nvSpPr>
              <p:cNvPr id="24" name="Text Box 87">
                <a:extLst>
                  <a:ext uri="{FF2B5EF4-FFF2-40B4-BE49-F238E27FC236}">
                    <a16:creationId xmlns:a16="http://schemas.microsoft.com/office/drawing/2014/main" id="{8E495DCA-7764-324A-955F-6002FF3E0F40}"/>
                  </a:ext>
                </a:extLst>
              </p:cNvPr>
              <p:cNvSpPr txBox="1">
                <a:spLocks noChangeArrowheads="1"/>
              </p:cNvSpPr>
              <p:nvPr/>
            </p:nvSpPr>
            <p:spPr bwMode="auto">
              <a:xfrm>
                <a:off x="2993" y="2115"/>
                <a:ext cx="227" cy="288"/>
              </a:xfrm>
              <a:prstGeom prst="rect">
                <a:avLst/>
              </a:prstGeom>
              <a:grpFill/>
              <a:ln>
                <a:noFill/>
              </a:ln>
              <a:extLs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ــ</a:t>
                </a:r>
                <a:endParaRPr lang="en-US" altLang="ar-SA" sz="2400" b="1">
                  <a:solidFill>
                    <a:srgbClr val="002060"/>
                  </a:solidFill>
                </a:endParaRPr>
              </a:p>
            </p:txBody>
          </p:sp>
          <p:grpSp>
            <p:nvGrpSpPr>
              <p:cNvPr id="25" name="Group 109">
                <a:extLst>
                  <a:ext uri="{FF2B5EF4-FFF2-40B4-BE49-F238E27FC236}">
                    <a16:creationId xmlns:a16="http://schemas.microsoft.com/office/drawing/2014/main" id="{B4688308-8C24-FF4F-8FF7-4DF6DB20501E}"/>
                  </a:ext>
                </a:extLst>
              </p:cNvPr>
              <p:cNvGrpSpPr>
                <a:grpSpLocks/>
              </p:cNvGrpSpPr>
              <p:nvPr/>
            </p:nvGrpSpPr>
            <p:grpSpPr bwMode="auto">
              <a:xfrm>
                <a:off x="2837" y="2035"/>
                <a:ext cx="198" cy="524"/>
                <a:chOff x="2381" y="2727"/>
                <a:chExt cx="1226" cy="524"/>
              </a:xfrm>
              <a:grpFill/>
            </p:grpSpPr>
            <p:sp>
              <p:nvSpPr>
                <p:cNvPr id="26" name="Text Box 87">
                  <a:extLst>
                    <a:ext uri="{FF2B5EF4-FFF2-40B4-BE49-F238E27FC236}">
                      <a16:creationId xmlns:a16="http://schemas.microsoft.com/office/drawing/2014/main" id="{0E672A27-3158-2043-A8AE-F41B75B5EFD0}"/>
                    </a:ext>
                  </a:extLst>
                </p:cNvPr>
                <p:cNvSpPr txBox="1">
                  <a:spLocks noChangeArrowheads="1"/>
                </p:cNvSpPr>
                <p:nvPr/>
              </p:nvSpPr>
              <p:spPr bwMode="auto">
                <a:xfrm>
                  <a:off x="2381" y="2727"/>
                  <a:ext cx="1226" cy="288"/>
                </a:xfrm>
                <a:prstGeom prst="rect">
                  <a:avLst/>
                </a:prstGeom>
                <a:grpFill/>
                <a:ln>
                  <a:noFill/>
                </a:ln>
                <a:extLs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١</a:t>
                  </a:r>
                  <a:endParaRPr lang="en-US" altLang="ar-SA" sz="2400" b="1">
                    <a:solidFill>
                      <a:srgbClr val="002060"/>
                    </a:solidFill>
                  </a:endParaRPr>
                </a:p>
              </p:txBody>
            </p:sp>
            <p:sp>
              <p:nvSpPr>
                <p:cNvPr id="27" name="Text Box 87">
                  <a:extLst>
                    <a:ext uri="{FF2B5EF4-FFF2-40B4-BE49-F238E27FC236}">
                      <a16:creationId xmlns:a16="http://schemas.microsoft.com/office/drawing/2014/main" id="{E9F53B15-12EA-9644-BCE7-F5BF667A36C5}"/>
                    </a:ext>
                  </a:extLst>
                </p:cNvPr>
                <p:cNvSpPr txBox="1">
                  <a:spLocks noChangeArrowheads="1"/>
                </p:cNvSpPr>
                <p:nvPr/>
              </p:nvSpPr>
              <p:spPr bwMode="auto">
                <a:xfrm>
                  <a:off x="2381" y="2963"/>
                  <a:ext cx="1226" cy="288"/>
                </a:xfrm>
                <a:prstGeom prst="rect">
                  <a:avLst/>
                </a:prstGeom>
                <a:grpFill/>
                <a:ln>
                  <a:noFill/>
                </a:ln>
                <a:extLs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٢</a:t>
                  </a:r>
                  <a:endParaRPr lang="en-US" altLang="ar-SA" sz="2400" b="1">
                    <a:solidFill>
                      <a:srgbClr val="002060"/>
                    </a:solidFill>
                  </a:endParaRPr>
                </a:p>
              </p:txBody>
            </p:sp>
            <p:sp>
              <p:nvSpPr>
                <p:cNvPr id="28" name="Line 112">
                  <a:extLst>
                    <a:ext uri="{FF2B5EF4-FFF2-40B4-BE49-F238E27FC236}">
                      <a16:creationId xmlns:a16="http://schemas.microsoft.com/office/drawing/2014/main" id="{6DEC898B-E355-D74F-9272-6376C5957618}"/>
                    </a:ext>
                  </a:extLst>
                </p:cNvPr>
                <p:cNvSpPr>
                  <a:spLocks noChangeShapeType="1"/>
                </p:cNvSpPr>
                <p:nvPr/>
              </p:nvSpPr>
              <p:spPr bwMode="auto">
                <a:xfrm flipH="1">
                  <a:off x="2540" y="2976"/>
                  <a:ext cx="927" cy="0"/>
                </a:xfrm>
                <a:prstGeom prst="line">
                  <a:avLst/>
                </a:prstGeom>
                <a:grpFill/>
                <a:ln w="28575">
                  <a:solidFill>
                    <a:schemeClr val="tx1"/>
                  </a:solidFill>
                  <a:round/>
                  <a:headEnd/>
                  <a:tailEnd/>
                </a:ln>
              </p:spPr>
              <p:txBody>
                <a:bodyPr/>
                <a:lstStyle/>
                <a:p>
                  <a:endParaRPr lang="ar-SA">
                    <a:solidFill>
                      <a:srgbClr val="002060"/>
                    </a:solidFill>
                  </a:endParaRPr>
                </a:p>
              </p:txBody>
            </p:sp>
          </p:grpSp>
        </p:grpSp>
      </p:grpSp>
      <p:sp>
        <p:nvSpPr>
          <p:cNvPr id="29" name="Text Box 87">
            <a:extLst>
              <a:ext uri="{FF2B5EF4-FFF2-40B4-BE49-F238E27FC236}">
                <a16:creationId xmlns:a16="http://schemas.microsoft.com/office/drawing/2014/main" id="{D286F6C6-1846-9F4E-A98E-D581C7132554}"/>
              </a:ext>
            </a:extLst>
          </p:cNvPr>
          <p:cNvSpPr txBox="1">
            <a:spLocks noChangeArrowheads="1"/>
          </p:cNvSpPr>
          <p:nvPr/>
        </p:nvSpPr>
        <p:spPr bwMode="auto">
          <a:xfrm>
            <a:off x="6474470" y="5072913"/>
            <a:ext cx="2433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chemeClr val="accent6">
                    <a:lumMod val="50000"/>
                  </a:schemeClr>
                </a:solidFill>
              </a:rPr>
              <a:t>٣ + ٤ =     </a:t>
            </a:r>
            <a:r>
              <a:rPr lang="ar-SA" altLang="ar-SA" sz="2400" b="1" dirty="0">
                <a:solidFill>
                  <a:srgbClr val="002060"/>
                </a:solidFill>
              </a:rPr>
              <a:t>ب</a:t>
            </a:r>
            <a:endParaRPr lang="en-US" altLang="ar-SA" sz="2400" b="1" dirty="0">
              <a:solidFill>
                <a:srgbClr val="002060"/>
              </a:solidFill>
            </a:endParaRPr>
          </a:p>
        </p:txBody>
      </p:sp>
      <p:grpSp>
        <p:nvGrpSpPr>
          <p:cNvPr id="31" name="Group 102">
            <a:extLst>
              <a:ext uri="{FF2B5EF4-FFF2-40B4-BE49-F238E27FC236}">
                <a16:creationId xmlns:a16="http://schemas.microsoft.com/office/drawing/2014/main" id="{824C1974-58E3-A646-BDBA-8768FDBF0717}"/>
              </a:ext>
            </a:extLst>
          </p:cNvPr>
          <p:cNvGrpSpPr>
            <a:grpSpLocks/>
          </p:cNvGrpSpPr>
          <p:nvPr/>
        </p:nvGrpSpPr>
        <p:grpSpPr bwMode="auto">
          <a:xfrm>
            <a:off x="5956945" y="1962067"/>
            <a:ext cx="4068762" cy="831850"/>
            <a:chOff x="3107" y="1149"/>
            <a:chExt cx="2563" cy="524"/>
          </a:xfrm>
        </p:grpSpPr>
        <p:sp>
          <p:nvSpPr>
            <p:cNvPr id="32" name="Text Box 87">
              <a:extLst>
                <a:ext uri="{FF2B5EF4-FFF2-40B4-BE49-F238E27FC236}">
                  <a16:creationId xmlns:a16="http://schemas.microsoft.com/office/drawing/2014/main" id="{8BC6BB3F-C391-D148-894A-E84984154BC6}"/>
                </a:ext>
              </a:extLst>
            </p:cNvPr>
            <p:cNvSpPr txBox="1">
              <a:spLocks noChangeArrowheads="1"/>
            </p:cNvSpPr>
            <p:nvPr/>
          </p:nvSpPr>
          <p:spPr bwMode="auto">
            <a:xfrm>
              <a:off x="3107" y="1259"/>
              <a:ext cx="256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C00000"/>
                  </a:solidFill>
                </a:rPr>
                <a:t>ميل المستقيم ص </a:t>
              </a:r>
              <a:r>
                <a:rPr lang="ar-SA" altLang="ar-SA" sz="2400" b="1" dirty="0">
                  <a:solidFill>
                    <a:srgbClr val="002060"/>
                  </a:solidFill>
                </a:rPr>
                <a:t>=        </a:t>
              </a:r>
              <a:r>
                <a:rPr lang="ar-SA" altLang="ar-SA" sz="2400" b="1" dirty="0" err="1">
                  <a:solidFill>
                    <a:srgbClr val="002060"/>
                  </a:solidFill>
                </a:rPr>
                <a:t>س</a:t>
              </a:r>
              <a:r>
                <a:rPr lang="ar-SA" altLang="ar-SA" sz="2400" b="1" dirty="0">
                  <a:solidFill>
                    <a:srgbClr val="002060"/>
                  </a:solidFill>
                </a:rPr>
                <a:t> ــ ٤ هو :</a:t>
              </a:r>
              <a:endParaRPr lang="en-US" altLang="ar-SA" sz="2400" b="1" dirty="0">
                <a:solidFill>
                  <a:srgbClr val="002060"/>
                </a:solidFill>
              </a:endParaRPr>
            </a:p>
          </p:txBody>
        </p:sp>
        <p:grpSp>
          <p:nvGrpSpPr>
            <p:cNvPr id="33" name="Group 85">
              <a:extLst>
                <a:ext uri="{FF2B5EF4-FFF2-40B4-BE49-F238E27FC236}">
                  <a16:creationId xmlns:a16="http://schemas.microsoft.com/office/drawing/2014/main" id="{DB119567-0E50-8440-AE68-B37F4FFC84D6}"/>
                </a:ext>
              </a:extLst>
            </p:cNvPr>
            <p:cNvGrpSpPr>
              <a:grpSpLocks/>
            </p:cNvGrpSpPr>
            <p:nvPr/>
          </p:nvGrpSpPr>
          <p:grpSpPr bwMode="auto">
            <a:xfrm>
              <a:off x="4014" y="1149"/>
              <a:ext cx="383" cy="524"/>
              <a:chOff x="2837" y="2035"/>
              <a:chExt cx="383" cy="524"/>
            </a:xfrm>
          </p:grpSpPr>
          <p:sp>
            <p:nvSpPr>
              <p:cNvPr id="34" name="Text Box 87">
                <a:extLst>
                  <a:ext uri="{FF2B5EF4-FFF2-40B4-BE49-F238E27FC236}">
                    <a16:creationId xmlns:a16="http://schemas.microsoft.com/office/drawing/2014/main" id="{586E15D4-3213-5042-9B79-0596E3B87792}"/>
                  </a:ext>
                </a:extLst>
              </p:cNvPr>
              <p:cNvSpPr txBox="1">
                <a:spLocks noChangeArrowheads="1"/>
              </p:cNvSpPr>
              <p:nvPr/>
            </p:nvSpPr>
            <p:spPr bwMode="auto">
              <a:xfrm>
                <a:off x="2993" y="2115"/>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ــ</a:t>
                </a:r>
                <a:endParaRPr lang="en-US" altLang="ar-SA" sz="2400" b="1">
                  <a:solidFill>
                    <a:srgbClr val="002060"/>
                  </a:solidFill>
                </a:endParaRPr>
              </a:p>
            </p:txBody>
          </p:sp>
          <p:grpSp>
            <p:nvGrpSpPr>
              <p:cNvPr id="35" name="Group 109">
                <a:extLst>
                  <a:ext uri="{FF2B5EF4-FFF2-40B4-BE49-F238E27FC236}">
                    <a16:creationId xmlns:a16="http://schemas.microsoft.com/office/drawing/2014/main" id="{001F1AD3-9397-464B-8512-79EAB63E1D68}"/>
                  </a:ext>
                </a:extLst>
              </p:cNvPr>
              <p:cNvGrpSpPr>
                <a:grpSpLocks/>
              </p:cNvGrpSpPr>
              <p:nvPr/>
            </p:nvGrpSpPr>
            <p:grpSpPr bwMode="auto">
              <a:xfrm>
                <a:off x="2837" y="2035"/>
                <a:ext cx="198" cy="524"/>
                <a:chOff x="2381" y="2727"/>
                <a:chExt cx="1226" cy="524"/>
              </a:xfrm>
            </p:grpSpPr>
            <p:sp>
              <p:nvSpPr>
                <p:cNvPr id="36" name="Text Box 87">
                  <a:extLst>
                    <a:ext uri="{FF2B5EF4-FFF2-40B4-BE49-F238E27FC236}">
                      <a16:creationId xmlns:a16="http://schemas.microsoft.com/office/drawing/2014/main" id="{5CD93826-A7E7-CA4E-9B43-687F57A250CA}"/>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١</a:t>
                  </a:r>
                  <a:endParaRPr lang="en-US" altLang="ar-SA" sz="2400" b="1">
                    <a:solidFill>
                      <a:srgbClr val="002060"/>
                    </a:solidFill>
                  </a:endParaRPr>
                </a:p>
              </p:txBody>
            </p:sp>
            <p:sp>
              <p:nvSpPr>
                <p:cNvPr id="37" name="Text Box 87">
                  <a:extLst>
                    <a:ext uri="{FF2B5EF4-FFF2-40B4-BE49-F238E27FC236}">
                      <a16:creationId xmlns:a16="http://schemas.microsoft.com/office/drawing/2014/main" id="{71CECE37-7F8D-6047-92BD-170543FC399B}"/>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٢</a:t>
                  </a:r>
                  <a:endParaRPr lang="en-US" altLang="ar-SA" sz="2400" b="1">
                    <a:solidFill>
                      <a:srgbClr val="002060"/>
                    </a:solidFill>
                  </a:endParaRPr>
                </a:p>
              </p:txBody>
            </p:sp>
            <p:sp>
              <p:nvSpPr>
                <p:cNvPr id="38" name="Line 112">
                  <a:extLst>
                    <a:ext uri="{FF2B5EF4-FFF2-40B4-BE49-F238E27FC236}">
                      <a16:creationId xmlns:a16="http://schemas.microsoft.com/office/drawing/2014/main" id="{2979AF42-7F6F-EA40-831A-101DA6A1FFAE}"/>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grpSp>
      <p:grpSp>
        <p:nvGrpSpPr>
          <p:cNvPr id="39" name="Group 93">
            <a:extLst>
              <a:ext uri="{FF2B5EF4-FFF2-40B4-BE49-F238E27FC236}">
                <a16:creationId xmlns:a16="http://schemas.microsoft.com/office/drawing/2014/main" id="{544E2CCA-D1A8-8C41-B6A0-892ECAF01994}"/>
              </a:ext>
            </a:extLst>
          </p:cNvPr>
          <p:cNvGrpSpPr>
            <a:grpSpLocks/>
          </p:cNvGrpSpPr>
          <p:nvPr/>
        </p:nvGrpSpPr>
        <p:grpSpPr bwMode="auto">
          <a:xfrm>
            <a:off x="5344170" y="1960479"/>
            <a:ext cx="608012" cy="831850"/>
            <a:chOff x="2837" y="2035"/>
            <a:chExt cx="383" cy="524"/>
          </a:xfrm>
        </p:grpSpPr>
        <p:sp>
          <p:nvSpPr>
            <p:cNvPr id="40" name="Text Box 87">
              <a:extLst>
                <a:ext uri="{FF2B5EF4-FFF2-40B4-BE49-F238E27FC236}">
                  <a16:creationId xmlns:a16="http://schemas.microsoft.com/office/drawing/2014/main" id="{D88293D4-737D-9242-B03F-70A95D0EB47B}"/>
                </a:ext>
              </a:extLst>
            </p:cNvPr>
            <p:cNvSpPr txBox="1">
              <a:spLocks noChangeArrowheads="1"/>
            </p:cNvSpPr>
            <p:nvPr/>
          </p:nvSpPr>
          <p:spPr bwMode="auto">
            <a:xfrm>
              <a:off x="2993" y="2115"/>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ــ</a:t>
              </a:r>
              <a:endParaRPr lang="en-US" altLang="ar-SA" sz="2400" b="1">
                <a:solidFill>
                  <a:srgbClr val="002060"/>
                </a:solidFill>
              </a:endParaRPr>
            </a:p>
          </p:txBody>
        </p:sp>
        <p:grpSp>
          <p:nvGrpSpPr>
            <p:cNvPr id="41" name="Group 109">
              <a:extLst>
                <a:ext uri="{FF2B5EF4-FFF2-40B4-BE49-F238E27FC236}">
                  <a16:creationId xmlns:a16="http://schemas.microsoft.com/office/drawing/2014/main" id="{3BEEFB9A-4E62-2844-B528-D5A78B004BA6}"/>
                </a:ext>
              </a:extLst>
            </p:cNvPr>
            <p:cNvGrpSpPr>
              <a:grpSpLocks/>
            </p:cNvGrpSpPr>
            <p:nvPr/>
          </p:nvGrpSpPr>
          <p:grpSpPr bwMode="auto">
            <a:xfrm>
              <a:off x="2837" y="2035"/>
              <a:ext cx="198" cy="524"/>
              <a:chOff x="2381" y="2727"/>
              <a:chExt cx="1226" cy="524"/>
            </a:xfrm>
          </p:grpSpPr>
          <p:sp>
            <p:nvSpPr>
              <p:cNvPr id="42" name="Text Box 87">
                <a:extLst>
                  <a:ext uri="{FF2B5EF4-FFF2-40B4-BE49-F238E27FC236}">
                    <a16:creationId xmlns:a16="http://schemas.microsoft.com/office/drawing/2014/main" id="{029E9DB0-CD83-D241-B3CE-04F45BC64B29}"/>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١</a:t>
                </a:r>
                <a:endParaRPr lang="en-US" altLang="ar-SA" sz="2400" b="1">
                  <a:solidFill>
                    <a:srgbClr val="002060"/>
                  </a:solidFill>
                </a:endParaRPr>
              </a:p>
            </p:txBody>
          </p:sp>
          <p:sp>
            <p:nvSpPr>
              <p:cNvPr id="43" name="Text Box 87">
                <a:extLst>
                  <a:ext uri="{FF2B5EF4-FFF2-40B4-BE49-F238E27FC236}">
                    <a16:creationId xmlns:a16="http://schemas.microsoft.com/office/drawing/2014/main" id="{DEF206D9-6E2C-614D-874D-5C47DC8C4A82}"/>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٢</a:t>
                </a:r>
                <a:endParaRPr lang="en-US" altLang="ar-SA" sz="2400" b="1">
                  <a:solidFill>
                    <a:srgbClr val="002060"/>
                  </a:solidFill>
                </a:endParaRPr>
              </a:p>
            </p:txBody>
          </p:sp>
          <p:sp>
            <p:nvSpPr>
              <p:cNvPr id="44" name="Line 112">
                <a:extLst>
                  <a:ext uri="{FF2B5EF4-FFF2-40B4-BE49-F238E27FC236}">
                    <a16:creationId xmlns:a16="http://schemas.microsoft.com/office/drawing/2014/main" id="{D488EE77-F709-324A-A8A6-A6AE060D16CF}"/>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sp>
        <p:nvSpPr>
          <p:cNvPr id="45" name="Text Box 87">
            <a:extLst>
              <a:ext uri="{FF2B5EF4-FFF2-40B4-BE49-F238E27FC236}">
                <a16:creationId xmlns:a16="http://schemas.microsoft.com/office/drawing/2014/main" id="{257AF69E-60F1-5749-B9F9-A55A69BE17C6}"/>
              </a:ext>
            </a:extLst>
          </p:cNvPr>
          <p:cNvSpPr txBox="1">
            <a:spLocks noChangeArrowheads="1"/>
          </p:cNvSpPr>
          <p:nvPr/>
        </p:nvSpPr>
        <p:spPr bwMode="auto">
          <a:xfrm>
            <a:off x="1600845" y="2173204"/>
            <a:ext cx="374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٢</a:t>
            </a:r>
            <a:endParaRPr lang="en-US" altLang="ar-SA" sz="2400" b="1">
              <a:solidFill>
                <a:srgbClr val="002060"/>
              </a:solidFill>
            </a:endParaRPr>
          </a:p>
        </p:txBody>
      </p:sp>
      <p:sp>
        <p:nvSpPr>
          <p:cNvPr id="46" name="Text Box 87">
            <a:extLst>
              <a:ext uri="{FF2B5EF4-FFF2-40B4-BE49-F238E27FC236}">
                <a16:creationId xmlns:a16="http://schemas.microsoft.com/office/drawing/2014/main" id="{0BCE6EE6-70B5-F64A-A13A-53B4A2CB2ACD}"/>
              </a:ext>
            </a:extLst>
          </p:cNvPr>
          <p:cNvSpPr txBox="1">
            <a:spLocks noChangeArrowheads="1"/>
          </p:cNvSpPr>
          <p:nvPr/>
        </p:nvSpPr>
        <p:spPr bwMode="auto">
          <a:xfrm>
            <a:off x="6474470" y="5606967"/>
            <a:ext cx="2433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٧   =   ب</a:t>
            </a:r>
            <a:endParaRPr lang="en-US" altLang="ar-SA" sz="2400" b="1" dirty="0">
              <a:solidFill>
                <a:srgbClr val="002060"/>
              </a:solidFill>
            </a:endParaRPr>
          </a:p>
        </p:txBody>
      </p:sp>
      <p:sp>
        <p:nvSpPr>
          <p:cNvPr id="47" name="Text Box 87">
            <a:extLst>
              <a:ext uri="{FF2B5EF4-FFF2-40B4-BE49-F238E27FC236}">
                <a16:creationId xmlns:a16="http://schemas.microsoft.com/office/drawing/2014/main" id="{617A045F-E2BF-5C42-8148-C15CACD762E5}"/>
              </a:ext>
            </a:extLst>
          </p:cNvPr>
          <p:cNvSpPr txBox="1">
            <a:spLocks noChangeArrowheads="1"/>
          </p:cNvSpPr>
          <p:nvPr/>
        </p:nvSpPr>
        <p:spPr bwMode="auto">
          <a:xfrm>
            <a:off x="1708795" y="4625892"/>
            <a:ext cx="2433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ص = ٢ س + ٧</a:t>
            </a:r>
            <a:endParaRPr lang="en-US" altLang="ar-SA" sz="2400" b="1">
              <a:solidFill>
                <a:srgbClr val="002060"/>
              </a:solidFill>
            </a:endParaRPr>
          </a:p>
        </p:txBody>
      </p:sp>
      <p:cxnSp>
        <p:nvCxnSpPr>
          <p:cNvPr id="48" name="موصل مستقيم 47">
            <a:extLst>
              <a:ext uri="{FF2B5EF4-FFF2-40B4-BE49-F238E27FC236}">
                <a16:creationId xmlns:a16="http://schemas.microsoft.com/office/drawing/2014/main" id="{3A1840BD-2E6A-AD4E-B121-8AB794248DB2}"/>
              </a:ext>
            </a:extLst>
          </p:cNvPr>
          <p:cNvCxnSpPr>
            <a:cxnSpLocks/>
          </p:cNvCxnSpPr>
          <p:nvPr/>
        </p:nvCxnSpPr>
        <p:spPr>
          <a:xfrm flipH="1">
            <a:off x="6820545" y="1406442"/>
            <a:ext cx="111601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موصل مستقيم 48">
            <a:extLst>
              <a:ext uri="{FF2B5EF4-FFF2-40B4-BE49-F238E27FC236}">
                <a16:creationId xmlns:a16="http://schemas.microsoft.com/office/drawing/2014/main" id="{F56072E2-C486-0B45-BA55-D2D97C3F033E}"/>
              </a:ext>
            </a:extLst>
          </p:cNvPr>
          <p:cNvCxnSpPr>
            <a:cxnSpLocks/>
          </p:cNvCxnSpPr>
          <p:nvPr/>
        </p:nvCxnSpPr>
        <p:spPr>
          <a:xfrm flipH="1">
            <a:off x="8004820" y="1730292"/>
            <a:ext cx="111601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موصل مستقيم 49">
            <a:extLst>
              <a:ext uri="{FF2B5EF4-FFF2-40B4-BE49-F238E27FC236}">
                <a16:creationId xmlns:a16="http://schemas.microsoft.com/office/drawing/2014/main" id="{17DD96CD-AFEA-2F4F-A640-EF6578495431}"/>
              </a:ext>
            </a:extLst>
          </p:cNvPr>
          <p:cNvCxnSpPr>
            <a:cxnSpLocks/>
          </p:cNvCxnSpPr>
          <p:nvPr/>
        </p:nvCxnSpPr>
        <p:spPr>
          <a:xfrm flipH="1">
            <a:off x="2608907" y="2636754"/>
            <a:ext cx="111601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شكل بيضاوي 50">
            <a:extLst>
              <a:ext uri="{FF2B5EF4-FFF2-40B4-BE49-F238E27FC236}">
                <a16:creationId xmlns:a16="http://schemas.microsoft.com/office/drawing/2014/main" id="{4A5D7A08-C28B-8342-BE11-E7443ED1A91D}"/>
              </a:ext>
            </a:extLst>
          </p:cNvPr>
          <p:cNvSpPr/>
          <p:nvPr/>
        </p:nvSpPr>
        <p:spPr>
          <a:xfrm>
            <a:off x="3355032" y="922254"/>
            <a:ext cx="1949450" cy="636588"/>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2060"/>
              </a:solidFill>
            </a:endParaRPr>
          </a:p>
        </p:txBody>
      </p:sp>
      <p:sp>
        <p:nvSpPr>
          <p:cNvPr id="52" name="مربع نص 39">
            <a:extLst>
              <a:ext uri="{FF2B5EF4-FFF2-40B4-BE49-F238E27FC236}">
                <a16:creationId xmlns:a16="http://schemas.microsoft.com/office/drawing/2014/main" id="{2EBE85EC-2F37-3048-BF92-98C9BA2EAFA4}"/>
              </a:ext>
            </a:extLst>
          </p:cNvPr>
          <p:cNvSpPr txBox="1">
            <a:spLocks noChangeArrowheads="1"/>
          </p:cNvSpPr>
          <p:nvPr/>
        </p:nvSpPr>
        <p:spPr bwMode="auto">
          <a:xfrm>
            <a:off x="10101648" y="1680971"/>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rtl="0">
              <a:spcBef>
                <a:spcPct val="0"/>
              </a:spcBef>
              <a:buFontTx/>
              <a:buNone/>
            </a:pPr>
            <a:r>
              <a:rPr lang="ar-SA" altLang="ar-SA" sz="1800" dirty="0">
                <a:solidFill>
                  <a:srgbClr val="C00000"/>
                </a:solidFill>
              </a:rPr>
              <a:t>٧) صـ ١١٦</a:t>
            </a:r>
          </a:p>
        </p:txBody>
      </p:sp>
      <p:sp>
        <p:nvSpPr>
          <p:cNvPr id="53" name="شكل بيضاوي 52">
            <a:extLst>
              <a:ext uri="{FF2B5EF4-FFF2-40B4-BE49-F238E27FC236}">
                <a16:creationId xmlns:a16="http://schemas.microsoft.com/office/drawing/2014/main" id="{0B655D56-5505-EE45-86B3-B79F33067638}"/>
              </a:ext>
            </a:extLst>
          </p:cNvPr>
          <p:cNvSpPr/>
          <p:nvPr/>
        </p:nvSpPr>
        <p:spPr>
          <a:xfrm>
            <a:off x="7277745" y="2009692"/>
            <a:ext cx="727075" cy="709612"/>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2060"/>
              </a:solidFill>
            </a:endParaRPr>
          </a:p>
        </p:txBody>
      </p:sp>
      <p:sp>
        <p:nvSpPr>
          <p:cNvPr id="54" name="شكل بيضاوي 53">
            <a:extLst>
              <a:ext uri="{FF2B5EF4-FFF2-40B4-BE49-F238E27FC236}">
                <a16:creationId xmlns:a16="http://schemas.microsoft.com/office/drawing/2014/main" id="{6801025B-7E61-9F42-957B-432445A67278}"/>
              </a:ext>
            </a:extLst>
          </p:cNvPr>
          <p:cNvSpPr/>
          <p:nvPr/>
        </p:nvSpPr>
        <p:spPr>
          <a:xfrm>
            <a:off x="1513532" y="2047792"/>
            <a:ext cx="461963" cy="606425"/>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2060"/>
              </a:solidFill>
            </a:endParaRPr>
          </a:p>
        </p:txBody>
      </p:sp>
      <p:grpSp>
        <p:nvGrpSpPr>
          <p:cNvPr id="55" name="Group 107">
            <a:extLst>
              <a:ext uri="{FF2B5EF4-FFF2-40B4-BE49-F238E27FC236}">
                <a16:creationId xmlns:a16="http://schemas.microsoft.com/office/drawing/2014/main" id="{135040FB-2507-3C4F-B0A5-EF23D94096C6}"/>
              </a:ext>
            </a:extLst>
          </p:cNvPr>
          <p:cNvGrpSpPr>
            <a:grpSpLocks/>
          </p:cNvGrpSpPr>
          <p:nvPr/>
        </p:nvGrpSpPr>
        <p:grpSpPr bwMode="auto">
          <a:xfrm rot="-415856">
            <a:off x="5861695" y="1231817"/>
            <a:ext cx="685800" cy="671512"/>
            <a:chOff x="2553" y="1231"/>
            <a:chExt cx="432" cy="418"/>
          </a:xfrm>
        </p:grpSpPr>
        <p:sp>
          <p:nvSpPr>
            <p:cNvPr id="56" name="Text Box 87">
              <a:extLst>
                <a:ext uri="{FF2B5EF4-FFF2-40B4-BE49-F238E27FC236}">
                  <a16:creationId xmlns:a16="http://schemas.microsoft.com/office/drawing/2014/main" id="{1EEE2BC0-944F-5141-B128-0C208AA7905C}"/>
                </a:ext>
              </a:extLst>
            </p:cNvPr>
            <p:cNvSpPr txBox="1">
              <a:spLocks noChangeArrowheads="1"/>
            </p:cNvSpPr>
            <p:nvPr/>
          </p:nvSpPr>
          <p:spPr bwMode="auto">
            <a:xfrm rot="167850">
              <a:off x="2553" y="1438"/>
              <a:ext cx="43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1600" b="1">
                  <a:solidFill>
                    <a:srgbClr val="002060"/>
                  </a:solidFill>
                </a:rPr>
                <a:t>س</a:t>
              </a:r>
              <a:endParaRPr lang="en-US" altLang="ar-SA" sz="1800" b="1" baseline="-20000">
                <a:solidFill>
                  <a:srgbClr val="002060"/>
                </a:solidFill>
              </a:endParaRPr>
            </a:p>
          </p:txBody>
        </p:sp>
        <p:sp>
          <p:nvSpPr>
            <p:cNvPr id="57" name="Line 109">
              <a:extLst>
                <a:ext uri="{FF2B5EF4-FFF2-40B4-BE49-F238E27FC236}">
                  <a16:creationId xmlns:a16="http://schemas.microsoft.com/office/drawing/2014/main" id="{3DD303E6-48E0-2941-B0E9-128BBB0DAA03}"/>
                </a:ext>
              </a:extLst>
            </p:cNvPr>
            <p:cNvSpPr>
              <a:spLocks noChangeShapeType="1"/>
            </p:cNvSpPr>
            <p:nvPr/>
          </p:nvSpPr>
          <p:spPr bwMode="auto">
            <a:xfrm flipV="1">
              <a:off x="2766" y="1231"/>
              <a:ext cx="23" cy="29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nvGrpSpPr>
          <p:cNvPr id="58" name="Group 107">
            <a:extLst>
              <a:ext uri="{FF2B5EF4-FFF2-40B4-BE49-F238E27FC236}">
                <a16:creationId xmlns:a16="http://schemas.microsoft.com/office/drawing/2014/main" id="{2B0D0DFB-811E-C64F-9D98-0D467086F316}"/>
              </a:ext>
            </a:extLst>
          </p:cNvPr>
          <p:cNvGrpSpPr>
            <a:grpSpLocks/>
          </p:cNvGrpSpPr>
          <p:nvPr/>
        </p:nvGrpSpPr>
        <p:grpSpPr bwMode="auto">
          <a:xfrm rot="-415856">
            <a:off x="5248920" y="1247692"/>
            <a:ext cx="685800" cy="671512"/>
            <a:chOff x="2553" y="1231"/>
            <a:chExt cx="432" cy="418"/>
          </a:xfrm>
        </p:grpSpPr>
        <p:sp>
          <p:nvSpPr>
            <p:cNvPr id="59" name="Text Box 87">
              <a:extLst>
                <a:ext uri="{FF2B5EF4-FFF2-40B4-BE49-F238E27FC236}">
                  <a16:creationId xmlns:a16="http://schemas.microsoft.com/office/drawing/2014/main" id="{74853A16-7527-9245-B5AA-2C87700AF50E}"/>
                </a:ext>
              </a:extLst>
            </p:cNvPr>
            <p:cNvSpPr txBox="1">
              <a:spLocks noChangeArrowheads="1"/>
            </p:cNvSpPr>
            <p:nvPr/>
          </p:nvSpPr>
          <p:spPr bwMode="auto">
            <a:xfrm rot="167850">
              <a:off x="2553" y="1438"/>
              <a:ext cx="43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1600" b="1">
                  <a:solidFill>
                    <a:srgbClr val="002060"/>
                  </a:solidFill>
                </a:rPr>
                <a:t>ص</a:t>
              </a:r>
              <a:endParaRPr lang="en-US" altLang="ar-SA" sz="1800" b="1" baseline="-20000">
                <a:solidFill>
                  <a:srgbClr val="002060"/>
                </a:solidFill>
              </a:endParaRPr>
            </a:p>
          </p:txBody>
        </p:sp>
        <p:sp>
          <p:nvSpPr>
            <p:cNvPr id="60" name="Line 109">
              <a:extLst>
                <a:ext uri="{FF2B5EF4-FFF2-40B4-BE49-F238E27FC236}">
                  <a16:creationId xmlns:a16="http://schemas.microsoft.com/office/drawing/2014/main" id="{8FBA935C-7CE5-7447-BA4A-4533FFD9356B}"/>
                </a:ext>
              </a:extLst>
            </p:cNvPr>
            <p:cNvSpPr>
              <a:spLocks noChangeShapeType="1"/>
            </p:cNvSpPr>
            <p:nvPr/>
          </p:nvSpPr>
          <p:spPr bwMode="auto">
            <a:xfrm flipV="1">
              <a:off x="2766" y="1231"/>
              <a:ext cx="23" cy="29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nvGrpSpPr>
          <p:cNvPr id="61" name="Group 107">
            <a:extLst>
              <a:ext uri="{FF2B5EF4-FFF2-40B4-BE49-F238E27FC236}">
                <a16:creationId xmlns:a16="http://schemas.microsoft.com/office/drawing/2014/main" id="{9AB97168-7923-6D46-8B96-CE3153E36C17}"/>
              </a:ext>
            </a:extLst>
          </p:cNvPr>
          <p:cNvGrpSpPr>
            <a:grpSpLocks/>
          </p:cNvGrpSpPr>
          <p:nvPr/>
        </p:nvGrpSpPr>
        <p:grpSpPr bwMode="auto">
          <a:xfrm rot="-415856">
            <a:off x="1400820" y="2758992"/>
            <a:ext cx="685800" cy="669925"/>
            <a:chOff x="2553" y="1231"/>
            <a:chExt cx="432" cy="418"/>
          </a:xfrm>
        </p:grpSpPr>
        <p:sp>
          <p:nvSpPr>
            <p:cNvPr id="62" name="Text Box 87">
              <a:extLst>
                <a:ext uri="{FF2B5EF4-FFF2-40B4-BE49-F238E27FC236}">
                  <a16:creationId xmlns:a16="http://schemas.microsoft.com/office/drawing/2014/main" id="{BD856363-ADD3-EF4B-BB61-9D1F2B54D4D2}"/>
                </a:ext>
              </a:extLst>
            </p:cNvPr>
            <p:cNvSpPr txBox="1">
              <a:spLocks noChangeArrowheads="1"/>
            </p:cNvSpPr>
            <p:nvPr/>
          </p:nvSpPr>
          <p:spPr bwMode="auto">
            <a:xfrm rot="167850">
              <a:off x="2553" y="1438"/>
              <a:ext cx="43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1600" b="1">
                  <a:solidFill>
                    <a:srgbClr val="002060"/>
                  </a:solidFill>
                </a:rPr>
                <a:t>م</a:t>
              </a:r>
              <a:endParaRPr lang="en-US" altLang="ar-SA" sz="1800" b="1" baseline="-20000">
                <a:solidFill>
                  <a:srgbClr val="002060"/>
                </a:solidFill>
              </a:endParaRPr>
            </a:p>
          </p:txBody>
        </p:sp>
        <p:sp>
          <p:nvSpPr>
            <p:cNvPr id="63" name="Line 109">
              <a:extLst>
                <a:ext uri="{FF2B5EF4-FFF2-40B4-BE49-F238E27FC236}">
                  <a16:creationId xmlns:a16="http://schemas.microsoft.com/office/drawing/2014/main" id="{585E53A4-A302-8641-B633-884F0E317873}"/>
                </a:ext>
              </a:extLst>
            </p:cNvPr>
            <p:cNvSpPr>
              <a:spLocks noChangeShapeType="1"/>
            </p:cNvSpPr>
            <p:nvPr/>
          </p:nvSpPr>
          <p:spPr bwMode="auto">
            <a:xfrm flipV="1">
              <a:off x="2766" y="1231"/>
              <a:ext cx="23" cy="29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sp>
        <p:nvSpPr>
          <p:cNvPr id="2" name="عنصر نائب لرقم الشريحة 1">
            <a:extLst>
              <a:ext uri="{FF2B5EF4-FFF2-40B4-BE49-F238E27FC236}">
                <a16:creationId xmlns:a16="http://schemas.microsoft.com/office/drawing/2014/main" id="{C761DF51-38DC-0A46-BBED-F5D05BEDEC7B}"/>
              </a:ext>
            </a:extLst>
          </p:cNvPr>
          <p:cNvSpPr>
            <a:spLocks noGrp="1"/>
          </p:cNvSpPr>
          <p:nvPr>
            <p:ph type="sldNum" sz="quarter" idx="12"/>
          </p:nvPr>
        </p:nvSpPr>
        <p:spPr>
          <a:xfrm>
            <a:off x="981720" y="6022181"/>
            <a:ext cx="2743200" cy="365125"/>
          </a:xfrm>
        </p:spPr>
        <p:txBody>
          <a:bodyPr/>
          <a:lstStyle/>
          <a:p>
            <a:fld id="{E277FB82-6900-4FF8-BDA9-6B51EE998D2C}" type="slidenum">
              <a:rPr lang="ar-EG" smtClean="0"/>
              <a:t>369</a:t>
            </a:fld>
            <a:endParaRPr lang="ar-EG" dirty="0"/>
          </a:p>
        </p:txBody>
      </p:sp>
    </p:spTree>
    <p:extLst>
      <p:ext uri="{BB962C8B-B14F-4D97-AF65-F5344CB8AC3E}">
        <p14:creationId xmlns:p14="http://schemas.microsoft.com/office/powerpoint/2010/main" val="1078460450"/>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book close.wav"/>
          </p:stSnd>
        </p:sndAc>
      </p:transition>
    </mc:Choice>
    <mc:Fallback xmlns="">
      <p:transition spd="slow">
        <p:dissolve/>
        <p:sndAc>
          <p:stSnd>
            <p:snd r:embed="rId7" name="book clo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ppt_x</p:attrName>
                                        </p:attrNameLst>
                                      </p:cBhvr>
                                      <p:tavLst>
                                        <p:tav tm="0">
                                          <p:val>
                                            <p:strVal val="#ppt_x-.2"/>
                                          </p:val>
                                        </p:tav>
                                        <p:tav tm="100000">
                                          <p:val>
                                            <p:strVal val="#ppt_x"/>
                                          </p:val>
                                        </p:tav>
                                      </p:tavLst>
                                    </p:anim>
                                    <p:anim calcmode="lin" valueType="num">
                                      <p:cBhvr>
                                        <p:cTn id="8"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9" dur="10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p:cTn id="26" dur="1000" fill="hold"/>
                                        <p:tgtEl>
                                          <p:spTgt spid="31"/>
                                        </p:tgtEl>
                                        <p:attrNameLst>
                                          <p:attrName>ppt_x</p:attrName>
                                        </p:attrNameLst>
                                      </p:cBhvr>
                                      <p:tavLst>
                                        <p:tav tm="0">
                                          <p:val>
                                            <p:strVal val="#ppt_x-.2"/>
                                          </p:val>
                                        </p:tav>
                                        <p:tav tm="100000">
                                          <p:val>
                                            <p:strVal val="#ppt_x"/>
                                          </p:val>
                                        </p:tav>
                                      </p:tavLst>
                                    </p:anim>
                                    <p:anim calcmode="lin" valueType="num">
                                      <p:cBhvr>
                                        <p:cTn id="27"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28" dur="10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800" decel="100000"/>
                                        <p:tgtEl>
                                          <p:spTgt spid="39"/>
                                        </p:tgtEl>
                                      </p:cBhvr>
                                    </p:animEffect>
                                    <p:anim calcmode="lin" valueType="num">
                                      <p:cBhvr>
                                        <p:cTn id="38" dur="800" decel="100000" fill="hold"/>
                                        <p:tgtEl>
                                          <p:spTgt spid="39"/>
                                        </p:tgtEl>
                                        <p:attrNameLst>
                                          <p:attrName>style.rotation</p:attrName>
                                        </p:attrNameLst>
                                      </p:cBhvr>
                                      <p:tavLst>
                                        <p:tav tm="0">
                                          <p:val>
                                            <p:fltVal val="-90"/>
                                          </p:val>
                                        </p:tav>
                                        <p:tav tm="100000">
                                          <p:val>
                                            <p:fltVal val="0"/>
                                          </p:val>
                                        </p:tav>
                                      </p:tavLst>
                                    </p:anim>
                                    <p:anim calcmode="lin" valueType="num">
                                      <p:cBhvr>
                                        <p:cTn id="39" dur="800" decel="100000" fill="hold"/>
                                        <p:tgtEl>
                                          <p:spTgt spid="39"/>
                                        </p:tgtEl>
                                        <p:attrNameLst>
                                          <p:attrName>ppt_x</p:attrName>
                                        </p:attrNameLst>
                                      </p:cBhvr>
                                      <p:tavLst>
                                        <p:tav tm="0">
                                          <p:val>
                                            <p:strVal val="#ppt_x+0.4"/>
                                          </p:val>
                                        </p:tav>
                                        <p:tav tm="100000">
                                          <p:val>
                                            <p:strVal val="#ppt_x-0.05"/>
                                          </p:val>
                                        </p:tav>
                                      </p:tavLst>
                                    </p:anim>
                                    <p:anim calcmode="lin" valueType="num">
                                      <p:cBhvr>
                                        <p:cTn id="40" dur="800" decel="100000" fill="hold"/>
                                        <p:tgtEl>
                                          <p:spTgt spid="39"/>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9"/>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9"/>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right)">
                                      <p:cBhvr>
                                        <p:cTn id="47" dur="1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1000" fill="hold"/>
                                        <p:tgtEl>
                                          <p:spTgt spid="14"/>
                                        </p:tgtEl>
                                        <p:attrNameLst>
                                          <p:attrName>ppt_x</p:attrName>
                                        </p:attrNameLst>
                                      </p:cBhvr>
                                      <p:tavLst>
                                        <p:tav tm="0">
                                          <p:val>
                                            <p:strVal val="#ppt_x-.2"/>
                                          </p:val>
                                        </p:tav>
                                        <p:tav tm="100000">
                                          <p:val>
                                            <p:strVal val="#ppt_x"/>
                                          </p:val>
                                        </p:tav>
                                      </p:tavLst>
                                    </p:anim>
                                    <p:anim calcmode="lin" valueType="num">
                                      <p:cBhvr>
                                        <p:cTn id="5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0" presetClass="entr" presetSubtype="0" fill="hold" nodeType="clickEffect">
                                  <p:stCondLst>
                                    <p:cond delay="0"/>
                                  </p:stCondLst>
                                  <p:childTnLst>
                                    <p:set>
                                      <p:cBhvr>
                                        <p:cTn id="62" dur="1" fill="hold">
                                          <p:stCondLst>
                                            <p:cond delay="0"/>
                                          </p:stCondLst>
                                        </p:cTn>
                                        <p:tgtEl>
                                          <p:spTgt spid="45">
                                            <p:txEl>
                                              <p:pRg st="0" end="0"/>
                                            </p:txEl>
                                          </p:spTgt>
                                        </p:tgtEl>
                                        <p:attrNameLst>
                                          <p:attrName>style.visibility</p:attrName>
                                        </p:attrNameLst>
                                      </p:cBhvr>
                                      <p:to>
                                        <p:strVal val="visible"/>
                                      </p:to>
                                    </p:set>
                                    <p:animEffect transition="in" filter="fade">
                                      <p:cBhvr>
                                        <p:cTn id="63" dur="800" decel="100000"/>
                                        <p:tgtEl>
                                          <p:spTgt spid="45">
                                            <p:txEl>
                                              <p:pRg st="0" end="0"/>
                                            </p:txEl>
                                          </p:spTgt>
                                        </p:tgtEl>
                                      </p:cBhvr>
                                    </p:animEffect>
                                    <p:anim calcmode="lin" valueType="num">
                                      <p:cBhvr>
                                        <p:cTn id="64" dur="800" decel="100000" fill="hold"/>
                                        <p:tgtEl>
                                          <p:spTgt spid="45">
                                            <p:txEl>
                                              <p:pRg st="0" end="0"/>
                                            </p:txEl>
                                          </p:spTgt>
                                        </p:tgtEl>
                                        <p:attrNameLst>
                                          <p:attrName>style.rotation</p:attrName>
                                        </p:attrNameLst>
                                      </p:cBhvr>
                                      <p:tavLst>
                                        <p:tav tm="0">
                                          <p:val>
                                            <p:fltVal val="-90"/>
                                          </p:val>
                                        </p:tav>
                                        <p:tav tm="100000">
                                          <p:val>
                                            <p:fltVal val="0"/>
                                          </p:val>
                                        </p:tav>
                                      </p:tavLst>
                                    </p:anim>
                                    <p:anim calcmode="lin" valueType="num">
                                      <p:cBhvr>
                                        <p:cTn id="65" dur="800" decel="100000" fill="hold"/>
                                        <p:tgtEl>
                                          <p:spTgt spid="45">
                                            <p:txEl>
                                              <p:pRg st="0" end="0"/>
                                            </p:txEl>
                                          </p:spTgt>
                                        </p:tgtEl>
                                        <p:attrNameLst>
                                          <p:attrName>ppt_x</p:attrName>
                                        </p:attrNameLst>
                                      </p:cBhvr>
                                      <p:tavLst>
                                        <p:tav tm="0">
                                          <p:val>
                                            <p:strVal val="#ppt_x+0.4"/>
                                          </p:val>
                                        </p:tav>
                                        <p:tav tm="100000">
                                          <p:val>
                                            <p:strVal val="#ppt_x-0.05"/>
                                          </p:val>
                                        </p:tav>
                                      </p:tavLst>
                                    </p:anim>
                                    <p:anim calcmode="lin" valueType="num">
                                      <p:cBhvr>
                                        <p:cTn id="66" dur="800" decel="100000" fill="hold"/>
                                        <p:tgtEl>
                                          <p:spTgt spid="45">
                                            <p:txEl>
                                              <p:pRg st="0" end="0"/>
                                            </p:txEl>
                                          </p:spTgt>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45">
                                            <p:txEl>
                                              <p:pRg st="0" end="0"/>
                                            </p:txEl>
                                          </p:spTgt>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4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0"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800" decel="100000"/>
                                        <p:tgtEl>
                                          <p:spTgt spid="16"/>
                                        </p:tgtEl>
                                      </p:cBhvr>
                                    </p:animEffect>
                                    <p:anim calcmode="lin" valueType="num">
                                      <p:cBhvr>
                                        <p:cTn id="74" dur="800" decel="100000" fill="hold"/>
                                        <p:tgtEl>
                                          <p:spTgt spid="16"/>
                                        </p:tgtEl>
                                        <p:attrNameLst>
                                          <p:attrName>style.rotation</p:attrName>
                                        </p:attrNameLst>
                                      </p:cBhvr>
                                      <p:tavLst>
                                        <p:tav tm="0">
                                          <p:val>
                                            <p:fltVal val="-90"/>
                                          </p:val>
                                        </p:tav>
                                        <p:tav tm="100000">
                                          <p:val>
                                            <p:fltVal val="0"/>
                                          </p:val>
                                        </p:tav>
                                      </p:tavLst>
                                    </p:anim>
                                    <p:anim calcmode="lin" valueType="num">
                                      <p:cBhvr>
                                        <p:cTn id="75" dur="800" decel="100000" fill="hold"/>
                                        <p:tgtEl>
                                          <p:spTgt spid="16"/>
                                        </p:tgtEl>
                                        <p:attrNameLst>
                                          <p:attrName>ppt_x</p:attrName>
                                        </p:attrNameLst>
                                      </p:cBhvr>
                                      <p:tavLst>
                                        <p:tav tm="0">
                                          <p:val>
                                            <p:strVal val="#ppt_x+0.4"/>
                                          </p:val>
                                        </p:tav>
                                        <p:tav tm="100000">
                                          <p:val>
                                            <p:strVal val="#ppt_x-0.05"/>
                                          </p:val>
                                        </p:tav>
                                      </p:tavLst>
                                    </p:anim>
                                    <p:anim calcmode="lin" valueType="num">
                                      <p:cBhvr>
                                        <p:cTn id="76" dur="800" decel="100000" fill="hold"/>
                                        <p:tgtEl>
                                          <p:spTgt spid="16"/>
                                        </p:tgtEl>
                                        <p:attrNameLst>
                                          <p:attrName>ppt_y</p:attrName>
                                        </p:attrNameLst>
                                      </p:cBhvr>
                                      <p:tavLst>
                                        <p:tav tm="0">
                                          <p:val>
                                            <p:strVal val="#ppt_y-0.4"/>
                                          </p:val>
                                        </p:tav>
                                        <p:tav tm="100000">
                                          <p:val>
                                            <p:strVal val="#ppt_y+0.1"/>
                                          </p:val>
                                        </p:tav>
                                      </p:tavLst>
                                    </p:anim>
                                    <p:anim calcmode="lin" valueType="num">
                                      <p:cBhvr>
                                        <p:cTn id="77"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78"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fade">
                                      <p:cBhvr>
                                        <p:cTn id="83" dur="1000"/>
                                        <p:tgtEl>
                                          <p:spTgt spid="55"/>
                                        </p:tgtEl>
                                      </p:cBhvr>
                                    </p:animEffect>
                                    <p:anim calcmode="lin" valueType="num">
                                      <p:cBhvr>
                                        <p:cTn id="84" dur="1000" fill="hold"/>
                                        <p:tgtEl>
                                          <p:spTgt spid="55"/>
                                        </p:tgtEl>
                                        <p:attrNameLst>
                                          <p:attrName>ppt_x</p:attrName>
                                        </p:attrNameLst>
                                      </p:cBhvr>
                                      <p:tavLst>
                                        <p:tav tm="0">
                                          <p:val>
                                            <p:strVal val="#ppt_x"/>
                                          </p:val>
                                        </p:tav>
                                        <p:tav tm="100000">
                                          <p:val>
                                            <p:strVal val="#ppt_x"/>
                                          </p:val>
                                        </p:tav>
                                      </p:tavLst>
                                    </p:anim>
                                    <p:anim calcmode="lin" valueType="num">
                                      <p:cBhvr>
                                        <p:cTn id="85"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58"/>
                                        </p:tgtEl>
                                        <p:attrNameLst>
                                          <p:attrName>style.visibility</p:attrName>
                                        </p:attrNameLst>
                                      </p:cBhvr>
                                      <p:to>
                                        <p:strVal val="visible"/>
                                      </p:to>
                                    </p:set>
                                    <p:animEffect transition="in" filter="fade">
                                      <p:cBhvr>
                                        <p:cTn id="90" dur="1000"/>
                                        <p:tgtEl>
                                          <p:spTgt spid="58"/>
                                        </p:tgtEl>
                                      </p:cBhvr>
                                    </p:animEffect>
                                    <p:anim calcmode="lin" valueType="num">
                                      <p:cBhvr>
                                        <p:cTn id="91" dur="1000" fill="hold"/>
                                        <p:tgtEl>
                                          <p:spTgt spid="58"/>
                                        </p:tgtEl>
                                        <p:attrNameLst>
                                          <p:attrName>ppt_x</p:attrName>
                                        </p:attrNameLst>
                                      </p:cBhvr>
                                      <p:tavLst>
                                        <p:tav tm="0">
                                          <p:val>
                                            <p:strVal val="#ppt_x"/>
                                          </p:val>
                                        </p:tav>
                                        <p:tav tm="100000">
                                          <p:val>
                                            <p:strVal val="#ppt_x"/>
                                          </p:val>
                                        </p:tav>
                                      </p:tavLst>
                                    </p:anim>
                                    <p:anim calcmode="lin" valueType="num">
                                      <p:cBhvr>
                                        <p:cTn id="92"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nodeType="clickEffect">
                                  <p:stCondLst>
                                    <p:cond delay="0"/>
                                  </p:stCondLst>
                                  <p:childTnLst>
                                    <p:set>
                                      <p:cBhvr>
                                        <p:cTn id="100" dur="1" fill="hold">
                                          <p:stCondLst>
                                            <p:cond delay="0"/>
                                          </p:stCondLst>
                                        </p:cTn>
                                        <p:tgtEl>
                                          <p:spTgt spid="61"/>
                                        </p:tgtEl>
                                        <p:attrNameLst>
                                          <p:attrName>style.visibility</p:attrName>
                                        </p:attrNameLst>
                                      </p:cBhvr>
                                      <p:to>
                                        <p:strVal val="visible"/>
                                      </p:to>
                                    </p:set>
                                    <p:animEffect transition="in" filter="fade">
                                      <p:cBhvr>
                                        <p:cTn id="101" dur="1000"/>
                                        <p:tgtEl>
                                          <p:spTgt spid="61"/>
                                        </p:tgtEl>
                                      </p:cBhvr>
                                    </p:animEffect>
                                    <p:anim calcmode="lin" valueType="num">
                                      <p:cBhvr>
                                        <p:cTn id="102" dur="1000" fill="hold"/>
                                        <p:tgtEl>
                                          <p:spTgt spid="61"/>
                                        </p:tgtEl>
                                        <p:attrNameLst>
                                          <p:attrName>ppt_x</p:attrName>
                                        </p:attrNameLst>
                                      </p:cBhvr>
                                      <p:tavLst>
                                        <p:tav tm="0">
                                          <p:val>
                                            <p:strVal val="#ppt_x"/>
                                          </p:val>
                                        </p:tav>
                                        <p:tav tm="100000">
                                          <p:val>
                                            <p:strVal val="#ppt_x"/>
                                          </p:val>
                                        </p:tav>
                                      </p:tavLst>
                                    </p:anim>
                                    <p:anim calcmode="lin" valueType="num">
                                      <p:cBhvr>
                                        <p:cTn id="103"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9" presetClass="entr" presetSubtype="0" fill="hold" grpId="0" nodeType="clickEffect">
                                  <p:stCondLst>
                                    <p:cond delay="0"/>
                                  </p:stCondLst>
                                  <p:childTnLst>
                                    <p:set>
                                      <p:cBhvr>
                                        <p:cTn id="107" dur="1" fill="hold">
                                          <p:stCondLst>
                                            <p:cond delay="0"/>
                                          </p:stCondLst>
                                        </p:cTn>
                                        <p:tgtEl>
                                          <p:spTgt spid="17"/>
                                        </p:tgtEl>
                                        <p:attrNameLst>
                                          <p:attrName>style.visibility</p:attrName>
                                        </p:attrNameLst>
                                      </p:cBhvr>
                                      <p:to>
                                        <p:strVal val="visible"/>
                                      </p:to>
                                    </p:set>
                                    <p:anim calcmode="lin" valueType="num">
                                      <p:cBhvr>
                                        <p:cTn id="108" dur="1000" fill="hold"/>
                                        <p:tgtEl>
                                          <p:spTgt spid="17"/>
                                        </p:tgtEl>
                                        <p:attrNameLst>
                                          <p:attrName>ppt_x</p:attrName>
                                        </p:attrNameLst>
                                      </p:cBhvr>
                                      <p:tavLst>
                                        <p:tav tm="0">
                                          <p:val>
                                            <p:strVal val="#ppt_x-.2"/>
                                          </p:val>
                                        </p:tav>
                                        <p:tav tm="100000">
                                          <p:val>
                                            <p:strVal val="#ppt_x"/>
                                          </p:val>
                                        </p:tav>
                                      </p:tavLst>
                                    </p:anim>
                                    <p:anim calcmode="lin" valueType="num">
                                      <p:cBhvr>
                                        <p:cTn id="109"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10" dur="1000"/>
                                        <p:tgtEl>
                                          <p:spTgt spid="17"/>
                                        </p:tgtEl>
                                      </p:cBhvr>
                                    </p:animEffect>
                                  </p:childTnLst>
                                </p:cTn>
                              </p:par>
                            </p:childTnLst>
                          </p:cTn>
                        </p:par>
                      </p:childTnLst>
                    </p:cTn>
                  </p:par>
                  <p:par>
                    <p:cTn id="111" fill="hold">
                      <p:stCondLst>
                        <p:cond delay="indefinite"/>
                      </p:stCondLst>
                      <p:childTnLst>
                        <p:par>
                          <p:cTn id="112" fill="hold">
                            <p:stCondLst>
                              <p:cond delay="0"/>
                            </p:stCondLst>
                            <p:childTnLst>
                              <p:par>
                                <p:cTn id="113" presetID="29" presetClass="entr" presetSubtype="0" fill="hold" grpId="0" nodeType="clickEffect">
                                  <p:stCondLst>
                                    <p:cond delay="0"/>
                                  </p:stCondLst>
                                  <p:childTnLst>
                                    <p:set>
                                      <p:cBhvr>
                                        <p:cTn id="114" dur="1" fill="hold">
                                          <p:stCondLst>
                                            <p:cond delay="0"/>
                                          </p:stCondLst>
                                        </p:cTn>
                                        <p:tgtEl>
                                          <p:spTgt spid="18"/>
                                        </p:tgtEl>
                                        <p:attrNameLst>
                                          <p:attrName>style.visibility</p:attrName>
                                        </p:attrNameLst>
                                      </p:cBhvr>
                                      <p:to>
                                        <p:strVal val="visible"/>
                                      </p:to>
                                    </p:set>
                                    <p:anim calcmode="lin" valueType="num">
                                      <p:cBhvr>
                                        <p:cTn id="115" dur="1000" fill="hold"/>
                                        <p:tgtEl>
                                          <p:spTgt spid="18"/>
                                        </p:tgtEl>
                                        <p:attrNameLst>
                                          <p:attrName>ppt_x</p:attrName>
                                        </p:attrNameLst>
                                      </p:cBhvr>
                                      <p:tavLst>
                                        <p:tav tm="0">
                                          <p:val>
                                            <p:strVal val="#ppt_x-.2"/>
                                          </p:val>
                                        </p:tav>
                                        <p:tav tm="100000">
                                          <p:val>
                                            <p:strVal val="#ppt_x"/>
                                          </p:val>
                                        </p:tav>
                                      </p:tavLst>
                                    </p:anim>
                                    <p:anim calcmode="lin" valueType="num">
                                      <p:cBhvr>
                                        <p:cTn id="116"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17" dur="1000"/>
                                        <p:tgtEl>
                                          <p:spTgt spid="18"/>
                                        </p:tgtEl>
                                      </p:cBhvr>
                                    </p:animEffect>
                                  </p:childTnLst>
                                </p:cTn>
                              </p:par>
                            </p:childTnLst>
                          </p:cTn>
                        </p:par>
                      </p:childTnLst>
                    </p:cTn>
                  </p:par>
                  <p:par>
                    <p:cTn id="118" fill="hold">
                      <p:stCondLst>
                        <p:cond delay="indefinite"/>
                      </p:stCondLst>
                      <p:childTnLst>
                        <p:par>
                          <p:cTn id="119" fill="hold">
                            <p:stCondLst>
                              <p:cond delay="0"/>
                            </p:stCondLst>
                            <p:childTnLst>
                              <p:par>
                                <p:cTn id="120" presetID="29" presetClass="entr" presetSubtype="0" fill="hold" grpId="0" nodeType="clickEffect">
                                  <p:stCondLst>
                                    <p:cond delay="0"/>
                                  </p:stCondLst>
                                  <p:childTnLst>
                                    <p:set>
                                      <p:cBhvr>
                                        <p:cTn id="121" dur="1" fill="hold">
                                          <p:stCondLst>
                                            <p:cond delay="0"/>
                                          </p:stCondLst>
                                        </p:cTn>
                                        <p:tgtEl>
                                          <p:spTgt spid="29"/>
                                        </p:tgtEl>
                                        <p:attrNameLst>
                                          <p:attrName>style.visibility</p:attrName>
                                        </p:attrNameLst>
                                      </p:cBhvr>
                                      <p:to>
                                        <p:strVal val="visible"/>
                                      </p:to>
                                    </p:set>
                                    <p:anim calcmode="lin" valueType="num">
                                      <p:cBhvr>
                                        <p:cTn id="122" dur="1000" fill="hold"/>
                                        <p:tgtEl>
                                          <p:spTgt spid="29"/>
                                        </p:tgtEl>
                                        <p:attrNameLst>
                                          <p:attrName>ppt_x</p:attrName>
                                        </p:attrNameLst>
                                      </p:cBhvr>
                                      <p:tavLst>
                                        <p:tav tm="0">
                                          <p:val>
                                            <p:strVal val="#ppt_x-.2"/>
                                          </p:val>
                                        </p:tav>
                                        <p:tav tm="100000">
                                          <p:val>
                                            <p:strVal val="#ppt_x"/>
                                          </p:val>
                                        </p:tav>
                                      </p:tavLst>
                                    </p:anim>
                                    <p:anim calcmode="lin" valueType="num">
                                      <p:cBhvr>
                                        <p:cTn id="123"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124" dur="1000"/>
                                        <p:tgtEl>
                                          <p:spTgt spid="29"/>
                                        </p:tgtEl>
                                      </p:cBhvr>
                                    </p:animEffect>
                                  </p:childTnLst>
                                </p:cTn>
                              </p:par>
                            </p:childTnLst>
                          </p:cTn>
                        </p:par>
                      </p:childTnLst>
                    </p:cTn>
                  </p:par>
                  <p:par>
                    <p:cTn id="125" fill="hold">
                      <p:stCondLst>
                        <p:cond delay="indefinite"/>
                      </p:stCondLst>
                      <p:childTnLst>
                        <p:par>
                          <p:cTn id="126" fill="hold">
                            <p:stCondLst>
                              <p:cond delay="0"/>
                            </p:stCondLst>
                            <p:childTnLst>
                              <p:par>
                                <p:cTn id="127" presetID="29" presetClass="entr" presetSubtype="0" fill="hold" grpId="0" nodeType="clickEffect">
                                  <p:stCondLst>
                                    <p:cond delay="0"/>
                                  </p:stCondLst>
                                  <p:childTnLst>
                                    <p:set>
                                      <p:cBhvr>
                                        <p:cTn id="128" dur="1" fill="hold">
                                          <p:stCondLst>
                                            <p:cond delay="0"/>
                                          </p:stCondLst>
                                        </p:cTn>
                                        <p:tgtEl>
                                          <p:spTgt spid="46"/>
                                        </p:tgtEl>
                                        <p:attrNameLst>
                                          <p:attrName>style.visibility</p:attrName>
                                        </p:attrNameLst>
                                      </p:cBhvr>
                                      <p:to>
                                        <p:strVal val="visible"/>
                                      </p:to>
                                    </p:set>
                                    <p:anim calcmode="lin" valueType="num">
                                      <p:cBhvr>
                                        <p:cTn id="129" dur="1000" fill="hold"/>
                                        <p:tgtEl>
                                          <p:spTgt spid="46"/>
                                        </p:tgtEl>
                                        <p:attrNameLst>
                                          <p:attrName>ppt_x</p:attrName>
                                        </p:attrNameLst>
                                      </p:cBhvr>
                                      <p:tavLst>
                                        <p:tav tm="0">
                                          <p:val>
                                            <p:strVal val="#ppt_x-.2"/>
                                          </p:val>
                                        </p:tav>
                                        <p:tav tm="100000">
                                          <p:val>
                                            <p:strVal val="#ppt_x"/>
                                          </p:val>
                                        </p:tav>
                                      </p:tavLst>
                                    </p:anim>
                                    <p:anim calcmode="lin" valueType="num">
                                      <p:cBhvr>
                                        <p:cTn id="130" dur="1000" fill="hold"/>
                                        <p:tgtEl>
                                          <p:spTgt spid="46"/>
                                        </p:tgtEl>
                                        <p:attrNameLst>
                                          <p:attrName>ppt_y</p:attrName>
                                        </p:attrNameLst>
                                      </p:cBhvr>
                                      <p:tavLst>
                                        <p:tav tm="0">
                                          <p:val>
                                            <p:strVal val="#ppt_y"/>
                                          </p:val>
                                        </p:tav>
                                        <p:tav tm="100000">
                                          <p:val>
                                            <p:strVal val="#ppt_y"/>
                                          </p:val>
                                        </p:tav>
                                      </p:tavLst>
                                    </p:anim>
                                    <p:animEffect transition="in" filter="wipe(right)" prLst="gradientSize: 0.1">
                                      <p:cBhvr>
                                        <p:cTn id="131" dur="1000"/>
                                        <p:tgtEl>
                                          <p:spTgt spid="46"/>
                                        </p:tgtEl>
                                      </p:cBhvr>
                                    </p:animEffect>
                                  </p:childTnLst>
                                </p:cTn>
                              </p:par>
                            </p:childTnLst>
                          </p:cTn>
                        </p:par>
                      </p:childTnLst>
                    </p:cTn>
                  </p:par>
                  <p:par>
                    <p:cTn id="132" fill="hold">
                      <p:stCondLst>
                        <p:cond delay="indefinite"/>
                      </p:stCondLst>
                      <p:childTnLst>
                        <p:par>
                          <p:cTn id="133" fill="hold">
                            <p:stCondLst>
                              <p:cond delay="0"/>
                            </p:stCondLst>
                            <p:childTnLst>
                              <p:par>
                                <p:cTn id="134" presetID="29" presetClass="entr" presetSubtype="0" fill="hold" grpId="0" nodeType="clickEffect">
                                  <p:stCondLst>
                                    <p:cond delay="0"/>
                                  </p:stCondLst>
                                  <p:childTnLst>
                                    <p:set>
                                      <p:cBhvr>
                                        <p:cTn id="135" dur="1" fill="hold">
                                          <p:stCondLst>
                                            <p:cond delay="0"/>
                                          </p:stCondLst>
                                        </p:cTn>
                                        <p:tgtEl>
                                          <p:spTgt spid="19"/>
                                        </p:tgtEl>
                                        <p:attrNameLst>
                                          <p:attrName>style.visibility</p:attrName>
                                        </p:attrNameLst>
                                      </p:cBhvr>
                                      <p:to>
                                        <p:strVal val="visible"/>
                                      </p:to>
                                    </p:set>
                                    <p:anim calcmode="lin" valueType="num">
                                      <p:cBhvr>
                                        <p:cTn id="136" dur="1000" fill="hold"/>
                                        <p:tgtEl>
                                          <p:spTgt spid="19"/>
                                        </p:tgtEl>
                                        <p:attrNameLst>
                                          <p:attrName>ppt_x</p:attrName>
                                        </p:attrNameLst>
                                      </p:cBhvr>
                                      <p:tavLst>
                                        <p:tav tm="0">
                                          <p:val>
                                            <p:strVal val="#ppt_x-.2"/>
                                          </p:val>
                                        </p:tav>
                                        <p:tav tm="100000">
                                          <p:val>
                                            <p:strVal val="#ppt_x"/>
                                          </p:val>
                                        </p:tav>
                                      </p:tavLst>
                                    </p:anim>
                                    <p:anim calcmode="lin" valueType="num">
                                      <p:cBhvr>
                                        <p:cTn id="137"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38" dur="1000"/>
                                        <p:tgtEl>
                                          <p:spTgt spid="19"/>
                                        </p:tgtEl>
                                      </p:cBhvr>
                                    </p:animEffect>
                                  </p:childTnLst>
                                </p:cTn>
                              </p:par>
                            </p:childTnLst>
                          </p:cTn>
                        </p:par>
                      </p:childTnLst>
                    </p:cTn>
                  </p:par>
                  <p:par>
                    <p:cTn id="139" fill="hold">
                      <p:stCondLst>
                        <p:cond delay="indefinite"/>
                      </p:stCondLst>
                      <p:childTnLst>
                        <p:par>
                          <p:cTn id="140" fill="hold">
                            <p:stCondLst>
                              <p:cond delay="0"/>
                            </p:stCondLst>
                            <p:childTnLst>
                              <p:par>
                                <p:cTn id="141" presetID="30" presetClass="entr" presetSubtype="0" fill="hold" grpId="0" nodeType="clickEffect">
                                  <p:stCondLst>
                                    <p:cond delay="0"/>
                                  </p:stCondLst>
                                  <p:childTnLst>
                                    <p:set>
                                      <p:cBhvr>
                                        <p:cTn id="142" dur="1" fill="hold">
                                          <p:stCondLst>
                                            <p:cond delay="0"/>
                                          </p:stCondLst>
                                        </p:cTn>
                                        <p:tgtEl>
                                          <p:spTgt spid="20"/>
                                        </p:tgtEl>
                                        <p:attrNameLst>
                                          <p:attrName>style.visibility</p:attrName>
                                        </p:attrNameLst>
                                      </p:cBhvr>
                                      <p:to>
                                        <p:strVal val="visible"/>
                                      </p:to>
                                    </p:set>
                                    <p:animEffect transition="in" filter="fade">
                                      <p:cBhvr>
                                        <p:cTn id="143" dur="800" decel="100000"/>
                                        <p:tgtEl>
                                          <p:spTgt spid="20"/>
                                        </p:tgtEl>
                                      </p:cBhvr>
                                    </p:animEffect>
                                    <p:anim calcmode="lin" valueType="num">
                                      <p:cBhvr>
                                        <p:cTn id="144" dur="800" decel="100000" fill="hold"/>
                                        <p:tgtEl>
                                          <p:spTgt spid="20"/>
                                        </p:tgtEl>
                                        <p:attrNameLst>
                                          <p:attrName>style.rotation</p:attrName>
                                        </p:attrNameLst>
                                      </p:cBhvr>
                                      <p:tavLst>
                                        <p:tav tm="0">
                                          <p:val>
                                            <p:fltVal val="-90"/>
                                          </p:val>
                                        </p:tav>
                                        <p:tav tm="100000">
                                          <p:val>
                                            <p:fltVal val="0"/>
                                          </p:val>
                                        </p:tav>
                                      </p:tavLst>
                                    </p:anim>
                                    <p:anim calcmode="lin" valueType="num">
                                      <p:cBhvr>
                                        <p:cTn id="145" dur="800" decel="100000" fill="hold"/>
                                        <p:tgtEl>
                                          <p:spTgt spid="20"/>
                                        </p:tgtEl>
                                        <p:attrNameLst>
                                          <p:attrName>ppt_x</p:attrName>
                                        </p:attrNameLst>
                                      </p:cBhvr>
                                      <p:tavLst>
                                        <p:tav tm="0">
                                          <p:val>
                                            <p:strVal val="#ppt_x+0.4"/>
                                          </p:val>
                                        </p:tav>
                                        <p:tav tm="100000">
                                          <p:val>
                                            <p:strVal val="#ppt_x-0.05"/>
                                          </p:val>
                                        </p:tav>
                                      </p:tavLst>
                                    </p:anim>
                                    <p:anim calcmode="lin" valueType="num">
                                      <p:cBhvr>
                                        <p:cTn id="146" dur="800" decel="100000" fill="hold"/>
                                        <p:tgtEl>
                                          <p:spTgt spid="20"/>
                                        </p:tgtEl>
                                        <p:attrNameLst>
                                          <p:attrName>ppt_y</p:attrName>
                                        </p:attrNameLst>
                                      </p:cBhvr>
                                      <p:tavLst>
                                        <p:tav tm="0">
                                          <p:val>
                                            <p:strVal val="#ppt_y-0.4"/>
                                          </p:val>
                                        </p:tav>
                                        <p:tav tm="100000">
                                          <p:val>
                                            <p:strVal val="#ppt_y+0.1"/>
                                          </p:val>
                                        </p:tav>
                                      </p:tavLst>
                                    </p:anim>
                                    <p:anim calcmode="lin" valueType="num">
                                      <p:cBhvr>
                                        <p:cTn id="147"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148"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9" presetClass="entr" presetSubtype="0" fill="hold" grpId="0" nodeType="clickEffect">
                                  <p:stCondLst>
                                    <p:cond delay="0"/>
                                  </p:stCondLst>
                                  <p:childTnLst>
                                    <p:set>
                                      <p:cBhvr>
                                        <p:cTn id="152" dur="1" fill="hold">
                                          <p:stCondLst>
                                            <p:cond delay="0"/>
                                          </p:stCondLst>
                                        </p:cTn>
                                        <p:tgtEl>
                                          <p:spTgt spid="47"/>
                                        </p:tgtEl>
                                        <p:attrNameLst>
                                          <p:attrName>style.visibility</p:attrName>
                                        </p:attrNameLst>
                                      </p:cBhvr>
                                      <p:to>
                                        <p:strVal val="visible"/>
                                      </p:to>
                                    </p:set>
                                    <p:anim calcmode="lin" valueType="num">
                                      <p:cBhvr>
                                        <p:cTn id="153" dur="1000" fill="hold"/>
                                        <p:tgtEl>
                                          <p:spTgt spid="47"/>
                                        </p:tgtEl>
                                        <p:attrNameLst>
                                          <p:attrName>ppt_x</p:attrName>
                                        </p:attrNameLst>
                                      </p:cBhvr>
                                      <p:tavLst>
                                        <p:tav tm="0">
                                          <p:val>
                                            <p:strVal val="#ppt_x-.2"/>
                                          </p:val>
                                        </p:tav>
                                        <p:tav tm="100000">
                                          <p:val>
                                            <p:strVal val="#ppt_x"/>
                                          </p:val>
                                        </p:tav>
                                      </p:tavLst>
                                    </p:anim>
                                    <p:anim calcmode="lin" valueType="num">
                                      <p:cBhvr>
                                        <p:cTn id="154" dur="1000" fill="hold"/>
                                        <p:tgtEl>
                                          <p:spTgt spid="47"/>
                                        </p:tgtEl>
                                        <p:attrNameLst>
                                          <p:attrName>ppt_y</p:attrName>
                                        </p:attrNameLst>
                                      </p:cBhvr>
                                      <p:tavLst>
                                        <p:tav tm="0">
                                          <p:val>
                                            <p:strVal val="#ppt_y"/>
                                          </p:val>
                                        </p:tav>
                                        <p:tav tm="100000">
                                          <p:val>
                                            <p:strVal val="#ppt_y"/>
                                          </p:val>
                                        </p:tav>
                                      </p:tavLst>
                                    </p:anim>
                                    <p:animEffect transition="in" filter="wipe(right)" prLst="gradientSize: 0.1">
                                      <p:cBhvr>
                                        <p:cTn id="155"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p:bldP spid="17" grpId="0"/>
      <p:bldP spid="18" grpId="0"/>
      <p:bldP spid="19" grpId="0" animBg="1"/>
      <p:bldP spid="20" grpId="0"/>
      <p:bldP spid="29" grpId="0"/>
      <p:bldP spid="46" grpId="0"/>
      <p:bldP spid="47" grpId="0"/>
      <p:bldP spid="51" grpId="0" animBg="1"/>
      <p:bldP spid="53" grpId="0" animBg="1"/>
      <p:bldP spid="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زوايا مستديرة 11">
            <a:extLst>
              <a:ext uri="{FF2B5EF4-FFF2-40B4-BE49-F238E27FC236}">
                <a16:creationId xmlns:a16="http://schemas.microsoft.com/office/drawing/2014/main" id="{CD9494CC-01BD-4056-8A18-34DF6CEB5039}"/>
              </a:ext>
            </a:extLst>
          </p:cNvPr>
          <p:cNvSpPr/>
          <p:nvPr/>
        </p:nvSpPr>
        <p:spPr>
          <a:xfrm rot="16200000">
            <a:off x="2955761" y="-2455360"/>
            <a:ext cx="6423381" cy="11686551"/>
          </a:xfrm>
          <a:prstGeom prst="roundRect">
            <a:avLst>
              <a:gd name="adj" fmla="val 5381"/>
            </a:avLst>
          </a:prstGeom>
          <a:solidFill>
            <a:srgbClr val="776383"/>
          </a:solidFill>
          <a:ln>
            <a:noFill/>
          </a:ln>
          <a:effectLst>
            <a:outerShdw blurRad="50800" dist="38100" dir="5400000" algn="t"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grpSp>
        <p:nvGrpSpPr>
          <p:cNvPr id="6" name="مجموعة 5">
            <a:extLst>
              <a:ext uri="{FF2B5EF4-FFF2-40B4-BE49-F238E27FC236}">
                <a16:creationId xmlns:a16="http://schemas.microsoft.com/office/drawing/2014/main" id="{C6A01C9F-C5DA-5347-A84B-F971C0E5D111}"/>
              </a:ext>
            </a:extLst>
          </p:cNvPr>
          <p:cNvGrpSpPr/>
          <p:nvPr/>
        </p:nvGrpSpPr>
        <p:grpSpPr>
          <a:xfrm>
            <a:off x="324175" y="258392"/>
            <a:ext cx="11867825" cy="6423382"/>
            <a:chOff x="760246" y="392652"/>
            <a:chExt cx="11420963" cy="6423382"/>
          </a:xfrm>
        </p:grpSpPr>
        <p:sp>
          <p:nvSpPr>
            <p:cNvPr id="7" name="مستطيل مستدير الزوايا 6">
              <a:extLst>
                <a:ext uri="{FF2B5EF4-FFF2-40B4-BE49-F238E27FC236}">
                  <a16:creationId xmlns:a16="http://schemas.microsoft.com/office/drawing/2014/main" id="{3031575D-A504-F34B-9982-513CE59AAFDB}"/>
                </a:ext>
              </a:extLst>
            </p:cNvPr>
            <p:cNvSpPr/>
            <p:nvPr/>
          </p:nvSpPr>
          <p:spPr>
            <a:xfrm>
              <a:off x="760246" y="392652"/>
              <a:ext cx="11096787" cy="6142407"/>
            </a:xfrm>
            <a:prstGeom prst="roundRect">
              <a:avLst/>
            </a:prstGeom>
            <a:blipFill>
              <a:blip r:embed="rId3"/>
              <a:stretch>
                <a:fillRect/>
              </a:stretch>
            </a:bli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9" name="صورة 8">
              <a:extLst>
                <a:ext uri="{FF2B5EF4-FFF2-40B4-BE49-F238E27FC236}">
                  <a16:creationId xmlns:a16="http://schemas.microsoft.com/office/drawing/2014/main" id="{AE9BD02E-7A89-5640-9988-C9DA36285E9F}"/>
                </a:ext>
              </a:extLst>
            </p:cNvPr>
            <p:cNvPicPr>
              <a:picLocks noChangeAspect="1"/>
            </p:cNvPicPr>
            <p:nvPr/>
          </p:nvPicPr>
          <p:blipFill>
            <a:blip r:embed="rId4">
              <a:alphaModFix amt="35000"/>
            </a:blip>
            <a:stretch>
              <a:fillRect/>
            </a:stretch>
          </p:blipFill>
          <p:spPr>
            <a:xfrm>
              <a:off x="11135153" y="5767882"/>
              <a:ext cx="1046056" cy="1048152"/>
            </a:xfrm>
            <a:prstGeom prst="rect">
              <a:avLst/>
            </a:prstGeom>
          </p:spPr>
        </p:pic>
      </p:grpSp>
      <p:pic>
        <p:nvPicPr>
          <p:cNvPr id="15" name="صورة 14" descr="صورة تحتوي على داخلي, جهاز, أسود, مقياس فكي&#10;&#10;تم إنشاء الوصف تلقائياً">
            <a:extLst>
              <a:ext uri="{FF2B5EF4-FFF2-40B4-BE49-F238E27FC236}">
                <a16:creationId xmlns:a16="http://schemas.microsoft.com/office/drawing/2014/main" id="{77B38BD7-6F4A-4CCC-B7D7-CE5F326D4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197384" y="-4672999"/>
            <a:ext cx="944905" cy="10643356"/>
          </a:xfrm>
          <a:prstGeom prst="rect">
            <a:avLst/>
          </a:prstGeom>
        </p:spPr>
      </p:pic>
      <p:pic>
        <p:nvPicPr>
          <p:cNvPr id="10" name="Picture 6" descr="https://i.pinimg.com/564x/f7/b1/09/f7b1094060ec4e7985a4aac0849e9e9f.jpg">
            <a:extLst>
              <a:ext uri="{FF2B5EF4-FFF2-40B4-BE49-F238E27FC236}">
                <a16:creationId xmlns:a16="http://schemas.microsoft.com/office/drawing/2014/main" id="{A7E94AA6-AE5A-D34D-9DC7-0D8B1B8449F2}"/>
              </a:ext>
            </a:extLst>
          </p:cNvPr>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t="11881" b="13152"/>
          <a:stretch/>
        </p:blipFill>
        <p:spPr bwMode="auto">
          <a:xfrm rot="2225611">
            <a:off x="10807268" y="136917"/>
            <a:ext cx="974153" cy="1023523"/>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B4B6912D-4D0F-394A-84D3-47BF37E57BFF}"/>
              </a:ext>
            </a:extLst>
          </p:cNvPr>
          <p:cNvSpPr/>
          <p:nvPr/>
        </p:nvSpPr>
        <p:spPr>
          <a:xfrm rot="385153">
            <a:off x="9661633" y="1173023"/>
            <a:ext cx="2414610" cy="584775"/>
          </a:xfrm>
          <a:prstGeom prst="rect">
            <a:avLst/>
          </a:prstGeom>
          <a:noFill/>
          <a:ln>
            <a:noFill/>
          </a:ln>
        </p:spPr>
        <p:txBody>
          <a:bodyPr wrap="square" lIns="91440" tIns="45720" rIns="91440" bIns="45720">
            <a:spAutoFit/>
          </a:bodyPr>
          <a:lstStyle/>
          <a:p>
            <a:pPr algn="ctr" defTabSz="914400" rtl="1"/>
            <a:r>
              <a:rPr lang="ar-SA" sz="3200" b="1" dirty="0">
                <a:ln w="9525">
                  <a:solidFill>
                    <a:prstClr val="black"/>
                  </a:solidFill>
                  <a:prstDash val="solid"/>
                </a:ln>
                <a:solidFill>
                  <a:srgbClr val="D58C2E">
                    <a:lumMod val="50000"/>
                  </a:srgbClr>
                </a:solidFill>
                <a:effectLst>
                  <a:outerShdw blurRad="12700" dist="38100" dir="2700000" algn="tl" rotWithShape="0">
                    <a:srgbClr val="C9492C">
                      <a:lumMod val="60000"/>
                      <a:lumOff val="40000"/>
                    </a:srgbClr>
                  </a:outerShdw>
                </a:effectLst>
                <a:latin typeface="Aldhabi" panose="01000000000000000000" pitchFamily="2" charset="-78"/>
                <a:cs typeface="Aldhabi" panose="01000000000000000000" pitchFamily="2" charset="-78"/>
              </a:rPr>
              <a:t>تأكد</a:t>
            </a:r>
          </a:p>
        </p:txBody>
      </p:sp>
      <p:sp>
        <p:nvSpPr>
          <p:cNvPr id="13" name="AutoShape 34">
            <a:extLst>
              <a:ext uri="{FF2B5EF4-FFF2-40B4-BE49-F238E27FC236}">
                <a16:creationId xmlns:a16="http://schemas.microsoft.com/office/drawing/2014/main" id="{E82D2144-0D7E-064A-A621-551BB72193CC}"/>
              </a:ext>
            </a:extLst>
          </p:cNvPr>
          <p:cNvSpPr>
            <a:spLocks noChangeArrowheads="1"/>
          </p:cNvSpPr>
          <p:nvPr/>
        </p:nvSpPr>
        <p:spPr bwMode="auto">
          <a:xfrm>
            <a:off x="4523203" y="2065174"/>
            <a:ext cx="828675" cy="358775"/>
          </a:xfrm>
          <a:prstGeom prst="leftArrow">
            <a:avLst>
              <a:gd name="adj1" fmla="val 50000"/>
              <a:gd name="adj2" fmla="val 57743"/>
            </a:avLst>
          </a:prstGeom>
          <a:solidFill>
            <a:schemeClr val="accent1"/>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solidFill>
                <a:srgbClr val="002060"/>
              </a:solidFill>
            </a:endParaRPr>
          </a:p>
        </p:txBody>
      </p:sp>
      <p:sp>
        <p:nvSpPr>
          <p:cNvPr id="14" name="Text Box 87">
            <a:extLst>
              <a:ext uri="{FF2B5EF4-FFF2-40B4-BE49-F238E27FC236}">
                <a16:creationId xmlns:a16="http://schemas.microsoft.com/office/drawing/2014/main" id="{FEFDF942-22AF-244F-82CB-A3D824FA4C64}"/>
              </a:ext>
            </a:extLst>
          </p:cNvPr>
          <p:cNvSpPr txBox="1">
            <a:spLocks noChangeArrowheads="1"/>
          </p:cNvSpPr>
          <p:nvPr/>
        </p:nvSpPr>
        <p:spPr bwMode="auto">
          <a:xfrm>
            <a:off x="2024478" y="2030249"/>
            <a:ext cx="2247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ميل العمودي عليه =</a:t>
            </a:r>
            <a:endParaRPr lang="en-US" altLang="ar-SA" sz="2400" b="1">
              <a:solidFill>
                <a:srgbClr val="002060"/>
              </a:solidFill>
            </a:endParaRPr>
          </a:p>
        </p:txBody>
      </p:sp>
      <p:sp>
        <p:nvSpPr>
          <p:cNvPr id="16" name="Text Box 87">
            <a:extLst>
              <a:ext uri="{FF2B5EF4-FFF2-40B4-BE49-F238E27FC236}">
                <a16:creationId xmlns:a16="http://schemas.microsoft.com/office/drawing/2014/main" id="{A6F4BA85-0053-CF4B-A57D-F30E7373A043}"/>
              </a:ext>
            </a:extLst>
          </p:cNvPr>
          <p:cNvSpPr txBox="1">
            <a:spLocks noChangeArrowheads="1"/>
          </p:cNvSpPr>
          <p:nvPr/>
        </p:nvSpPr>
        <p:spPr bwMode="auto">
          <a:xfrm>
            <a:off x="7333078" y="2728749"/>
            <a:ext cx="200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ص = م س + ب</a:t>
            </a:r>
            <a:endParaRPr lang="en-US" altLang="ar-SA" sz="2400" b="1">
              <a:solidFill>
                <a:srgbClr val="002060"/>
              </a:solidFill>
            </a:endParaRPr>
          </a:p>
        </p:txBody>
      </p:sp>
      <p:sp>
        <p:nvSpPr>
          <p:cNvPr id="17" name="Rectangle 95">
            <a:extLst>
              <a:ext uri="{FF2B5EF4-FFF2-40B4-BE49-F238E27FC236}">
                <a16:creationId xmlns:a16="http://schemas.microsoft.com/office/drawing/2014/main" id="{28C31B33-BD4C-8043-9D46-4FCC72D19D59}"/>
              </a:ext>
            </a:extLst>
          </p:cNvPr>
          <p:cNvSpPr>
            <a:spLocks noChangeArrowheads="1"/>
          </p:cNvSpPr>
          <p:nvPr/>
        </p:nvSpPr>
        <p:spPr bwMode="auto">
          <a:xfrm>
            <a:off x="1392653" y="4338474"/>
            <a:ext cx="4176712" cy="8286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solidFill>
                <a:srgbClr val="002060"/>
              </a:solidFill>
            </a:endParaRPr>
          </a:p>
        </p:txBody>
      </p:sp>
      <p:sp>
        <p:nvSpPr>
          <p:cNvPr id="18" name="Text Box 87">
            <a:extLst>
              <a:ext uri="{FF2B5EF4-FFF2-40B4-BE49-F238E27FC236}">
                <a16:creationId xmlns:a16="http://schemas.microsoft.com/office/drawing/2014/main" id="{8EE4A838-6341-C741-8EC4-231B82756834}"/>
              </a:ext>
            </a:extLst>
          </p:cNvPr>
          <p:cNvSpPr txBox="1">
            <a:spLocks noChangeArrowheads="1"/>
          </p:cNvSpPr>
          <p:nvPr/>
        </p:nvSpPr>
        <p:spPr bwMode="auto">
          <a:xfrm>
            <a:off x="3912015" y="4482936"/>
            <a:ext cx="1620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المعادلة هي :</a:t>
            </a:r>
            <a:endParaRPr lang="en-US" altLang="ar-SA" sz="2400" b="1">
              <a:solidFill>
                <a:srgbClr val="002060"/>
              </a:solidFill>
            </a:endParaRPr>
          </a:p>
        </p:txBody>
      </p:sp>
      <p:sp>
        <p:nvSpPr>
          <p:cNvPr id="19" name="Rectangle 20">
            <a:extLst>
              <a:ext uri="{FF2B5EF4-FFF2-40B4-BE49-F238E27FC236}">
                <a16:creationId xmlns:a16="http://schemas.microsoft.com/office/drawing/2014/main" id="{D611815B-5677-714B-9071-C6D972448351}"/>
              </a:ext>
            </a:extLst>
          </p:cNvPr>
          <p:cNvSpPr>
            <a:spLocks noChangeArrowheads="1"/>
          </p:cNvSpPr>
          <p:nvPr/>
        </p:nvSpPr>
        <p:spPr bwMode="auto">
          <a:xfrm>
            <a:off x="1140240" y="774536"/>
            <a:ext cx="8783638" cy="935038"/>
          </a:xfrm>
          <a:prstGeom prst="rect">
            <a:avLst/>
          </a:prstGeom>
          <a:solidFill>
            <a:schemeClr val="bg2"/>
          </a:solidFill>
          <a:ln w="57150" cmpd="thinThick">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r-SA" altLang="ar-SA" sz="2400" b="1">
                <a:solidFill>
                  <a:srgbClr val="002060"/>
                </a:solidFill>
              </a:rPr>
              <a:t>اكتب معادلة المستقيم المار بالنقطة ( ــ ١ ، ٤ ) والمعامد للمستقيم ص = ٣ س +  ٥</a:t>
            </a:r>
          </a:p>
          <a:p>
            <a:pPr eaLnBrk="1" hangingPunct="1">
              <a:spcBef>
                <a:spcPct val="0"/>
              </a:spcBef>
              <a:buFontTx/>
              <a:buNone/>
            </a:pPr>
            <a:r>
              <a:rPr lang="ar-SA" altLang="ar-SA" sz="2400" b="1">
                <a:solidFill>
                  <a:srgbClr val="002060"/>
                </a:solidFill>
              </a:rPr>
              <a:t>بصيغة الميل والمقطع . </a:t>
            </a:r>
            <a:endParaRPr lang="en-US" altLang="ar-SA" sz="2400" b="1">
              <a:solidFill>
                <a:srgbClr val="002060"/>
              </a:solidFill>
            </a:endParaRPr>
          </a:p>
        </p:txBody>
      </p:sp>
      <p:sp>
        <p:nvSpPr>
          <p:cNvPr id="21" name="Text Box 87">
            <a:extLst>
              <a:ext uri="{FF2B5EF4-FFF2-40B4-BE49-F238E27FC236}">
                <a16:creationId xmlns:a16="http://schemas.microsoft.com/office/drawing/2014/main" id="{D7B38492-C3CE-2045-8AB5-4300013B75E5}"/>
              </a:ext>
            </a:extLst>
          </p:cNvPr>
          <p:cNvSpPr txBox="1">
            <a:spLocks noChangeArrowheads="1"/>
          </p:cNvSpPr>
          <p:nvPr/>
        </p:nvSpPr>
        <p:spPr bwMode="auto">
          <a:xfrm>
            <a:off x="5856703" y="2008024"/>
            <a:ext cx="4068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ميل المستقيم ص = ٣ س +  ٥ هو :</a:t>
            </a:r>
            <a:endParaRPr lang="en-US" altLang="ar-SA" sz="2400" b="1">
              <a:solidFill>
                <a:srgbClr val="002060"/>
              </a:solidFill>
            </a:endParaRPr>
          </a:p>
        </p:txBody>
      </p:sp>
      <p:grpSp>
        <p:nvGrpSpPr>
          <p:cNvPr id="22" name="Group 53">
            <a:extLst>
              <a:ext uri="{FF2B5EF4-FFF2-40B4-BE49-F238E27FC236}">
                <a16:creationId xmlns:a16="http://schemas.microsoft.com/office/drawing/2014/main" id="{20055005-D9F7-B24F-9BCC-D9BEE190B266}"/>
              </a:ext>
            </a:extLst>
          </p:cNvPr>
          <p:cNvGrpSpPr>
            <a:grpSpLocks/>
          </p:cNvGrpSpPr>
          <p:nvPr/>
        </p:nvGrpSpPr>
        <p:grpSpPr bwMode="auto">
          <a:xfrm>
            <a:off x="1476790" y="1871499"/>
            <a:ext cx="608013" cy="831850"/>
            <a:chOff x="2837" y="2035"/>
            <a:chExt cx="383" cy="524"/>
          </a:xfrm>
        </p:grpSpPr>
        <p:sp>
          <p:nvSpPr>
            <p:cNvPr id="23" name="Text Box 87">
              <a:extLst>
                <a:ext uri="{FF2B5EF4-FFF2-40B4-BE49-F238E27FC236}">
                  <a16:creationId xmlns:a16="http://schemas.microsoft.com/office/drawing/2014/main" id="{E08AC113-90B3-D245-BF87-155A2F3C6C03}"/>
                </a:ext>
              </a:extLst>
            </p:cNvPr>
            <p:cNvSpPr txBox="1">
              <a:spLocks noChangeArrowheads="1"/>
            </p:cNvSpPr>
            <p:nvPr/>
          </p:nvSpPr>
          <p:spPr bwMode="auto">
            <a:xfrm>
              <a:off x="2993" y="2115"/>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ــ</a:t>
              </a:r>
              <a:endParaRPr lang="en-US" altLang="ar-SA" sz="2400" b="1">
                <a:solidFill>
                  <a:srgbClr val="002060"/>
                </a:solidFill>
              </a:endParaRPr>
            </a:p>
          </p:txBody>
        </p:sp>
        <p:grpSp>
          <p:nvGrpSpPr>
            <p:cNvPr id="24" name="Group 109">
              <a:extLst>
                <a:ext uri="{FF2B5EF4-FFF2-40B4-BE49-F238E27FC236}">
                  <a16:creationId xmlns:a16="http://schemas.microsoft.com/office/drawing/2014/main" id="{1D1E2D42-2D0A-9A4C-87D1-98FE4733EE90}"/>
                </a:ext>
              </a:extLst>
            </p:cNvPr>
            <p:cNvGrpSpPr>
              <a:grpSpLocks/>
            </p:cNvGrpSpPr>
            <p:nvPr/>
          </p:nvGrpSpPr>
          <p:grpSpPr bwMode="auto">
            <a:xfrm>
              <a:off x="2837" y="2035"/>
              <a:ext cx="198" cy="524"/>
              <a:chOff x="2381" y="2727"/>
              <a:chExt cx="1226" cy="524"/>
            </a:xfrm>
          </p:grpSpPr>
          <p:sp>
            <p:nvSpPr>
              <p:cNvPr id="25" name="Text Box 87">
                <a:extLst>
                  <a:ext uri="{FF2B5EF4-FFF2-40B4-BE49-F238E27FC236}">
                    <a16:creationId xmlns:a16="http://schemas.microsoft.com/office/drawing/2014/main" id="{F3B190AD-9734-E641-8DF3-B91AD86B533F}"/>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١</a:t>
                </a:r>
                <a:endParaRPr lang="en-US" altLang="ar-SA" sz="2400" b="1">
                  <a:solidFill>
                    <a:srgbClr val="002060"/>
                  </a:solidFill>
                </a:endParaRPr>
              </a:p>
            </p:txBody>
          </p:sp>
          <p:sp>
            <p:nvSpPr>
              <p:cNvPr id="26" name="Text Box 87">
                <a:extLst>
                  <a:ext uri="{FF2B5EF4-FFF2-40B4-BE49-F238E27FC236}">
                    <a16:creationId xmlns:a16="http://schemas.microsoft.com/office/drawing/2014/main" id="{FAC5663D-0E13-2F43-9726-C8DA6FFE0AD6}"/>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٣</a:t>
                </a:r>
                <a:endParaRPr lang="en-US" altLang="ar-SA" sz="2400" b="1">
                  <a:solidFill>
                    <a:srgbClr val="002060"/>
                  </a:solidFill>
                </a:endParaRPr>
              </a:p>
            </p:txBody>
          </p:sp>
          <p:sp>
            <p:nvSpPr>
              <p:cNvPr id="27" name="Line 112">
                <a:extLst>
                  <a:ext uri="{FF2B5EF4-FFF2-40B4-BE49-F238E27FC236}">
                    <a16:creationId xmlns:a16="http://schemas.microsoft.com/office/drawing/2014/main" id="{239EC198-B3F5-5545-898E-03F377B8012A}"/>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sp>
        <p:nvSpPr>
          <p:cNvPr id="28" name="Text Box 87">
            <a:extLst>
              <a:ext uri="{FF2B5EF4-FFF2-40B4-BE49-F238E27FC236}">
                <a16:creationId xmlns:a16="http://schemas.microsoft.com/office/drawing/2014/main" id="{6B485B9D-6E90-3246-8DB8-0753FDF020EC}"/>
              </a:ext>
            </a:extLst>
          </p:cNvPr>
          <p:cNvSpPr txBox="1">
            <a:spLocks noChangeArrowheads="1"/>
          </p:cNvSpPr>
          <p:nvPr/>
        </p:nvSpPr>
        <p:spPr bwMode="auto">
          <a:xfrm>
            <a:off x="5675728" y="2044536"/>
            <a:ext cx="374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٣</a:t>
            </a:r>
            <a:endParaRPr lang="en-US" altLang="ar-SA" sz="2400" b="1">
              <a:solidFill>
                <a:srgbClr val="002060"/>
              </a:solidFill>
            </a:endParaRPr>
          </a:p>
        </p:txBody>
      </p:sp>
      <p:grpSp>
        <p:nvGrpSpPr>
          <p:cNvPr id="29" name="Group 80">
            <a:extLst>
              <a:ext uri="{FF2B5EF4-FFF2-40B4-BE49-F238E27FC236}">
                <a16:creationId xmlns:a16="http://schemas.microsoft.com/office/drawing/2014/main" id="{58FE3F89-7107-6A4A-B9A3-C0D70D735C4C}"/>
              </a:ext>
            </a:extLst>
          </p:cNvPr>
          <p:cNvGrpSpPr>
            <a:grpSpLocks/>
          </p:cNvGrpSpPr>
          <p:nvPr/>
        </p:nvGrpSpPr>
        <p:grpSpPr bwMode="auto">
          <a:xfrm>
            <a:off x="6325015" y="3373274"/>
            <a:ext cx="2865438" cy="831850"/>
            <a:chOff x="3402" y="2119"/>
            <a:chExt cx="1805" cy="524"/>
          </a:xfrm>
        </p:grpSpPr>
        <p:sp>
          <p:nvSpPr>
            <p:cNvPr id="30" name="Text Box 87">
              <a:extLst>
                <a:ext uri="{FF2B5EF4-FFF2-40B4-BE49-F238E27FC236}">
                  <a16:creationId xmlns:a16="http://schemas.microsoft.com/office/drawing/2014/main" id="{191A5A7B-D7AC-8B4F-98BB-B18637E0817D}"/>
                </a:ext>
              </a:extLst>
            </p:cNvPr>
            <p:cNvSpPr txBox="1">
              <a:spLocks noChangeArrowheads="1"/>
            </p:cNvSpPr>
            <p:nvPr/>
          </p:nvSpPr>
          <p:spPr bwMode="auto">
            <a:xfrm>
              <a:off x="3402" y="2228"/>
              <a:ext cx="180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٤ =         ( ــ ١ ) +  ب</a:t>
              </a:r>
              <a:endParaRPr lang="en-US" altLang="ar-SA" sz="2400" b="1">
                <a:solidFill>
                  <a:srgbClr val="002060"/>
                </a:solidFill>
              </a:endParaRPr>
            </a:p>
          </p:txBody>
        </p:sp>
        <p:grpSp>
          <p:nvGrpSpPr>
            <p:cNvPr id="31" name="Group 68">
              <a:extLst>
                <a:ext uri="{FF2B5EF4-FFF2-40B4-BE49-F238E27FC236}">
                  <a16:creationId xmlns:a16="http://schemas.microsoft.com/office/drawing/2014/main" id="{D92000C5-0178-594C-9004-F26B9AC46C1A}"/>
                </a:ext>
              </a:extLst>
            </p:cNvPr>
            <p:cNvGrpSpPr>
              <a:grpSpLocks/>
            </p:cNvGrpSpPr>
            <p:nvPr/>
          </p:nvGrpSpPr>
          <p:grpSpPr bwMode="auto">
            <a:xfrm>
              <a:off x="4445" y="2119"/>
              <a:ext cx="383" cy="524"/>
              <a:chOff x="2837" y="2035"/>
              <a:chExt cx="383" cy="524"/>
            </a:xfrm>
          </p:grpSpPr>
          <p:sp>
            <p:nvSpPr>
              <p:cNvPr id="32" name="Text Box 87">
                <a:extLst>
                  <a:ext uri="{FF2B5EF4-FFF2-40B4-BE49-F238E27FC236}">
                    <a16:creationId xmlns:a16="http://schemas.microsoft.com/office/drawing/2014/main" id="{CE9C59AE-6932-D646-AB67-C8F68CDC73B9}"/>
                  </a:ext>
                </a:extLst>
              </p:cNvPr>
              <p:cNvSpPr txBox="1">
                <a:spLocks noChangeArrowheads="1"/>
              </p:cNvSpPr>
              <p:nvPr/>
            </p:nvSpPr>
            <p:spPr bwMode="auto">
              <a:xfrm>
                <a:off x="2993" y="2115"/>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ــ</a:t>
                </a:r>
                <a:endParaRPr lang="en-US" altLang="ar-SA" sz="2400" b="1">
                  <a:solidFill>
                    <a:srgbClr val="002060"/>
                  </a:solidFill>
                </a:endParaRPr>
              </a:p>
            </p:txBody>
          </p:sp>
          <p:grpSp>
            <p:nvGrpSpPr>
              <p:cNvPr id="33" name="Group 109">
                <a:extLst>
                  <a:ext uri="{FF2B5EF4-FFF2-40B4-BE49-F238E27FC236}">
                    <a16:creationId xmlns:a16="http://schemas.microsoft.com/office/drawing/2014/main" id="{BB85BD57-1A23-2048-9078-0A9D5D92F9CF}"/>
                  </a:ext>
                </a:extLst>
              </p:cNvPr>
              <p:cNvGrpSpPr>
                <a:grpSpLocks/>
              </p:cNvGrpSpPr>
              <p:nvPr/>
            </p:nvGrpSpPr>
            <p:grpSpPr bwMode="auto">
              <a:xfrm>
                <a:off x="2837" y="2035"/>
                <a:ext cx="198" cy="524"/>
                <a:chOff x="2381" y="2727"/>
                <a:chExt cx="1226" cy="524"/>
              </a:xfrm>
            </p:grpSpPr>
            <p:sp>
              <p:nvSpPr>
                <p:cNvPr id="34" name="Text Box 87">
                  <a:extLst>
                    <a:ext uri="{FF2B5EF4-FFF2-40B4-BE49-F238E27FC236}">
                      <a16:creationId xmlns:a16="http://schemas.microsoft.com/office/drawing/2014/main" id="{76A2C955-797F-D04B-8C2F-D162C545C41F}"/>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١</a:t>
                  </a:r>
                  <a:endParaRPr lang="en-US" altLang="ar-SA" sz="2400" b="1">
                    <a:solidFill>
                      <a:srgbClr val="002060"/>
                    </a:solidFill>
                  </a:endParaRPr>
                </a:p>
              </p:txBody>
            </p:sp>
            <p:sp>
              <p:nvSpPr>
                <p:cNvPr id="35" name="Text Box 87">
                  <a:extLst>
                    <a:ext uri="{FF2B5EF4-FFF2-40B4-BE49-F238E27FC236}">
                      <a16:creationId xmlns:a16="http://schemas.microsoft.com/office/drawing/2014/main" id="{4DDEA16A-EB6E-3C4A-B9B6-4E15969CF3B4}"/>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٣</a:t>
                  </a:r>
                  <a:endParaRPr lang="en-US" altLang="ar-SA" sz="2400" b="1">
                    <a:solidFill>
                      <a:srgbClr val="002060"/>
                    </a:solidFill>
                  </a:endParaRPr>
                </a:p>
              </p:txBody>
            </p:sp>
            <p:sp>
              <p:nvSpPr>
                <p:cNvPr id="36" name="Line 112">
                  <a:extLst>
                    <a:ext uri="{FF2B5EF4-FFF2-40B4-BE49-F238E27FC236}">
                      <a16:creationId xmlns:a16="http://schemas.microsoft.com/office/drawing/2014/main" id="{D440E43A-5CF0-CD4C-89E4-C82F1C0F7EEA}"/>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grpSp>
      <p:grpSp>
        <p:nvGrpSpPr>
          <p:cNvPr id="37" name="Group 85">
            <a:extLst>
              <a:ext uri="{FF2B5EF4-FFF2-40B4-BE49-F238E27FC236}">
                <a16:creationId xmlns:a16="http://schemas.microsoft.com/office/drawing/2014/main" id="{C43B060E-944A-1146-AF57-65E15D40624D}"/>
              </a:ext>
            </a:extLst>
          </p:cNvPr>
          <p:cNvGrpSpPr>
            <a:grpSpLocks/>
          </p:cNvGrpSpPr>
          <p:nvPr/>
        </p:nvGrpSpPr>
        <p:grpSpPr bwMode="auto">
          <a:xfrm>
            <a:off x="6374228" y="4108286"/>
            <a:ext cx="2830512" cy="831850"/>
            <a:chOff x="3433" y="2582"/>
            <a:chExt cx="1783" cy="524"/>
          </a:xfrm>
        </p:grpSpPr>
        <p:sp>
          <p:nvSpPr>
            <p:cNvPr id="38" name="Text Box 87">
              <a:extLst>
                <a:ext uri="{FF2B5EF4-FFF2-40B4-BE49-F238E27FC236}">
                  <a16:creationId xmlns:a16="http://schemas.microsoft.com/office/drawing/2014/main" id="{5295B40E-8FDF-754F-977E-BA72B0A02723}"/>
                </a:ext>
              </a:extLst>
            </p:cNvPr>
            <p:cNvSpPr txBox="1">
              <a:spLocks noChangeArrowheads="1"/>
            </p:cNvSpPr>
            <p:nvPr/>
          </p:nvSpPr>
          <p:spPr bwMode="auto">
            <a:xfrm>
              <a:off x="3433" y="2688"/>
              <a:ext cx="17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٤ =        +  ب</a:t>
              </a:r>
              <a:endParaRPr lang="en-US" altLang="ar-SA" sz="2400" b="1">
                <a:solidFill>
                  <a:srgbClr val="002060"/>
                </a:solidFill>
              </a:endParaRPr>
            </a:p>
          </p:txBody>
        </p:sp>
        <p:grpSp>
          <p:nvGrpSpPr>
            <p:cNvPr id="39" name="Group 109">
              <a:extLst>
                <a:ext uri="{FF2B5EF4-FFF2-40B4-BE49-F238E27FC236}">
                  <a16:creationId xmlns:a16="http://schemas.microsoft.com/office/drawing/2014/main" id="{5DAFFCC9-E488-FD44-A7A1-6FDB239197B6}"/>
                </a:ext>
              </a:extLst>
            </p:cNvPr>
            <p:cNvGrpSpPr>
              <a:grpSpLocks/>
            </p:cNvGrpSpPr>
            <p:nvPr/>
          </p:nvGrpSpPr>
          <p:grpSpPr bwMode="auto">
            <a:xfrm>
              <a:off x="4572" y="2582"/>
              <a:ext cx="198" cy="524"/>
              <a:chOff x="2381" y="2727"/>
              <a:chExt cx="1226" cy="524"/>
            </a:xfrm>
          </p:grpSpPr>
          <p:sp>
            <p:nvSpPr>
              <p:cNvPr id="40" name="Text Box 87">
                <a:extLst>
                  <a:ext uri="{FF2B5EF4-FFF2-40B4-BE49-F238E27FC236}">
                    <a16:creationId xmlns:a16="http://schemas.microsoft.com/office/drawing/2014/main" id="{39A80046-7761-534A-97F7-C6ED8E12A3A1}"/>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١</a:t>
                </a:r>
                <a:endParaRPr lang="en-US" altLang="ar-SA" sz="2400" b="1">
                  <a:solidFill>
                    <a:srgbClr val="002060"/>
                  </a:solidFill>
                </a:endParaRPr>
              </a:p>
            </p:txBody>
          </p:sp>
          <p:sp>
            <p:nvSpPr>
              <p:cNvPr id="41" name="Text Box 87">
                <a:extLst>
                  <a:ext uri="{FF2B5EF4-FFF2-40B4-BE49-F238E27FC236}">
                    <a16:creationId xmlns:a16="http://schemas.microsoft.com/office/drawing/2014/main" id="{C15720E4-6246-3B43-A0D0-5B0630C4B9B6}"/>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٣</a:t>
                </a:r>
                <a:endParaRPr lang="en-US" altLang="ar-SA" sz="2400" b="1">
                  <a:solidFill>
                    <a:srgbClr val="002060"/>
                  </a:solidFill>
                </a:endParaRPr>
              </a:p>
            </p:txBody>
          </p:sp>
          <p:sp>
            <p:nvSpPr>
              <p:cNvPr id="42" name="Line 112">
                <a:extLst>
                  <a:ext uri="{FF2B5EF4-FFF2-40B4-BE49-F238E27FC236}">
                    <a16:creationId xmlns:a16="http://schemas.microsoft.com/office/drawing/2014/main" id="{A74E05C9-5E74-3C40-A67E-D0AD0EFD4454}"/>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grpSp>
        <p:nvGrpSpPr>
          <p:cNvPr id="43" name="Group 91">
            <a:extLst>
              <a:ext uri="{FF2B5EF4-FFF2-40B4-BE49-F238E27FC236}">
                <a16:creationId xmlns:a16="http://schemas.microsoft.com/office/drawing/2014/main" id="{1020B52B-8924-AF48-AB39-757B7F52E674}"/>
              </a:ext>
            </a:extLst>
          </p:cNvPr>
          <p:cNvGrpSpPr>
            <a:grpSpLocks/>
          </p:cNvGrpSpPr>
          <p:nvPr/>
        </p:nvGrpSpPr>
        <p:grpSpPr bwMode="auto">
          <a:xfrm>
            <a:off x="7390228" y="4821074"/>
            <a:ext cx="2433637" cy="831850"/>
            <a:chOff x="4014" y="3031"/>
            <a:chExt cx="1533" cy="524"/>
          </a:xfrm>
        </p:grpSpPr>
        <p:sp>
          <p:nvSpPr>
            <p:cNvPr id="44" name="Text Box 87">
              <a:extLst>
                <a:ext uri="{FF2B5EF4-FFF2-40B4-BE49-F238E27FC236}">
                  <a16:creationId xmlns:a16="http://schemas.microsoft.com/office/drawing/2014/main" id="{B950B639-9401-7A47-AD59-53133A0CC93D}"/>
                </a:ext>
              </a:extLst>
            </p:cNvPr>
            <p:cNvSpPr txBox="1">
              <a:spLocks noChangeArrowheads="1"/>
            </p:cNvSpPr>
            <p:nvPr/>
          </p:nvSpPr>
          <p:spPr bwMode="auto">
            <a:xfrm>
              <a:off x="4014" y="3135"/>
              <a:ext cx="15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٤ ــ      =           ب</a:t>
              </a:r>
              <a:endParaRPr lang="en-US" altLang="ar-SA" sz="2400" b="1">
                <a:solidFill>
                  <a:srgbClr val="002060"/>
                </a:solidFill>
              </a:endParaRPr>
            </a:p>
          </p:txBody>
        </p:sp>
        <p:grpSp>
          <p:nvGrpSpPr>
            <p:cNvPr id="45" name="Group 109">
              <a:extLst>
                <a:ext uri="{FF2B5EF4-FFF2-40B4-BE49-F238E27FC236}">
                  <a16:creationId xmlns:a16="http://schemas.microsoft.com/office/drawing/2014/main" id="{B34BD87D-8A81-A249-8528-9F70C0BD37E1}"/>
                </a:ext>
              </a:extLst>
            </p:cNvPr>
            <p:cNvGrpSpPr>
              <a:grpSpLocks/>
            </p:cNvGrpSpPr>
            <p:nvPr/>
          </p:nvGrpSpPr>
          <p:grpSpPr bwMode="auto">
            <a:xfrm>
              <a:off x="4973" y="3031"/>
              <a:ext cx="198" cy="524"/>
              <a:chOff x="2381" y="2727"/>
              <a:chExt cx="1226" cy="524"/>
            </a:xfrm>
          </p:grpSpPr>
          <p:sp>
            <p:nvSpPr>
              <p:cNvPr id="46" name="Text Box 87">
                <a:extLst>
                  <a:ext uri="{FF2B5EF4-FFF2-40B4-BE49-F238E27FC236}">
                    <a16:creationId xmlns:a16="http://schemas.microsoft.com/office/drawing/2014/main" id="{685D23AB-9040-9B4B-9E7F-EDBF8836EAAB}"/>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١</a:t>
                </a:r>
                <a:endParaRPr lang="en-US" altLang="ar-SA" sz="2400" b="1">
                  <a:solidFill>
                    <a:srgbClr val="002060"/>
                  </a:solidFill>
                </a:endParaRPr>
              </a:p>
            </p:txBody>
          </p:sp>
          <p:sp>
            <p:nvSpPr>
              <p:cNvPr id="47" name="Text Box 87">
                <a:extLst>
                  <a:ext uri="{FF2B5EF4-FFF2-40B4-BE49-F238E27FC236}">
                    <a16:creationId xmlns:a16="http://schemas.microsoft.com/office/drawing/2014/main" id="{4171B6BC-7475-9F47-B7BB-A813A76B7F47}"/>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٣</a:t>
                </a:r>
                <a:endParaRPr lang="en-US" altLang="ar-SA" sz="2400" b="1">
                  <a:solidFill>
                    <a:srgbClr val="002060"/>
                  </a:solidFill>
                </a:endParaRPr>
              </a:p>
            </p:txBody>
          </p:sp>
          <p:sp>
            <p:nvSpPr>
              <p:cNvPr id="48" name="Line 112">
                <a:extLst>
                  <a:ext uri="{FF2B5EF4-FFF2-40B4-BE49-F238E27FC236}">
                    <a16:creationId xmlns:a16="http://schemas.microsoft.com/office/drawing/2014/main" id="{01B78EAF-CC8D-7D43-A0DE-E534419A1396}"/>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grpSp>
        <p:nvGrpSpPr>
          <p:cNvPr id="49" name="Group 103">
            <a:extLst>
              <a:ext uri="{FF2B5EF4-FFF2-40B4-BE49-F238E27FC236}">
                <a16:creationId xmlns:a16="http://schemas.microsoft.com/office/drawing/2014/main" id="{F88E05BD-D3EF-C54A-8563-F2122C619928}"/>
              </a:ext>
            </a:extLst>
          </p:cNvPr>
          <p:cNvGrpSpPr>
            <a:grpSpLocks/>
          </p:cNvGrpSpPr>
          <p:nvPr/>
        </p:nvGrpSpPr>
        <p:grpSpPr bwMode="auto">
          <a:xfrm>
            <a:off x="6850478" y="5598949"/>
            <a:ext cx="2654300" cy="831850"/>
            <a:chOff x="3733" y="3521"/>
            <a:chExt cx="1672" cy="524"/>
          </a:xfrm>
        </p:grpSpPr>
        <p:sp>
          <p:nvSpPr>
            <p:cNvPr id="50" name="Text Box 87">
              <a:extLst>
                <a:ext uri="{FF2B5EF4-FFF2-40B4-BE49-F238E27FC236}">
                  <a16:creationId xmlns:a16="http://schemas.microsoft.com/office/drawing/2014/main" id="{2F66DABB-6160-6E42-8981-5BDCF0B97A4C}"/>
                </a:ext>
              </a:extLst>
            </p:cNvPr>
            <p:cNvSpPr txBox="1">
              <a:spLocks noChangeArrowheads="1"/>
            </p:cNvSpPr>
            <p:nvPr/>
          </p:nvSpPr>
          <p:spPr bwMode="auto">
            <a:xfrm>
              <a:off x="3733" y="3641"/>
              <a:ext cx="15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٣  =           ب</a:t>
              </a:r>
              <a:endParaRPr lang="en-US" altLang="ar-SA" sz="2400" b="1">
                <a:solidFill>
                  <a:srgbClr val="002060"/>
                </a:solidFill>
              </a:endParaRPr>
            </a:p>
          </p:txBody>
        </p:sp>
        <p:grpSp>
          <p:nvGrpSpPr>
            <p:cNvPr id="51" name="Group 109">
              <a:extLst>
                <a:ext uri="{FF2B5EF4-FFF2-40B4-BE49-F238E27FC236}">
                  <a16:creationId xmlns:a16="http://schemas.microsoft.com/office/drawing/2014/main" id="{75F791E0-ED62-DA42-BD7E-CEA41EA2B33C}"/>
                </a:ext>
              </a:extLst>
            </p:cNvPr>
            <p:cNvGrpSpPr>
              <a:grpSpLocks/>
            </p:cNvGrpSpPr>
            <p:nvPr/>
          </p:nvGrpSpPr>
          <p:grpSpPr bwMode="auto">
            <a:xfrm>
              <a:off x="5207" y="3521"/>
              <a:ext cx="198" cy="524"/>
              <a:chOff x="2381" y="2727"/>
              <a:chExt cx="1226" cy="524"/>
            </a:xfrm>
          </p:grpSpPr>
          <p:sp>
            <p:nvSpPr>
              <p:cNvPr id="52" name="Text Box 87">
                <a:extLst>
                  <a:ext uri="{FF2B5EF4-FFF2-40B4-BE49-F238E27FC236}">
                    <a16:creationId xmlns:a16="http://schemas.microsoft.com/office/drawing/2014/main" id="{0176903B-70DA-5944-8096-96B05583F786}"/>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٢</a:t>
                </a:r>
                <a:endParaRPr lang="en-US" altLang="ar-SA" sz="2400" b="1">
                  <a:solidFill>
                    <a:srgbClr val="002060"/>
                  </a:solidFill>
                </a:endParaRPr>
              </a:p>
            </p:txBody>
          </p:sp>
          <p:sp>
            <p:nvSpPr>
              <p:cNvPr id="53" name="Text Box 87">
                <a:extLst>
                  <a:ext uri="{FF2B5EF4-FFF2-40B4-BE49-F238E27FC236}">
                    <a16:creationId xmlns:a16="http://schemas.microsoft.com/office/drawing/2014/main" id="{55A15EB0-58FE-4543-8835-DA4F023F4103}"/>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٣</a:t>
                </a:r>
                <a:endParaRPr lang="en-US" altLang="ar-SA" sz="2400" b="1">
                  <a:solidFill>
                    <a:srgbClr val="002060"/>
                  </a:solidFill>
                </a:endParaRPr>
              </a:p>
            </p:txBody>
          </p:sp>
          <p:sp>
            <p:nvSpPr>
              <p:cNvPr id="54" name="Line 112">
                <a:extLst>
                  <a:ext uri="{FF2B5EF4-FFF2-40B4-BE49-F238E27FC236}">
                    <a16:creationId xmlns:a16="http://schemas.microsoft.com/office/drawing/2014/main" id="{6B966C7E-9576-9E41-B056-DA7CCC0124D0}"/>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grpSp>
        <p:nvGrpSpPr>
          <p:cNvPr id="55" name="Group 104">
            <a:extLst>
              <a:ext uri="{FF2B5EF4-FFF2-40B4-BE49-F238E27FC236}">
                <a16:creationId xmlns:a16="http://schemas.microsoft.com/office/drawing/2014/main" id="{79E43650-DE36-1F4D-8847-877BAEC56053}"/>
              </a:ext>
            </a:extLst>
          </p:cNvPr>
          <p:cNvGrpSpPr>
            <a:grpSpLocks/>
          </p:cNvGrpSpPr>
          <p:nvPr/>
        </p:nvGrpSpPr>
        <p:grpSpPr bwMode="auto">
          <a:xfrm>
            <a:off x="1283115" y="4316249"/>
            <a:ext cx="2759075" cy="846137"/>
            <a:chOff x="226" y="2713"/>
            <a:chExt cx="1738" cy="533"/>
          </a:xfrm>
        </p:grpSpPr>
        <p:sp>
          <p:nvSpPr>
            <p:cNvPr id="56" name="Text Box 87">
              <a:extLst>
                <a:ext uri="{FF2B5EF4-FFF2-40B4-BE49-F238E27FC236}">
                  <a16:creationId xmlns:a16="http://schemas.microsoft.com/office/drawing/2014/main" id="{F8E2730C-CCFD-C447-9765-5C5F3F33E163}"/>
                </a:ext>
              </a:extLst>
            </p:cNvPr>
            <p:cNvSpPr txBox="1">
              <a:spLocks noChangeArrowheads="1"/>
            </p:cNvSpPr>
            <p:nvPr/>
          </p:nvSpPr>
          <p:spPr bwMode="auto">
            <a:xfrm>
              <a:off x="226" y="2827"/>
              <a:ext cx="173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ص =        س +      ٣</a:t>
              </a:r>
              <a:endParaRPr lang="en-US" altLang="ar-SA" sz="2400" b="1">
                <a:solidFill>
                  <a:srgbClr val="002060"/>
                </a:solidFill>
              </a:endParaRPr>
            </a:p>
          </p:txBody>
        </p:sp>
        <p:grpSp>
          <p:nvGrpSpPr>
            <p:cNvPr id="57" name="Group 93">
              <a:extLst>
                <a:ext uri="{FF2B5EF4-FFF2-40B4-BE49-F238E27FC236}">
                  <a16:creationId xmlns:a16="http://schemas.microsoft.com/office/drawing/2014/main" id="{9C3A848F-64FB-F945-B31D-654068F3D4DA}"/>
                </a:ext>
              </a:extLst>
            </p:cNvPr>
            <p:cNvGrpSpPr>
              <a:grpSpLocks/>
            </p:cNvGrpSpPr>
            <p:nvPr/>
          </p:nvGrpSpPr>
          <p:grpSpPr bwMode="auto">
            <a:xfrm>
              <a:off x="1170" y="2713"/>
              <a:ext cx="383" cy="524"/>
              <a:chOff x="2837" y="2035"/>
              <a:chExt cx="383" cy="524"/>
            </a:xfrm>
          </p:grpSpPr>
          <p:sp>
            <p:nvSpPr>
              <p:cNvPr id="62" name="Text Box 87">
                <a:extLst>
                  <a:ext uri="{FF2B5EF4-FFF2-40B4-BE49-F238E27FC236}">
                    <a16:creationId xmlns:a16="http://schemas.microsoft.com/office/drawing/2014/main" id="{67A54FA3-E4D7-E34A-90EF-A59F4060D8D9}"/>
                  </a:ext>
                </a:extLst>
              </p:cNvPr>
              <p:cNvSpPr txBox="1">
                <a:spLocks noChangeArrowheads="1"/>
              </p:cNvSpPr>
              <p:nvPr/>
            </p:nvSpPr>
            <p:spPr bwMode="auto">
              <a:xfrm>
                <a:off x="2993" y="2115"/>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ــ</a:t>
                </a:r>
                <a:endParaRPr lang="en-US" altLang="ar-SA" sz="2400" b="1">
                  <a:solidFill>
                    <a:srgbClr val="002060"/>
                  </a:solidFill>
                </a:endParaRPr>
              </a:p>
            </p:txBody>
          </p:sp>
          <p:grpSp>
            <p:nvGrpSpPr>
              <p:cNvPr id="63" name="Group 109">
                <a:extLst>
                  <a:ext uri="{FF2B5EF4-FFF2-40B4-BE49-F238E27FC236}">
                    <a16:creationId xmlns:a16="http://schemas.microsoft.com/office/drawing/2014/main" id="{6ACD1F13-1CA2-DF44-88DF-B2D382AB6D44}"/>
                  </a:ext>
                </a:extLst>
              </p:cNvPr>
              <p:cNvGrpSpPr>
                <a:grpSpLocks/>
              </p:cNvGrpSpPr>
              <p:nvPr/>
            </p:nvGrpSpPr>
            <p:grpSpPr bwMode="auto">
              <a:xfrm>
                <a:off x="2837" y="2035"/>
                <a:ext cx="198" cy="524"/>
                <a:chOff x="2381" y="2727"/>
                <a:chExt cx="1226" cy="524"/>
              </a:xfrm>
            </p:grpSpPr>
            <p:sp>
              <p:nvSpPr>
                <p:cNvPr id="64" name="Text Box 87">
                  <a:extLst>
                    <a:ext uri="{FF2B5EF4-FFF2-40B4-BE49-F238E27FC236}">
                      <a16:creationId xmlns:a16="http://schemas.microsoft.com/office/drawing/2014/main" id="{D94165CF-FFB2-0441-8BC6-5DE08A511B6B}"/>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١</a:t>
                  </a:r>
                  <a:endParaRPr lang="en-US" altLang="ar-SA" sz="2400" b="1">
                    <a:solidFill>
                      <a:srgbClr val="002060"/>
                    </a:solidFill>
                  </a:endParaRPr>
                </a:p>
              </p:txBody>
            </p:sp>
            <p:sp>
              <p:nvSpPr>
                <p:cNvPr id="65" name="Text Box 87">
                  <a:extLst>
                    <a:ext uri="{FF2B5EF4-FFF2-40B4-BE49-F238E27FC236}">
                      <a16:creationId xmlns:a16="http://schemas.microsoft.com/office/drawing/2014/main" id="{C4CC47CE-16E6-D84D-8691-E08C364B3916}"/>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٣</a:t>
                  </a:r>
                  <a:endParaRPr lang="en-US" altLang="ar-SA" sz="2400" b="1">
                    <a:solidFill>
                      <a:srgbClr val="002060"/>
                    </a:solidFill>
                  </a:endParaRPr>
                </a:p>
              </p:txBody>
            </p:sp>
            <p:sp>
              <p:nvSpPr>
                <p:cNvPr id="66" name="Line 112">
                  <a:extLst>
                    <a:ext uri="{FF2B5EF4-FFF2-40B4-BE49-F238E27FC236}">
                      <a16:creationId xmlns:a16="http://schemas.microsoft.com/office/drawing/2014/main" id="{360E8A29-2EA6-4D4E-A21B-61A90A071722}"/>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grpSp>
          <p:nvGrpSpPr>
            <p:cNvPr id="58" name="Group 109">
              <a:extLst>
                <a:ext uri="{FF2B5EF4-FFF2-40B4-BE49-F238E27FC236}">
                  <a16:creationId xmlns:a16="http://schemas.microsoft.com/office/drawing/2014/main" id="{791121AA-7A5A-3B4B-8ECA-1FB7F6214A43}"/>
                </a:ext>
              </a:extLst>
            </p:cNvPr>
            <p:cNvGrpSpPr>
              <a:grpSpLocks/>
            </p:cNvGrpSpPr>
            <p:nvPr/>
          </p:nvGrpSpPr>
          <p:grpSpPr bwMode="auto">
            <a:xfrm>
              <a:off x="476" y="2722"/>
              <a:ext cx="198" cy="524"/>
              <a:chOff x="2381" y="2727"/>
              <a:chExt cx="1226" cy="524"/>
            </a:xfrm>
          </p:grpSpPr>
          <p:sp>
            <p:nvSpPr>
              <p:cNvPr id="59" name="Text Box 87">
                <a:extLst>
                  <a:ext uri="{FF2B5EF4-FFF2-40B4-BE49-F238E27FC236}">
                    <a16:creationId xmlns:a16="http://schemas.microsoft.com/office/drawing/2014/main" id="{7B102E05-C7AE-0346-98C1-6FCEC323953E}"/>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٢</a:t>
                </a:r>
                <a:endParaRPr lang="en-US" altLang="ar-SA" sz="2400" b="1">
                  <a:solidFill>
                    <a:srgbClr val="002060"/>
                  </a:solidFill>
                </a:endParaRPr>
              </a:p>
            </p:txBody>
          </p:sp>
          <p:sp>
            <p:nvSpPr>
              <p:cNvPr id="60" name="Text Box 87">
                <a:extLst>
                  <a:ext uri="{FF2B5EF4-FFF2-40B4-BE49-F238E27FC236}">
                    <a16:creationId xmlns:a16="http://schemas.microsoft.com/office/drawing/2014/main" id="{4305791C-1D69-FB4C-9F0A-D94558FA942F}"/>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٣</a:t>
                </a:r>
                <a:endParaRPr lang="en-US" altLang="ar-SA" sz="2400" b="1">
                  <a:solidFill>
                    <a:srgbClr val="002060"/>
                  </a:solidFill>
                </a:endParaRPr>
              </a:p>
            </p:txBody>
          </p:sp>
          <p:sp>
            <p:nvSpPr>
              <p:cNvPr id="61" name="Line 112">
                <a:extLst>
                  <a:ext uri="{FF2B5EF4-FFF2-40B4-BE49-F238E27FC236}">
                    <a16:creationId xmlns:a16="http://schemas.microsoft.com/office/drawing/2014/main" id="{7707095A-FAD9-2145-8D7E-599A00D4264E}"/>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sp>
        <p:nvSpPr>
          <p:cNvPr id="67" name="مربع نص 54">
            <a:extLst>
              <a:ext uri="{FF2B5EF4-FFF2-40B4-BE49-F238E27FC236}">
                <a16:creationId xmlns:a16="http://schemas.microsoft.com/office/drawing/2014/main" id="{E8312842-067C-DE46-9EB1-71CB576FDD6E}"/>
              </a:ext>
            </a:extLst>
          </p:cNvPr>
          <p:cNvSpPr txBox="1">
            <a:spLocks noChangeArrowheads="1"/>
          </p:cNvSpPr>
          <p:nvPr/>
        </p:nvSpPr>
        <p:spPr bwMode="auto">
          <a:xfrm>
            <a:off x="9830081" y="1619957"/>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rtl="0">
              <a:spcBef>
                <a:spcPct val="0"/>
              </a:spcBef>
              <a:buFontTx/>
              <a:buNone/>
            </a:pPr>
            <a:r>
              <a:rPr lang="ar-SA" altLang="ar-SA" sz="1800" dirty="0">
                <a:solidFill>
                  <a:srgbClr val="C00000"/>
                </a:solidFill>
              </a:rPr>
              <a:t>٨) صـ ١١٦</a:t>
            </a:r>
          </a:p>
        </p:txBody>
      </p:sp>
      <p:cxnSp>
        <p:nvCxnSpPr>
          <p:cNvPr id="68" name="موصل مستقيم 67">
            <a:extLst>
              <a:ext uri="{FF2B5EF4-FFF2-40B4-BE49-F238E27FC236}">
                <a16:creationId xmlns:a16="http://schemas.microsoft.com/office/drawing/2014/main" id="{A1D036F5-558D-3C49-A374-0BE3691CBC63}"/>
              </a:ext>
            </a:extLst>
          </p:cNvPr>
          <p:cNvCxnSpPr>
            <a:cxnSpLocks/>
          </p:cNvCxnSpPr>
          <p:nvPr/>
        </p:nvCxnSpPr>
        <p:spPr>
          <a:xfrm flipH="1">
            <a:off x="6720303" y="1277774"/>
            <a:ext cx="111601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9" name="موصل مستقيم 68">
            <a:extLst>
              <a:ext uri="{FF2B5EF4-FFF2-40B4-BE49-F238E27FC236}">
                <a16:creationId xmlns:a16="http://schemas.microsoft.com/office/drawing/2014/main" id="{22A93134-B333-194D-A20C-80D47F4FD971}"/>
              </a:ext>
            </a:extLst>
          </p:cNvPr>
          <p:cNvCxnSpPr>
            <a:cxnSpLocks/>
          </p:cNvCxnSpPr>
          <p:nvPr/>
        </p:nvCxnSpPr>
        <p:spPr>
          <a:xfrm flipH="1">
            <a:off x="7837903" y="1601624"/>
            <a:ext cx="111601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0" name="موصل مستقيم 69">
            <a:extLst>
              <a:ext uri="{FF2B5EF4-FFF2-40B4-BE49-F238E27FC236}">
                <a16:creationId xmlns:a16="http://schemas.microsoft.com/office/drawing/2014/main" id="{8DB3C52F-8432-614E-B961-6C2271E8D3F6}"/>
              </a:ext>
            </a:extLst>
          </p:cNvPr>
          <p:cNvCxnSpPr>
            <a:cxnSpLocks/>
          </p:cNvCxnSpPr>
          <p:nvPr/>
        </p:nvCxnSpPr>
        <p:spPr>
          <a:xfrm flipH="1">
            <a:off x="2761078" y="2519199"/>
            <a:ext cx="111601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1" name="شكل بيضاوي 70">
            <a:extLst>
              <a:ext uri="{FF2B5EF4-FFF2-40B4-BE49-F238E27FC236}">
                <a16:creationId xmlns:a16="http://schemas.microsoft.com/office/drawing/2014/main" id="{4611E117-9B86-2549-9D77-1E31F95D26B4}"/>
              </a:ext>
            </a:extLst>
          </p:cNvPr>
          <p:cNvSpPr/>
          <p:nvPr/>
        </p:nvSpPr>
        <p:spPr>
          <a:xfrm>
            <a:off x="3254790" y="793586"/>
            <a:ext cx="1949450" cy="636588"/>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2060"/>
              </a:solidFill>
            </a:endParaRPr>
          </a:p>
        </p:txBody>
      </p:sp>
      <p:sp>
        <p:nvSpPr>
          <p:cNvPr id="72" name="شكل بيضاوي 71">
            <a:extLst>
              <a:ext uri="{FF2B5EF4-FFF2-40B4-BE49-F238E27FC236}">
                <a16:creationId xmlns:a16="http://schemas.microsoft.com/office/drawing/2014/main" id="{6A4A245E-66D6-684F-A53E-8B7D7934E6DD}"/>
              </a:ext>
            </a:extLst>
          </p:cNvPr>
          <p:cNvSpPr/>
          <p:nvPr/>
        </p:nvSpPr>
        <p:spPr>
          <a:xfrm>
            <a:off x="7544215" y="1881024"/>
            <a:ext cx="360363" cy="709612"/>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2060"/>
              </a:solidFill>
            </a:endParaRPr>
          </a:p>
        </p:txBody>
      </p:sp>
      <p:sp>
        <p:nvSpPr>
          <p:cNvPr id="73" name="شكل بيضاوي 72">
            <a:extLst>
              <a:ext uri="{FF2B5EF4-FFF2-40B4-BE49-F238E27FC236}">
                <a16:creationId xmlns:a16="http://schemas.microsoft.com/office/drawing/2014/main" id="{C3DF79DE-166F-9148-B62A-8553D8DC4A0E}"/>
              </a:ext>
            </a:extLst>
          </p:cNvPr>
          <p:cNvSpPr/>
          <p:nvPr/>
        </p:nvSpPr>
        <p:spPr>
          <a:xfrm>
            <a:off x="1332328" y="1901661"/>
            <a:ext cx="725487" cy="709613"/>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2060"/>
              </a:solidFill>
            </a:endParaRPr>
          </a:p>
        </p:txBody>
      </p:sp>
      <p:grpSp>
        <p:nvGrpSpPr>
          <p:cNvPr id="74" name="Group 107">
            <a:extLst>
              <a:ext uri="{FF2B5EF4-FFF2-40B4-BE49-F238E27FC236}">
                <a16:creationId xmlns:a16="http://schemas.microsoft.com/office/drawing/2014/main" id="{AE3E0CA6-AAFD-8D40-A9A1-B3B7EE6B6FDD}"/>
              </a:ext>
            </a:extLst>
          </p:cNvPr>
          <p:cNvGrpSpPr>
            <a:grpSpLocks/>
          </p:cNvGrpSpPr>
          <p:nvPr/>
        </p:nvGrpSpPr>
        <p:grpSpPr bwMode="auto">
          <a:xfrm rot="-415856">
            <a:off x="5707478" y="1144424"/>
            <a:ext cx="685800" cy="669925"/>
            <a:chOff x="2553" y="1231"/>
            <a:chExt cx="432" cy="418"/>
          </a:xfrm>
        </p:grpSpPr>
        <p:sp>
          <p:nvSpPr>
            <p:cNvPr id="75" name="Text Box 87">
              <a:extLst>
                <a:ext uri="{FF2B5EF4-FFF2-40B4-BE49-F238E27FC236}">
                  <a16:creationId xmlns:a16="http://schemas.microsoft.com/office/drawing/2014/main" id="{55722C08-5861-414E-9CB2-16B96FB89D06}"/>
                </a:ext>
              </a:extLst>
            </p:cNvPr>
            <p:cNvSpPr txBox="1">
              <a:spLocks noChangeArrowheads="1"/>
            </p:cNvSpPr>
            <p:nvPr/>
          </p:nvSpPr>
          <p:spPr bwMode="auto">
            <a:xfrm rot="167850">
              <a:off x="2553" y="1438"/>
              <a:ext cx="43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1600" b="1">
                  <a:solidFill>
                    <a:srgbClr val="002060"/>
                  </a:solidFill>
                </a:rPr>
                <a:t>س</a:t>
              </a:r>
              <a:endParaRPr lang="en-US" altLang="ar-SA" sz="1800" b="1" baseline="-20000">
                <a:solidFill>
                  <a:srgbClr val="002060"/>
                </a:solidFill>
              </a:endParaRPr>
            </a:p>
          </p:txBody>
        </p:sp>
        <p:sp>
          <p:nvSpPr>
            <p:cNvPr id="76" name="Line 109">
              <a:extLst>
                <a:ext uri="{FF2B5EF4-FFF2-40B4-BE49-F238E27FC236}">
                  <a16:creationId xmlns:a16="http://schemas.microsoft.com/office/drawing/2014/main" id="{A088F17B-8CE9-274E-9939-FF278E396311}"/>
                </a:ext>
              </a:extLst>
            </p:cNvPr>
            <p:cNvSpPr>
              <a:spLocks noChangeShapeType="1"/>
            </p:cNvSpPr>
            <p:nvPr/>
          </p:nvSpPr>
          <p:spPr bwMode="auto">
            <a:xfrm flipV="1">
              <a:off x="2766" y="1231"/>
              <a:ext cx="23" cy="29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nvGrpSpPr>
          <p:cNvPr id="77" name="Group 107">
            <a:extLst>
              <a:ext uri="{FF2B5EF4-FFF2-40B4-BE49-F238E27FC236}">
                <a16:creationId xmlns:a16="http://schemas.microsoft.com/office/drawing/2014/main" id="{85FC2DFC-94E1-F14A-B90E-DAD1849BD378}"/>
              </a:ext>
            </a:extLst>
          </p:cNvPr>
          <p:cNvGrpSpPr>
            <a:grpSpLocks/>
          </p:cNvGrpSpPr>
          <p:nvPr/>
        </p:nvGrpSpPr>
        <p:grpSpPr bwMode="auto">
          <a:xfrm rot="-415856">
            <a:off x="5135978" y="1149186"/>
            <a:ext cx="685800" cy="669925"/>
            <a:chOff x="2553" y="1231"/>
            <a:chExt cx="432" cy="418"/>
          </a:xfrm>
        </p:grpSpPr>
        <p:sp>
          <p:nvSpPr>
            <p:cNvPr id="78" name="Text Box 87">
              <a:extLst>
                <a:ext uri="{FF2B5EF4-FFF2-40B4-BE49-F238E27FC236}">
                  <a16:creationId xmlns:a16="http://schemas.microsoft.com/office/drawing/2014/main" id="{A3B83092-B5F2-F340-A0AD-242DEB021157}"/>
                </a:ext>
              </a:extLst>
            </p:cNvPr>
            <p:cNvSpPr txBox="1">
              <a:spLocks noChangeArrowheads="1"/>
            </p:cNvSpPr>
            <p:nvPr/>
          </p:nvSpPr>
          <p:spPr bwMode="auto">
            <a:xfrm rot="167850">
              <a:off x="2553" y="1438"/>
              <a:ext cx="43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1600" b="1">
                  <a:solidFill>
                    <a:srgbClr val="002060"/>
                  </a:solidFill>
                </a:rPr>
                <a:t>ص</a:t>
              </a:r>
              <a:endParaRPr lang="en-US" altLang="ar-SA" sz="1800" b="1" baseline="-20000">
                <a:solidFill>
                  <a:srgbClr val="002060"/>
                </a:solidFill>
              </a:endParaRPr>
            </a:p>
          </p:txBody>
        </p:sp>
        <p:sp>
          <p:nvSpPr>
            <p:cNvPr id="79" name="Line 109">
              <a:extLst>
                <a:ext uri="{FF2B5EF4-FFF2-40B4-BE49-F238E27FC236}">
                  <a16:creationId xmlns:a16="http://schemas.microsoft.com/office/drawing/2014/main" id="{9955BAD7-11BD-0246-AF84-604364DB1979}"/>
                </a:ext>
              </a:extLst>
            </p:cNvPr>
            <p:cNvSpPr>
              <a:spLocks noChangeShapeType="1"/>
            </p:cNvSpPr>
            <p:nvPr/>
          </p:nvSpPr>
          <p:spPr bwMode="auto">
            <a:xfrm flipV="1">
              <a:off x="2766" y="1231"/>
              <a:ext cx="23" cy="29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nvGrpSpPr>
          <p:cNvPr id="80" name="Group 107">
            <a:extLst>
              <a:ext uri="{FF2B5EF4-FFF2-40B4-BE49-F238E27FC236}">
                <a16:creationId xmlns:a16="http://schemas.microsoft.com/office/drawing/2014/main" id="{69868A51-2BC5-8B47-883C-5D77E81A11EB}"/>
              </a:ext>
            </a:extLst>
          </p:cNvPr>
          <p:cNvGrpSpPr>
            <a:grpSpLocks/>
          </p:cNvGrpSpPr>
          <p:nvPr/>
        </p:nvGrpSpPr>
        <p:grpSpPr bwMode="auto">
          <a:xfrm rot="-415856">
            <a:off x="1360903" y="2658899"/>
            <a:ext cx="685800" cy="671512"/>
            <a:chOff x="2553" y="1231"/>
            <a:chExt cx="432" cy="418"/>
          </a:xfrm>
        </p:grpSpPr>
        <p:sp>
          <p:nvSpPr>
            <p:cNvPr id="81" name="Text Box 87">
              <a:extLst>
                <a:ext uri="{FF2B5EF4-FFF2-40B4-BE49-F238E27FC236}">
                  <a16:creationId xmlns:a16="http://schemas.microsoft.com/office/drawing/2014/main" id="{6CD204ED-0559-2643-973E-81F09CC4A2B4}"/>
                </a:ext>
              </a:extLst>
            </p:cNvPr>
            <p:cNvSpPr txBox="1">
              <a:spLocks noChangeArrowheads="1"/>
            </p:cNvSpPr>
            <p:nvPr/>
          </p:nvSpPr>
          <p:spPr bwMode="auto">
            <a:xfrm rot="167850">
              <a:off x="2553" y="1438"/>
              <a:ext cx="43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1600" b="1">
                  <a:solidFill>
                    <a:srgbClr val="002060"/>
                  </a:solidFill>
                </a:rPr>
                <a:t>م</a:t>
              </a:r>
              <a:endParaRPr lang="en-US" altLang="ar-SA" sz="1800" b="1" baseline="-20000">
                <a:solidFill>
                  <a:srgbClr val="002060"/>
                </a:solidFill>
              </a:endParaRPr>
            </a:p>
          </p:txBody>
        </p:sp>
        <p:sp>
          <p:nvSpPr>
            <p:cNvPr id="82" name="Line 109">
              <a:extLst>
                <a:ext uri="{FF2B5EF4-FFF2-40B4-BE49-F238E27FC236}">
                  <a16:creationId xmlns:a16="http://schemas.microsoft.com/office/drawing/2014/main" id="{DBEE0A5B-928E-DA40-BF54-F92025D9C875}"/>
                </a:ext>
              </a:extLst>
            </p:cNvPr>
            <p:cNvSpPr>
              <a:spLocks noChangeShapeType="1"/>
            </p:cNvSpPr>
            <p:nvPr/>
          </p:nvSpPr>
          <p:spPr bwMode="auto">
            <a:xfrm flipV="1">
              <a:off x="2766" y="1231"/>
              <a:ext cx="23" cy="29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sp>
        <p:nvSpPr>
          <p:cNvPr id="2" name="عنصر نائب لرقم الشريحة 1">
            <a:extLst>
              <a:ext uri="{FF2B5EF4-FFF2-40B4-BE49-F238E27FC236}">
                <a16:creationId xmlns:a16="http://schemas.microsoft.com/office/drawing/2014/main" id="{490FD001-3852-4C42-8CEC-BC33003B173C}"/>
              </a:ext>
            </a:extLst>
          </p:cNvPr>
          <p:cNvSpPr>
            <a:spLocks noGrp="1"/>
          </p:cNvSpPr>
          <p:nvPr>
            <p:ph type="sldNum" sz="quarter" idx="12"/>
          </p:nvPr>
        </p:nvSpPr>
        <p:spPr>
          <a:xfrm>
            <a:off x="1056833" y="5915613"/>
            <a:ext cx="2743200" cy="365125"/>
          </a:xfrm>
        </p:spPr>
        <p:txBody>
          <a:bodyPr/>
          <a:lstStyle/>
          <a:p>
            <a:fld id="{E277FB82-6900-4FF8-BDA9-6B51EE998D2C}" type="slidenum">
              <a:rPr lang="ar-EG" smtClean="0"/>
              <a:t>370</a:t>
            </a:fld>
            <a:endParaRPr lang="ar-EG" dirty="0"/>
          </a:p>
        </p:txBody>
      </p:sp>
    </p:spTree>
    <p:extLst>
      <p:ext uri="{BB962C8B-B14F-4D97-AF65-F5344CB8AC3E}">
        <p14:creationId xmlns:p14="http://schemas.microsoft.com/office/powerpoint/2010/main" val="1382862564"/>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book close.wav"/>
          </p:stSnd>
        </p:sndAc>
      </p:transition>
    </mc:Choice>
    <mc:Fallback xmlns="">
      <p:transition spd="slow">
        <p:dissolve/>
        <p:sndAc>
          <p:stSnd>
            <p:snd r:embed="rId7" name="book clo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ppt_x</p:attrName>
                                        </p:attrNameLst>
                                      </p:cBhvr>
                                      <p:tavLst>
                                        <p:tav tm="0">
                                          <p:val>
                                            <p:strVal val="#ppt_x-.2"/>
                                          </p:val>
                                        </p:tav>
                                        <p:tav tm="100000">
                                          <p:val>
                                            <p:strVal val="#ppt_x"/>
                                          </p:val>
                                        </p:tav>
                                      </p:tavLst>
                                    </p:anim>
                                    <p:anim calcmode="lin" valueType="num">
                                      <p:cBhvr>
                                        <p:cTn id="8"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ppt_x</p:attrName>
                                        </p:attrNameLst>
                                      </p:cBhvr>
                                      <p:tavLst>
                                        <p:tav tm="0">
                                          <p:val>
                                            <p:strVal val="#ppt_x-.2"/>
                                          </p:val>
                                        </p:tav>
                                        <p:tav tm="100000">
                                          <p:val>
                                            <p:strVal val="#ppt_x"/>
                                          </p:val>
                                        </p:tav>
                                      </p:tavLst>
                                    </p:anim>
                                    <p:anim calcmode="lin" valueType="num">
                                      <p:cBhvr>
                                        <p:cTn id="27"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28" dur="10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800" decel="100000"/>
                                        <p:tgtEl>
                                          <p:spTgt spid="28"/>
                                        </p:tgtEl>
                                      </p:cBhvr>
                                    </p:animEffect>
                                    <p:anim calcmode="lin" valueType="num">
                                      <p:cBhvr>
                                        <p:cTn id="38" dur="800" decel="100000" fill="hold"/>
                                        <p:tgtEl>
                                          <p:spTgt spid="28"/>
                                        </p:tgtEl>
                                        <p:attrNameLst>
                                          <p:attrName>style.rotation</p:attrName>
                                        </p:attrNameLst>
                                      </p:cBhvr>
                                      <p:tavLst>
                                        <p:tav tm="0">
                                          <p:val>
                                            <p:fltVal val="-90"/>
                                          </p:val>
                                        </p:tav>
                                        <p:tav tm="100000">
                                          <p:val>
                                            <p:fltVal val="0"/>
                                          </p:val>
                                        </p:tav>
                                      </p:tavLst>
                                    </p:anim>
                                    <p:anim calcmode="lin" valueType="num">
                                      <p:cBhvr>
                                        <p:cTn id="39" dur="800" decel="100000" fill="hold"/>
                                        <p:tgtEl>
                                          <p:spTgt spid="28"/>
                                        </p:tgtEl>
                                        <p:attrNameLst>
                                          <p:attrName>ppt_x</p:attrName>
                                        </p:attrNameLst>
                                      </p:cBhvr>
                                      <p:tavLst>
                                        <p:tav tm="0">
                                          <p:val>
                                            <p:strVal val="#ppt_x+0.4"/>
                                          </p:val>
                                        </p:tav>
                                        <p:tav tm="100000">
                                          <p:val>
                                            <p:strVal val="#ppt_x-0.05"/>
                                          </p:val>
                                        </p:tav>
                                      </p:tavLst>
                                    </p:anim>
                                    <p:anim calcmode="lin" valueType="num">
                                      <p:cBhvr>
                                        <p:cTn id="40" dur="800" decel="100000" fill="hold"/>
                                        <p:tgtEl>
                                          <p:spTgt spid="28"/>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right)">
                                      <p:cBhvr>
                                        <p:cTn id="47" dur="1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1000" fill="hold"/>
                                        <p:tgtEl>
                                          <p:spTgt spid="14"/>
                                        </p:tgtEl>
                                        <p:attrNameLst>
                                          <p:attrName>ppt_x</p:attrName>
                                        </p:attrNameLst>
                                      </p:cBhvr>
                                      <p:tavLst>
                                        <p:tav tm="0">
                                          <p:val>
                                            <p:strVal val="#ppt_x-.2"/>
                                          </p:val>
                                        </p:tav>
                                        <p:tav tm="100000">
                                          <p:val>
                                            <p:strVal val="#ppt_x"/>
                                          </p:val>
                                        </p:tav>
                                      </p:tavLst>
                                    </p:anim>
                                    <p:anim calcmode="lin" valueType="num">
                                      <p:cBhvr>
                                        <p:cTn id="5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0"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800" decel="100000"/>
                                        <p:tgtEl>
                                          <p:spTgt spid="22"/>
                                        </p:tgtEl>
                                      </p:cBhvr>
                                    </p:animEffect>
                                    <p:anim calcmode="lin" valueType="num">
                                      <p:cBhvr>
                                        <p:cTn id="64" dur="800" decel="100000" fill="hold"/>
                                        <p:tgtEl>
                                          <p:spTgt spid="22"/>
                                        </p:tgtEl>
                                        <p:attrNameLst>
                                          <p:attrName>style.rotation</p:attrName>
                                        </p:attrNameLst>
                                      </p:cBhvr>
                                      <p:tavLst>
                                        <p:tav tm="0">
                                          <p:val>
                                            <p:fltVal val="-90"/>
                                          </p:val>
                                        </p:tav>
                                        <p:tav tm="100000">
                                          <p:val>
                                            <p:fltVal val="0"/>
                                          </p:val>
                                        </p:tav>
                                      </p:tavLst>
                                    </p:anim>
                                    <p:anim calcmode="lin" valueType="num">
                                      <p:cBhvr>
                                        <p:cTn id="65" dur="800" decel="100000" fill="hold"/>
                                        <p:tgtEl>
                                          <p:spTgt spid="22"/>
                                        </p:tgtEl>
                                        <p:attrNameLst>
                                          <p:attrName>ppt_x</p:attrName>
                                        </p:attrNameLst>
                                      </p:cBhvr>
                                      <p:tavLst>
                                        <p:tav tm="0">
                                          <p:val>
                                            <p:strVal val="#ppt_x+0.4"/>
                                          </p:val>
                                        </p:tav>
                                        <p:tav tm="100000">
                                          <p:val>
                                            <p:strVal val="#ppt_x-0.05"/>
                                          </p:val>
                                        </p:tav>
                                      </p:tavLst>
                                    </p:anim>
                                    <p:anim calcmode="lin" valueType="num">
                                      <p:cBhvr>
                                        <p:cTn id="66" dur="800" decel="100000" fill="hold"/>
                                        <p:tgtEl>
                                          <p:spTgt spid="22"/>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0"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800" decel="100000"/>
                                        <p:tgtEl>
                                          <p:spTgt spid="16"/>
                                        </p:tgtEl>
                                      </p:cBhvr>
                                    </p:animEffect>
                                    <p:anim calcmode="lin" valueType="num">
                                      <p:cBhvr>
                                        <p:cTn id="74" dur="800" decel="100000" fill="hold"/>
                                        <p:tgtEl>
                                          <p:spTgt spid="16"/>
                                        </p:tgtEl>
                                        <p:attrNameLst>
                                          <p:attrName>style.rotation</p:attrName>
                                        </p:attrNameLst>
                                      </p:cBhvr>
                                      <p:tavLst>
                                        <p:tav tm="0">
                                          <p:val>
                                            <p:fltVal val="-90"/>
                                          </p:val>
                                        </p:tav>
                                        <p:tav tm="100000">
                                          <p:val>
                                            <p:fltVal val="0"/>
                                          </p:val>
                                        </p:tav>
                                      </p:tavLst>
                                    </p:anim>
                                    <p:anim calcmode="lin" valueType="num">
                                      <p:cBhvr>
                                        <p:cTn id="75" dur="800" decel="100000" fill="hold"/>
                                        <p:tgtEl>
                                          <p:spTgt spid="16"/>
                                        </p:tgtEl>
                                        <p:attrNameLst>
                                          <p:attrName>ppt_x</p:attrName>
                                        </p:attrNameLst>
                                      </p:cBhvr>
                                      <p:tavLst>
                                        <p:tav tm="0">
                                          <p:val>
                                            <p:strVal val="#ppt_x+0.4"/>
                                          </p:val>
                                        </p:tav>
                                        <p:tav tm="100000">
                                          <p:val>
                                            <p:strVal val="#ppt_x-0.05"/>
                                          </p:val>
                                        </p:tav>
                                      </p:tavLst>
                                    </p:anim>
                                    <p:anim calcmode="lin" valueType="num">
                                      <p:cBhvr>
                                        <p:cTn id="76" dur="800" decel="100000" fill="hold"/>
                                        <p:tgtEl>
                                          <p:spTgt spid="16"/>
                                        </p:tgtEl>
                                        <p:attrNameLst>
                                          <p:attrName>ppt_y</p:attrName>
                                        </p:attrNameLst>
                                      </p:cBhvr>
                                      <p:tavLst>
                                        <p:tav tm="0">
                                          <p:val>
                                            <p:strVal val="#ppt_y-0.4"/>
                                          </p:val>
                                        </p:tav>
                                        <p:tav tm="100000">
                                          <p:val>
                                            <p:strVal val="#ppt_y+0.1"/>
                                          </p:val>
                                        </p:tav>
                                      </p:tavLst>
                                    </p:anim>
                                    <p:anim calcmode="lin" valueType="num">
                                      <p:cBhvr>
                                        <p:cTn id="77"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78"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74"/>
                                        </p:tgtEl>
                                        <p:attrNameLst>
                                          <p:attrName>style.visibility</p:attrName>
                                        </p:attrNameLst>
                                      </p:cBhvr>
                                      <p:to>
                                        <p:strVal val="visible"/>
                                      </p:to>
                                    </p:set>
                                    <p:animEffect transition="in" filter="fade">
                                      <p:cBhvr>
                                        <p:cTn id="83" dur="1000"/>
                                        <p:tgtEl>
                                          <p:spTgt spid="74"/>
                                        </p:tgtEl>
                                      </p:cBhvr>
                                    </p:animEffect>
                                    <p:anim calcmode="lin" valueType="num">
                                      <p:cBhvr>
                                        <p:cTn id="84" dur="1000" fill="hold"/>
                                        <p:tgtEl>
                                          <p:spTgt spid="74"/>
                                        </p:tgtEl>
                                        <p:attrNameLst>
                                          <p:attrName>ppt_x</p:attrName>
                                        </p:attrNameLst>
                                      </p:cBhvr>
                                      <p:tavLst>
                                        <p:tav tm="0">
                                          <p:val>
                                            <p:strVal val="#ppt_x"/>
                                          </p:val>
                                        </p:tav>
                                        <p:tav tm="100000">
                                          <p:val>
                                            <p:strVal val="#ppt_x"/>
                                          </p:val>
                                        </p:tav>
                                      </p:tavLst>
                                    </p:anim>
                                    <p:anim calcmode="lin" valueType="num">
                                      <p:cBhvr>
                                        <p:cTn id="85"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77"/>
                                        </p:tgtEl>
                                        <p:attrNameLst>
                                          <p:attrName>style.visibility</p:attrName>
                                        </p:attrNameLst>
                                      </p:cBhvr>
                                      <p:to>
                                        <p:strVal val="visible"/>
                                      </p:to>
                                    </p:set>
                                    <p:animEffect transition="in" filter="fade">
                                      <p:cBhvr>
                                        <p:cTn id="90" dur="1000"/>
                                        <p:tgtEl>
                                          <p:spTgt spid="77"/>
                                        </p:tgtEl>
                                      </p:cBhvr>
                                    </p:animEffect>
                                    <p:anim calcmode="lin" valueType="num">
                                      <p:cBhvr>
                                        <p:cTn id="91" dur="1000" fill="hold"/>
                                        <p:tgtEl>
                                          <p:spTgt spid="77"/>
                                        </p:tgtEl>
                                        <p:attrNameLst>
                                          <p:attrName>ppt_x</p:attrName>
                                        </p:attrNameLst>
                                      </p:cBhvr>
                                      <p:tavLst>
                                        <p:tav tm="0">
                                          <p:val>
                                            <p:strVal val="#ppt_x"/>
                                          </p:val>
                                        </p:tav>
                                        <p:tav tm="100000">
                                          <p:val>
                                            <p:strVal val="#ppt_x"/>
                                          </p:val>
                                        </p:tav>
                                      </p:tavLst>
                                    </p:anim>
                                    <p:anim calcmode="lin" valueType="num">
                                      <p:cBhvr>
                                        <p:cTn id="92"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7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nodeType="clickEffect">
                                  <p:stCondLst>
                                    <p:cond delay="0"/>
                                  </p:stCondLst>
                                  <p:childTnLst>
                                    <p:set>
                                      <p:cBhvr>
                                        <p:cTn id="100" dur="1" fill="hold">
                                          <p:stCondLst>
                                            <p:cond delay="0"/>
                                          </p:stCondLst>
                                        </p:cTn>
                                        <p:tgtEl>
                                          <p:spTgt spid="80"/>
                                        </p:tgtEl>
                                        <p:attrNameLst>
                                          <p:attrName>style.visibility</p:attrName>
                                        </p:attrNameLst>
                                      </p:cBhvr>
                                      <p:to>
                                        <p:strVal val="visible"/>
                                      </p:to>
                                    </p:set>
                                    <p:animEffect transition="in" filter="fade">
                                      <p:cBhvr>
                                        <p:cTn id="101" dur="1000"/>
                                        <p:tgtEl>
                                          <p:spTgt spid="80"/>
                                        </p:tgtEl>
                                      </p:cBhvr>
                                    </p:animEffect>
                                    <p:anim calcmode="lin" valueType="num">
                                      <p:cBhvr>
                                        <p:cTn id="102" dur="1000" fill="hold"/>
                                        <p:tgtEl>
                                          <p:spTgt spid="80"/>
                                        </p:tgtEl>
                                        <p:attrNameLst>
                                          <p:attrName>ppt_x</p:attrName>
                                        </p:attrNameLst>
                                      </p:cBhvr>
                                      <p:tavLst>
                                        <p:tav tm="0">
                                          <p:val>
                                            <p:strVal val="#ppt_x"/>
                                          </p:val>
                                        </p:tav>
                                        <p:tav tm="100000">
                                          <p:val>
                                            <p:strVal val="#ppt_x"/>
                                          </p:val>
                                        </p:tav>
                                      </p:tavLst>
                                    </p:anim>
                                    <p:anim calcmode="lin" valueType="num">
                                      <p:cBhvr>
                                        <p:cTn id="103"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9" presetClass="entr" presetSubtype="0" fill="hold" nodeType="clickEffect">
                                  <p:stCondLst>
                                    <p:cond delay="0"/>
                                  </p:stCondLst>
                                  <p:childTnLst>
                                    <p:set>
                                      <p:cBhvr>
                                        <p:cTn id="107" dur="1" fill="hold">
                                          <p:stCondLst>
                                            <p:cond delay="0"/>
                                          </p:stCondLst>
                                        </p:cTn>
                                        <p:tgtEl>
                                          <p:spTgt spid="29"/>
                                        </p:tgtEl>
                                        <p:attrNameLst>
                                          <p:attrName>style.visibility</p:attrName>
                                        </p:attrNameLst>
                                      </p:cBhvr>
                                      <p:to>
                                        <p:strVal val="visible"/>
                                      </p:to>
                                    </p:set>
                                    <p:anim calcmode="lin" valueType="num">
                                      <p:cBhvr>
                                        <p:cTn id="108" dur="1000" fill="hold"/>
                                        <p:tgtEl>
                                          <p:spTgt spid="29"/>
                                        </p:tgtEl>
                                        <p:attrNameLst>
                                          <p:attrName>ppt_x</p:attrName>
                                        </p:attrNameLst>
                                      </p:cBhvr>
                                      <p:tavLst>
                                        <p:tav tm="0">
                                          <p:val>
                                            <p:strVal val="#ppt_x-.2"/>
                                          </p:val>
                                        </p:tav>
                                        <p:tav tm="100000">
                                          <p:val>
                                            <p:strVal val="#ppt_x"/>
                                          </p:val>
                                        </p:tav>
                                      </p:tavLst>
                                    </p:anim>
                                    <p:anim calcmode="lin" valueType="num">
                                      <p:cBhvr>
                                        <p:cTn id="109"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110" dur="1000"/>
                                        <p:tgtEl>
                                          <p:spTgt spid="29"/>
                                        </p:tgtEl>
                                      </p:cBhvr>
                                    </p:animEffect>
                                  </p:childTnLst>
                                </p:cTn>
                              </p:par>
                            </p:childTnLst>
                          </p:cTn>
                        </p:par>
                      </p:childTnLst>
                    </p:cTn>
                  </p:par>
                  <p:par>
                    <p:cTn id="111" fill="hold">
                      <p:stCondLst>
                        <p:cond delay="indefinite"/>
                      </p:stCondLst>
                      <p:childTnLst>
                        <p:par>
                          <p:cTn id="112" fill="hold">
                            <p:stCondLst>
                              <p:cond delay="0"/>
                            </p:stCondLst>
                            <p:childTnLst>
                              <p:par>
                                <p:cTn id="113" presetID="29" presetClass="entr" presetSubtype="0" fill="hold" nodeType="clickEffect">
                                  <p:stCondLst>
                                    <p:cond delay="0"/>
                                  </p:stCondLst>
                                  <p:childTnLst>
                                    <p:set>
                                      <p:cBhvr>
                                        <p:cTn id="114" dur="1" fill="hold">
                                          <p:stCondLst>
                                            <p:cond delay="0"/>
                                          </p:stCondLst>
                                        </p:cTn>
                                        <p:tgtEl>
                                          <p:spTgt spid="37"/>
                                        </p:tgtEl>
                                        <p:attrNameLst>
                                          <p:attrName>style.visibility</p:attrName>
                                        </p:attrNameLst>
                                      </p:cBhvr>
                                      <p:to>
                                        <p:strVal val="visible"/>
                                      </p:to>
                                    </p:set>
                                    <p:anim calcmode="lin" valueType="num">
                                      <p:cBhvr>
                                        <p:cTn id="115" dur="1000" fill="hold"/>
                                        <p:tgtEl>
                                          <p:spTgt spid="37"/>
                                        </p:tgtEl>
                                        <p:attrNameLst>
                                          <p:attrName>ppt_x</p:attrName>
                                        </p:attrNameLst>
                                      </p:cBhvr>
                                      <p:tavLst>
                                        <p:tav tm="0">
                                          <p:val>
                                            <p:strVal val="#ppt_x-.2"/>
                                          </p:val>
                                        </p:tav>
                                        <p:tav tm="100000">
                                          <p:val>
                                            <p:strVal val="#ppt_x"/>
                                          </p:val>
                                        </p:tav>
                                      </p:tavLst>
                                    </p:anim>
                                    <p:anim calcmode="lin" valueType="num">
                                      <p:cBhvr>
                                        <p:cTn id="116" dur="1000" fill="hold"/>
                                        <p:tgtEl>
                                          <p:spTgt spid="37"/>
                                        </p:tgtEl>
                                        <p:attrNameLst>
                                          <p:attrName>ppt_y</p:attrName>
                                        </p:attrNameLst>
                                      </p:cBhvr>
                                      <p:tavLst>
                                        <p:tav tm="0">
                                          <p:val>
                                            <p:strVal val="#ppt_y"/>
                                          </p:val>
                                        </p:tav>
                                        <p:tav tm="100000">
                                          <p:val>
                                            <p:strVal val="#ppt_y"/>
                                          </p:val>
                                        </p:tav>
                                      </p:tavLst>
                                    </p:anim>
                                    <p:animEffect transition="in" filter="wipe(right)" prLst="gradientSize: 0.1">
                                      <p:cBhvr>
                                        <p:cTn id="117" dur="1000"/>
                                        <p:tgtEl>
                                          <p:spTgt spid="37"/>
                                        </p:tgtEl>
                                      </p:cBhvr>
                                    </p:animEffect>
                                  </p:childTnLst>
                                </p:cTn>
                              </p:par>
                            </p:childTnLst>
                          </p:cTn>
                        </p:par>
                      </p:childTnLst>
                    </p:cTn>
                  </p:par>
                  <p:par>
                    <p:cTn id="118" fill="hold">
                      <p:stCondLst>
                        <p:cond delay="indefinite"/>
                      </p:stCondLst>
                      <p:childTnLst>
                        <p:par>
                          <p:cTn id="119" fill="hold">
                            <p:stCondLst>
                              <p:cond delay="0"/>
                            </p:stCondLst>
                            <p:childTnLst>
                              <p:par>
                                <p:cTn id="120" presetID="29" presetClass="entr" presetSubtype="0" fill="hold" nodeType="clickEffect">
                                  <p:stCondLst>
                                    <p:cond delay="0"/>
                                  </p:stCondLst>
                                  <p:childTnLst>
                                    <p:set>
                                      <p:cBhvr>
                                        <p:cTn id="121" dur="1" fill="hold">
                                          <p:stCondLst>
                                            <p:cond delay="0"/>
                                          </p:stCondLst>
                                        </p:cTn>
                                        <p:tgtEl>
                                          <p:spTgt spid="43"/>
                                        </p:tgtEl>
                                        <p:attrNameLst>
                                          <p:attrName>style.visibility</p:attrName>
                                        </p:attrNameLst>
                                      </p:cBhvr>
                                      <p:to>
                                        <p:strVal val="visible"/>
                                      </p:to>
                                    </p:set>
                                    <p:anim calcmode="lin" valueType="num">
                                      <p:cBhvr>
                                        <p:cTn id="122" dur="1000" fill="hold"/>
                                        <p:tgtEl>
                                          <p:spTgt spid="43"/>
                                        </p:tgtEl>
                                        <p:attrNameLst>
                                          <p:attrName>ppt_x</p:attrName>
                                        </p:attrNameLst>
                                      </p:cBhvr>
                                      <p:tavLst>
                                        <p:tav tm="0">
                                          <p:val>
                                            <p:strVal val="#ppt_x-.2"/>
                                          </p:val>
                                        </p:tav>
                                        <p:tav tm="100000">
                                          <p:val>
                                            <p:strVal val="#ppt_x"/>
                                          </p:val>
                                        </p:tav>
                                      </p:tavLst>
                                    </p:anim>
                                    <p:anim calcmode="lin" valueType="num">
                                      <p:cBhvr>
                                        <p:cTn id="123" dur="1000" fill="hold"/>
                                        <p:tgtEl>
                                          <p:spTgt spid="43"/>
                                        </p:tgtEl>
                                        <p:attrNameLst>
                                          <p:attrName>ppt_y</p:attrName>
                                        </p:attrNameLst>
                                      </p:cBhvr>
                                      <p:tavLst>
                                        <p:tav tm="0">
                                          <p:val>
                                            <p:strVal val="#ppt_y"/>
                                          </p:val>
                                        </p:tav>
                                        <p:tav tm="100000">
                                          <p:val>
                                            <p:strVal val="#ppt_y"/>
                                          </p:val>
                                        </p:tav>
                                      </p:tavLst>
                                    </p:anim>
                                    <p:animEffect transition="in" filter="wipe(right)" prLst="gradientSize: 0.1">
                                      <p:cBhvr>
                                        <p:cTn id="124" dur="1000"/>
                                        <p:tgtEl>
                                          <p:spTgt spid="43"/>
                                        </p:tgtEl>
                                      </p:cBhvr>
                                    </p:animEffect>
                                  </p:childTnLst>
                                </p:cTn>
                              </p:par>
                            </p:childTnLst>
                          </p:cTn>
                        </p:par>
                      </p:childTnLst>
                    </p:cTn>
                  </p:par>
                  <p:par>
                    <p:cTn id="125" fill="hold">
                      <p:stCondLst>
                        <p:cond delay="indefinite"/>
                      </p:stCondLst>
                      <p:childTnLst>
                        <p:par>
                          <p:cTn id="126" fill="hold">
                            <p:stCondLst>
                              <p:cond delay="0"/>
                            </p:stCondLst>
                            <p:childTnLst>
                              <p:par>
                                <p:cTn id="127" presetID="29" presetClass="entr" presetSubtype="0" fill="hold" nodeType="clickEffect">
                                  <p:stCondLst>
                                    <p:cond delay="0"/>
                                  </p:stCondLst>
                                  <p:childTnLst>
                                    <p:set>
                                      <p:cBhvr>
                                        <p:cTn id="128" dur="1" fill="hold">
                                          <p:stCondLst>
                                            <p:cond delay="0"/>
                                          </p:stCondLst>
                                        </p:cTn>
                                        <p:tgtEl>
                                          <p:spTgt spid="49"/>
                                        </p:tgtEl>
                                        <p:attrNameLst>
                                          <p:attrName>style.visibility</p:attrName>
                                        </p:attrNameLst>
                                      </p:cBhvr>
                                      <p:to>
                                        <p:strVal val="visible"/>
                                      </p:to>
                                    </p:set>
                                    <p:anim calcmode="lin" valueType="num">
                                      <p:cBhvr>
                                        <p:cTn id="129" dur="1000" fill="hold"/>
                                        <p:tgtEl>
                                          <p:spTgt spid="49"/>
                                        </p:tgtEl>
                                        <p:attrNameLst>
                                          <p:attrName>ppt_x</p:attrName>
                                        </p:attrNameLst>
                                      </p:cBhvr>
                                      <p:tavLst>
                                        <p:tav tm="0">
                                          <p:val>
                                            <p:strVal val="#ppt_x-.2"/>
                                          </p:val>
                                        </p:tav>
                                        <p:tav tm="100000">
                                          <p:val>
                                            <p:strVal val="#ppt_x"/>
                                          </p:val>
                                        </p:tav>
                                      </p:tavLst>
                                    </p:anim>
                                    <p:anim calcmode="lin" valueType="num">
                                      <p:cBhvr>
                                        <p:cTn id="130" dur="1000" fill="hold"/>
                                        <p:tgtEl>
                                          <p:spTgt spid="49"/>
                                        </p:tgtEl>
                                        <p:attrNameLst>
                                          <p:attrName>ppt_y</p:attrName>
                                        </p:attrNameLst>
                                      </p:cBhvr>
                                      <p:tavLst>
                                        <p:tav tm="0">
                                          <p:val>
                                            <p:strVal val="#ppt_y"/>
                                          </p:val>
                                        </p:tav>
                                        <p:tav tm="100000">
                                          <p:val>
                                            <p:strVal val="#ppt_y"/>
                                          </p:val>
                                        </p:tav>
                                      </p:tavLst>
                                    </p:anim>
                                    <p:animEffect transition="in" filter="wipe(right)" prLst="gradientSize: 0.1">
                                      <p:cBhvr>
                                        <p:cTn id="131" dur="1000"/>
                                        <p:tgtEl>
                                          <p:spTgt spid="49"/>
                                        </p:tgtEl>
                                      </p:cBhvr>
                                    </p:animEffect>
                                  </p:childTnLst>
                                </p:cTn>
                              </p:par>
                            </p:childTnLst>
                          </p:cTn>
                        </p:par>
                      </p:childTnLst>
                    </p:cTn>
                  </p:par>
                  <p:par>
                    <p:cTn id="132" fill="hold">
                      <p:stCondLst>
                        <p:cond delay="indefinite"/>
                      </p:stCondLst>
                      <p:childTnLst>
                        <p:par>
                          <p:cTn id="133" fill="hold">
                            <p:stCondLst>
                              <p:cond delay="0"/>
                            </p:stCondLst>
                            <p:childTnLst>
                              <p:par>
                                <p:cTn id="134" presetID="29" presetClass="entr" presetSubtype="0" fill="hold" grpId="0" nodeType="clickEffect">
                                  <p:stCondLst>
                                    <p:cond delay="0"/>
                                  </p:stCondLst>
                                  <p:childTnLst>
                                    <p:set>
                                      <p:cBhvr>
                                        <p:cTn id="135" dur="1" fill="hold">
                                          <p:stCondLst>
                                            <p:cond delay="0"/>
                                          </p:stCondLst>
                                        </p:cTn>
                                        <p:tgtEl>
                                          <p:spTgt spid="17"/>
                                        </p:tgtEl>
                                        <p:attrNameLst>
                                          <p:attrName>style.visibility</p:attrName>
                                        </p:attrNameLst>
                                      </p:cBhvr>
                                      <p:to>
                                        <p:strVal val="visible"/>
                                      </p:to>
                                    </p:set>
                                    <p:anim calcmode="lin" valueType="num">
                                      <p:cBhvr>
                                        <p:cTn id="136" dur="1000" fill="hold"/>
                                        <p:tgtEl>
                                          <p:spTgt spid="17"/>
                                        </p:tgtEl>
                                        <p:attrNameLst>
                                          <p:attrName>ppt_x</p:attrName>
                                        </p:attrNameLst>
                                      </p:cBhvr>
                                      <p:tavLst>
                                        <p:tav tm="0">
                                          <p:val>
                                            <p:strVal val="#ppt_x-.2"/>
                                          </p:val>
                                        </p:tav>
                                        <p:tav tm="100000">
                                          <p:val>
                                            <p:strVal val="#ppt_x"/>
                                          </p:val>
                                        </p:tav>
                                      </p:tavLst>
                                    </p:anim>
                                    <p:anim calcmode="lin" valueType="num">
                                      <p:cBhvr>
                                        <p:cTn id="137"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38" dur="1000"/>
                                        <p:tgtEl>
                                          <p:spTgt spid="17"/>
                                        </p:tgtEl>
                                      </p:cBhvr>
                                    </p:animEffect>
                                  </p:childTnLst>
                                </p:cTn>
                              </p:par>
                            </p:childTnLst>
                          </p:cTn>
                        </p:par>
                      </p:childTnLst>
                    </p:cTn>
                  </p:par>
                  <p:par>
                    <p:cTn id="139" fill="hold">
                      <p:stCondLst>
                        <p:cond delay="indefinite"/>
                      </p:stCondLst>
                      <p:childTnLst>
                        <p:par>
                          <p:cTn id="140" fill="hold">
                            <p:stCondLst>
                              <p:cond delay="0"/>
                            </p:stCondLst>
                            <p:childTnLst>
                              <p:par>
                                <p:cTn id="141" presetID="30" presetClass="entr" presetSubtype="0" fill="hold" grpId="0" nodeType="clickEffect">
                                  <p:stCondLst>
                                    <p:cond delay="0"/>
                                  </p:stCondLst>
                                  <p:childTnLst>
                                    <p:set>
                                      <p:cBhvr>
                                        <p:cTn id="142" dur="1" fill="hold">
                                          <p:stCondLst>
                                            <p:cond delay="0"/>
                                          </p:stCondLst>
                                        </p:cTn>
                                        <p:tgtEl>
                                          <p:spTgt spid="18"/>
                                        </p:tgtEl>
                                        <p:attrNameLst>
                                          <p:attrName>style.visibility</p:attrName>
                                        </p:attrNameLst>
                                      </p:cBhvr>
                                      <p:to>
                                        <p:strVal val="visible"/>
                                      </p:to>
                                    </p:set>
                                    <p:animEffect transition="in" filter="fade">
                                      <p:cBhvr>
                                        <p:cTn id="143" dur="800" decel="100000"/>
                                        <p:tgtEl>
                                          <p:spTgt spid="18"/>
                                        </p:tgtEl>
                                      </p:cBhvr>
                                    </p:animEffect>
                                    <p:anim calcmode="lin" valueType="num">
                                      <p:cBhvr>
                                        <p:cTn id="144" dur="800" decel="100000" fill="hold"/>
                                        <p:tgtEl>
                                          <p:spTgt spid="18"/>
                                        </p:tgtEl>
                                        <p:attrNameLst>
                                          <p:attrName>style.rotation</p:attrName>
                                        </p:attrNameLst>
                                      </p:cBhvr>
                                      <p:tavLst>
                                        <p:tav tm="0">
                                          <p:val>
                                            <p:fltVal val="-90"/>
                                          </p:val>
                                        </p:tav>
                                        <p:tav tm="100000">
                                          <p:val>
                                            <p:fltVal val="0"/>
                                          </p:val>
                                        </p:tav>
                                      </p:tavLst>
                                    </p:anim>
                                    <p:anim calcmode="lin" valueType="num">
                                      <p:cBhvr>
                                        <p:cTn id="145" dur="800" decel="100000" fill="hold"/>
                                        <p:tgtEl>
                                          <p:spTgt spid="18"/>
                                        </p:tgtEl>
                                        <p:attrNameLst>
                                          <p:attrName>ppt_x</p:attrName>
                                        </p:attrNameLst>
                                      </p:cBhvr>
                                      <p:tavLst>
                                        <p:tav tm="0">
                                          <p:val>
                                            <p:strVal val="#ppt_x+0.4"/>
                                          </p:val>
                                        </p:tav>
                                        <p:tav tm="100000">
                                          <p:val>
                                            <p:strVal val="#ppt_x-0.05"/>
                                          </p:val>
                                        </p:tav>
                                      </p:tavLst>
                                    </p:anim>
                                    <p:anim calcmode="lin" valueType="num">
                                      <p:cBhvr>
                                        <p:cTn id="146" dur="800" decel="100000" fill="hold"/>
                                        <p:tgtEl>
                                          <p:spTgt spid="18"/>
                                        </p:tgtEl>
                                        <p:attrNameLst>
                                          <p:attrName>ppt_y</p:attrName>
                                        </p:attrNameLst>
                                      </p:cBhvr>
                                      <p:tavLst>
                                        <p:tav tm="0">
                                          <p:val>
                                            <p:strVal val="#ppt_y-0.4"/>
                                          </p:val>
                                        </p:tav>
                                        <p:tav tm="100000">
                                          <p:val>
                                            <p:strVal val="#ppt_y+0.1"/>
                                          </p:val>
                                        </p:tav>
                                      </p:tavLst>
                                    </p:anim>
                                    <p:anim calcmode="lin" valueType="num">
                                      <p:cBhvr>
                                        <p:cTn id="147"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148"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9" presetClass="entr" presetSubtype="0" fill="hold" nodeType="clickEffect">
                                  <p:stCondLst>
                                    <p:cond delay="0"/>
                                  </p:stCondLst>
                                  <p:childTnLst>
                                    <p:set>
                                      <p:cBhvr>
                                        <p:cTn id="152" dur="1" fill="hold">
                                          <p:stCondLst>
                                            <p:cond delay="0"/>
                                          </p:stCondLst>
                                        </p:cTn>
                                        <p:tgtEl>
                                          <p:spTgt spid="55"/>
                                        </p:tgtEl>
                                        <p:attrNameLst>
                                          <p:attrName>style.visibility</p:attrName>
                                        </p:attrNameLst>
                                      </p:cBhvr>
                                      <p:to>
                                        <p:strVal val="visible"/>
                                      </p:to>
                                    </p:set>
                                    <p:anim calcmode="lin" valueType="num">
                                      <p:cBhvr>
                                        <p:cTn id="153" dur="1000" fill="hold"/>
                                        <p:tgtEl>
                                          <p:spTgt spid="55"/>
                                        </p:tgtEl>
                                        <p:attrNameLst>
                                          <p:attrName>ppt_x</p:attrName>
                                        </p:attrNameLst>
                                      </p:cBhvr>
                                      <p:tavLst>
                                        <p:tav tm="0">
                                          <p:val>
                                            <p:strVal val="#ppt_x-.2"/>
                                          </p:val>
                                        </p:tav>
                                        <p:tav tm="100000">
                                          <p:val>
                                            <p:strVal val="#ppt_x"/>
                                          </p:val>
                                        </p:tav>
                                      </p:tavLst>
                                    </p:anim>
                                    <p:anim calcmode="lin" valueType="num">
                                      <p:cBhvr>
                                        <p:cTn id="154" dur="1000" fill="hold"/>
                                        <p:tgtEl>
                                          <p:spTgt spid="55"/>
                                        </p:tgtEl>
                                        <p:attrNameLst>
                                          <p:attrName>ppt_y</p:attrName>
                                        </p:attrNameLst>
                                      </p:cBhvr>
                                      <p:tavLst>
                                        <p:tav tm="0">
                                          <p:val>
                                            <p:strVal val="#ppt_y"/>
                                          </p:val>
                                        </p:tav>
                                        <p:tav tm="100000">
                                          <p:val>
                                            <p:strVal val="#ppt_y"/>
                                          </p:val>
                                        </p:tav>
                                      </p:tavLst>
                                    </p:anim>
                                    <p:animEffect transition="in" filter="wipe(right)" prLst="gradientSize: 0.1">
                                      <p:cBhvr>
                                        <p:cTn id="155"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p:bldP spid="17" grpId="0" animBg="1"/>
      <p:bldP spid="18" grpId="0"/>
      <p:bldP spid="19" grpId="0" animBg="1"/>
      <p:bldP spid="21" grpId="0"/>
      <p:bldP spid="28" grpId="0"/>
      <p:bldP spid="71" grpId="0" animBg="1"/>
      <p:bldP spid="72" grpId="0" animBg="1"/>
      <p:bldP spid="7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زوايا مستديرة 11">
            <a:extLst>
              <a:ext uri="{FF2B5EF4-FFF2-40B4-BE49-F238E27FC236}">
                <a16:creationId xmlns:a16="http://schemas.microsoft.com/office/drawing/2014/main" id="{CD9494CC-01BD-4056-8A18-34DF6CEB5039}"/>
              </a:ext>
            </a:extLst>
          </p:cNvPr>
          <p:cNvSpPr/>
          <p:nvPr/>
        </p:nvSpPr>
        <p:spPr>
          <a:xfrm rot="16200000">
            <a:off x="2955761" y="-2455360"/>
            <a:ext cx="6423381" cy="11686551"/>
          </a:xfrm>
          <a:prstGeom prst="roundRect">
            <a:avLst>
              <a:gd name="adj" fmla="val 5381"/>
            </a:avLst>
          </a:prstGeom>
          <a:solidFill>
            <a:srgbClr val="776383"/>
          </a:solidFill>
          <a:ln>
            <a:noFill/>
          </a:ln>
          <a:effectLst>
            <a:outerShdw blurRad="50800" dist="38100" dir="5400000" algn="t"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grpSp>
        <p:nvGrpSpPr>
          <p:cNvPr id="6" name="مجموعة 5">
            <a:extLst>
              <a:ext uri="{FF2B5EF4-FFF2-40B4-BE49-F238E27FC236}">
                <a16:creationId xmlns:a16="http://schemas.microsoft.com/office/drawing/2014/main" id="{C6A01C9F-C5DA-5347-A84B-F971C0E5D111}"/>
              </a:ext>
            </a:extLst>
          </p:cNvPr>
          <p:cNvGrpSpPr/>
          <p:nvPr/>
        </p:nvGrpSpPr>
        <p:grpSpPr>
          <a:xfrm>
            <a:off x="324175" y="258392"/>
            <a:ext cx="11867825" cy="6423382"/>
            <a:chOff x="760246" y="392652"/>
            <a:chExt cx="11420963" cy="6423382"/>
          </a:xfrm>
        </p:grpSpPr>
        <p:sp>
          <p:nvSpPr>
            <p:cNvPr id="7" name="مستطيل مستدير الزوايا 6">
              <a:extLst>
                <a:ext uri="{FF2B5EF4-FFF2-40B4-BE49-F238E27FC236}">
                  <a16:creationId xmlns:a16="http://schemas.microsoft.com/office/drawing/2014/main" id="{3031575D-A504-F34B-9982-513CE59AAFDB}"/>
                </a:ext>
              </a:extLst>
            </p:cNvPr>
            <p:cNvSpPr/>
            <p:nvPr/>
          </p:nvSpPr>
          <p:spPr>
            <a:xfrm>
              <a:off x="760246" y="392652"/>
              <a:ext cx="11096787" cy="6142407"/>
            </a:xfrm>
            <a:prstGeom prst="roundRect">
              <a:avLst/>
            </a:prstGeom>
            <a:blipFill>
              <a:blip r:embed="rId3"/>
              <a:stretch>
                <a:fillRect/>
              </a:stretch>
            </a:bli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9" name="صورة 8">
              <a:extLst>
                <a:ext uri="{FF2B5EF4-FFF2-40B4-BE49-F238E27FC236}">
                  <a16:creationId xmlns:a16="http://schemas.microsoft.com/office/drawing/2014/main" id="{AE9BD02E-7A89-5640-9988-C9DA36285E9F}"/>
                </a:ext>
              </a:extLst>
            </p:cNvPr>
            <p:cNvPicPr>
              <a:picLocks noChangeAspect="1"/>
            </p:cNvPicPr>
            <p:nvPr/>
          </p:nvPicPr>
          <p:blipFill>
            <a:blip r:embed="rId4">
              <a:alphaModFix amt="35000"/>
            </a:blip>
            <a:stretch>
              <a:fillRect/>
            </a:stretch>
          </p:blipFill>
          <p:spPr>
            <a:xfrm>
              <a:off x="11135153" y="5767882"/>
              <a:ext cx="1046056" cy="1048152"/>
            </a:xfrm>
            <a:prstGeom prst="rect">
              <a:avLst/>
            </a:prstGeom>
          </p:spPr>
        </p:pic>
      </p:grpSp>
      <p:pic>
        <p:nvPicPr>
          <p:cNvPr id="15" name="صورة 14" descr="صورة تحتوي على داخلي, جهاز, أسود, مقياس فكي&#10;&#10;تم إنشاء الوصف تلقائياً">
            <a:extLst>
              <a:ext uri="{FF2B5EF4-FFF2-40B4-BE49-F238E27FC236}">
                <a16:creationId xmlns:a16="http://schemas.microsoft.com/office/drawing/2014/main" id="{77B38BD7-6F4A-4CCC-B7D7-CE5F326D4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197384" y="-4672999"/>
            <a:ext cx="944905" cy="10643356"/>
          </a:xfrm>
          <a:prstGeom prst="rect">
            <a:avLst/>
          </a:prstGeom>
        </p:spPr>
      </p:pic>
      <p:pic>
        <p:nvPicPr>
          <p:cNvPr id="10" name="Picture 6" descr="https://i.pinimg.com/564x/f7/b1/09/f7b1094060ec4e7985a4aac0849e9e9f.jpg">
            <a:extLst>
              <a:ext uri="{FF2B5EF4-FFF2-40B4-BE49-F238E27FC236}">
                <a16:creationId xmlns:a16="http://schemas.microsoft.com/office/drawing/2014/main" id="{A7E94AA6-AE5A-D34D-9DC7-0D8B1B8449F2}"/>
              </a:ext>
            </a:extLst>
          </p:cNvPr>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t="11881" b="13152"/>
          <a:stretch/>
        </p:blipFill>
        <p:spPr bwMode="auto">
          <a:xfrm rot="2225611">
            <a:off x="10807268" y="136917"/>
            <a:ext cx="974153" cy="1023523"/>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B4B6912D-4D0F-394A-84D3-47BF37E57BFF}"/>
              </a:ext>
            </a:extLst>
          </p:cNvPr>
          <p:cNvSpPr/>
          <p:nvPr/>
        </p:nvSpPr>
        <p:spPr>
          <a:xfrm rot="385153">
            <a:off x="10060982" y="1038098"/>
            <a:ext cx="2414610" cy="584775"/>
          </a:xfrm>
          <a:prstGeom prst="rect">
            <a:avLst/>
          </a:prstGeom>
          <a:noFill/>
          <a:ln>
            <a:noFill/>
          </a:ln>
        </p:spPr>
        <p:txBody>
          <a:bodyPr wrap="square" lIns="91440" tIns="45720" rIns="91440" bIns="45720">
            <a:spAutoFit/>
          </a:bodyPr>
          <a:lstStyle/>
          <a:p>
            <a:pPr algn="ctr" defTabSz="914400" rtl="1"/>
            <a:r>
              <a:rPr lang="ar-SA" sz="3200" b="1" dirty="0">
                <a:ln w="9525">
                  <a:solidFill>
                    <a:prstClr val="black"/>
                  </a:solidFill>
                  <a:prstDash val="solid"/>
                </a:ln>
                <a:solidFill>
                  <a:srgbClr val="D58C2E">
                    <a:lumMod val="50000"/>
                  </a:srgbClr>
                </a:solidFill>
                <a:effectLst>
                  <a:outerShdw blurRad="12700" dist="38100" dir="2700000" algn="tl" rotWithShape="0">
                    <a:srgbClr val="C9492C">
                      <a:lumMod val="60000"/>
                      <a:lumOff val="40000"/>
                    </a:srgbClr>
                  </a:outerShdw>
                </a:effectLst>
                <a:latin typeface="Aldhabi" panose="01000000000000000000" pitchFamily="2" charset="-78"/>
                <a:cs typeface="Aldhabi" panose="01000000000000000000" pitchFamily="2" charset="-78"/>
              </a:rPr>
              <a:t>تدرب</a:t>
            </a:r>
          </a:p>
        </p:txBody>
      </p:sp>
      <p:sp>
        <p:nvSpPr>
          <p:cNvPr id="13" name="AutoShape 36">
            <a:extLst>
              <a:ext uri="{FF2B5EF4-FFF2-40B4-BE49-F238E27FC236}">
                <a16:creationId xmlns:a16="http://schemas.microsoft.com/office/drawing/2014/main" id="{5BB47288-C548-7540-8865-BF81800EC3A7}"/>
              </a:ext>
            </a:extLst>
          </p:cNvPr>
          <p:cNvSpPr>
            <a:spLocks noChangeArrowheads="1"/>
          </p:cNvSpPr>
          <p:nvPr/>
        </p:nvSpPr>
        <p:spPr bwMode="auto">
          <a:xfrm>
            <a:off x="4870763" y="1791094"/>
            <a:ext cx="828675" cy="358775"/>
          </a:xfrm>
          <a:prstGeom prst="leftArrow">
            <a:avLst>
              <a:gd name="adj1" fmla="val 50000"/>
              <a:gd name="adj2" fmla="val 57743"/>
            </a:avLst>
          </a:prstGeom>
          <a:solidFill>
            <a:schemeClr val="accent1"/>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solidFill>
                <a:srgbClr val="002060"/>
              </a:solidFill>
            </a:endParaRPr>
          </a:p>
        </p:txBody>
      </p:sp>
      <p:sp>
        <p:nvSpPr>
          <p:cNvPr id="14" name="Text Box 87">
            <a:extLst>
              <a:ext uri="{FF2B5EF4-FFF2-40B4-BE49-F238E27FC236}">
                <a16:creationId xmlns:a16="http://schemas.microsoft.com/office/drawing/2014/main" id="{025C7659-784E-3F43-9539-B72E0469184B}"/>
              </a:ext>
            </a:extLst>
          </p:cNvPr>
          <p:cNvSpPr txBox="1">
            <a:spLocks noChangeArrowheads="1"/>
          </p:cNvSpPr>
          <p:nvPr/>
        </p:nvSpPr>
        <p:spPr bwMode="auto">
          <a:xfrm>
            <a:off x="2443476" y="1756169"/>
            <a:ext cx="2247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ميل العمودي عليه =</a:t>
            </a:r>
            <a:endParaRPr lang="en-US" altLang="ar-SA" sz="2400" b="1" dirty="0">
              <a:solidFill>
                <a:srgbClr val="002060"/>
              </a:solidFill>
            </a:endParaRPr>
          </a:p>
        </p:txBody>
      </p:sp>
      <p:sp>
        <p:nvSpPr>
          <p:cNvPr id="16" name="Text Box 87">
            <a:extLst>
              <a:ext uri="{FF2B5EF4-FFF2-40B4-BE49-F238E27FC236}">
                <a16:creationId xmlns:a16="http://schemas.microsoft.com/office/drawing/2014/main" id="{09C061C2-CF13-7145-8DDF-9B71E724E39E}"/>
              </a:ext>
            </a:extLst>
          </p:cNvPr>
          <p:cNvSpPr txBox="1">
            <a:spLocks noChangeArrowheads="1"/>
          </p:cNvSpPr>
          <p:nvPr/>
        </p:nvSpPr>
        <p:spPr bwMode="auto">
          <a:xfrm>
            <a:off x="7536176" y="2454669"/>
            <a:ext cx="200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chemeClr val="accent6">
                    <a:lumMod val="75000"/>
                  </a:schemeClr>
                </a:solidFill>
              </a:rPr>
              <a:t>ص = </a:t>
            </a:r>
            <a:r>
              <a:rPr lang="ar-SA" altLang="ar-SA" sz="2400" b="1" dirty="0" err="1">
                <a:solidFill>
                  <a:schemeClr val="accent6">
                    <a:lumMod val="75000"/>
                  </a:schemeClr>
                </a:solidFill>
              </a:rPr>
              <a:t>م</a:t>
            </a:r>
            <a:r>
              <a:rPr lang="ar-SA" altLang="ar-SA" sz="2400" b="1" dirty="0">
                <a:solidFill>
                  <a:schemeClr val="accent6">
                    <a:lumMod val="75000"/>
                  </a:schemeClr>
                </a:solidFill>
              </a:rPr>
              <a:t> </a:t>
            </a:r>
            <a:r>
              <a:rPr lang="ar-SA" altLang="ar-SA" sz="2400" b="1" dirty="0" err="1">
                <a:solidFill>
                  <a:schemeClr val="accent6">
                    <a:lumMod val="75000"/>
                  </a:schemeClr>
                </a:solidFill>
              </a:rPr>
              <a:t>س</a:t>
            </a:r>
            <a:r>
              <a:rPr lang="ar-SA" altLang="ar-SA" sz="2400" b="1" dirty="0">
                <a:solidFill>
                  <a:schemeClr val="accent6">
                    <a:lumMod val="75000"/>
                  </a:schemeClr>
                </a:solidFill>
              </a:rPr>
              <a:t> + ب</a:t>
            </a:r>
            <a:endParaRPr lang="en-US" altLang="ar-SA" sz="2400" b="1" dirty="0">
              <a:solidFill>
                <a:schemeClr val="accent6">
                  <a:lumMod val="75000"/>
                </a:schemeClr>
              </a:solidFill>
            </a:endParaRPr>
          </a:p>
        </p:txBody>
      </p:sp>
      <p:sp>
        <p:nvSpPr>
          <p:cNvPr id="17" name="Rectangle 95">
            <a:extLst>
              <a:ext uri="{FF2B5EF4-FFF2-40B4-BE49-F238E27FC236}">
                <a16:creationId xmlns:a16="http://schemas.microsoft.com/office/drawing/2014/main" id="{CEC1A881-79F5-F24C-BFE2-B25C3F0891BE}"/>
              </a:ext>
            </a:extLst>
          </p:cNvPr>
          <p:cNvSpPr>
            <a:spLocks noChangeArrowheads="1"/>
          </p:cNvSpPr>
          <p:nvPr/>
        </p:nvSpPr>
        <p:spPr bwMode="auto">
          <a:xfrm>
            <a:off x="1811651" y="4064394"/>
            <a:ext cx="4176712" cy="8286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solidFill>
                <a:srgbClr val="002060"/>
              </a:solidFill>
            </a:endParaRPr>
          </a:p>
        </p:txBody>
      </p:sp>
      <p:sp>
        <p:nvSpPr>
          <p:cNvPr id="18" name="Text Box 87">
            <a:extLst>
              <a:ext uri="{FF2B5EF4-FFF2-40B4-BE49-F238E27FC236}">
                <a16:creationId xmlns:a16="http://schemas.microsoft.com/office/drawing/2014/main" id="{D4BB2D60-DF1D-3840-B1AB-57484D4D0206}"/>
              </a:ext>
            </a:extLst>
          </p:cNvPr>
          <p:cNvSpPr txBox="1">
            <a:spLocks noChangeArrowheads="1"/>
          </p:cNvSpPr>
          <p:nvPr/>
        </p:nvSpPr>
        <p:spPr bwMode="auto">
          <a:xfrm>
            <a:off x="4331013" y="4208856"/>
            <a:ext cx="1620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C00000"/>
                </a:solidFill>
              </a:rPr>
              <a:t>المعادلة هي </a:t>
            </a:r>
            <a:r>
              <a:rPr lang="ar-SA" altLang="ar-SA" sz="2400" b="1" dirty="0">
                <a:solidFill>
                  <a:srgbClr val="002060"/>
                </a:solidFill>
              </a:rPr>
              <a:t>:</a:t>
            </a:r>
            <a:endParaRPr lang="en-US" altLang="ar-SA" sz="2400" b="1" dirty="0">
              <a:solidFill>
                <a:srgbClr val="002060"/>
              </a:solidFill>
            </a:endParaRPr>
          </a:p>
        </p:txBody>
      </p:sp>
      <p:sp>
        <p:nvSpPr>
          <p:cNvPr id="19" name="Rectangle 20">
            <a:extLst>
              <a:ext uri="{FF2B5EF4-FFF2-40B4-BE49-F238E27FC236}">
                <a16:creationId xmlns:a16="http://schemas.microsoft.com/office/drawing/2014/main" id="{9A1E8639-5D61-3046-BCA2-9770F016BC14}"/>
              </a:ext>
            </a:extLst>
          </p:cNvPr>
          <p:cNvSpPr>
            <a:spLocks noChangeArrowheads="1"/>
          </p:cNvSpPr>
          <p:nvPr/>
        </p:nvSpPr>
        <p:spPr bwMode="auto">
          <a:xfrm>
            <a:off x="1416363" y="500456"/>
            <a:ext cx="8999538" cy="935038"/>
          </a:xfrm>
          <a:prstGeom prst="rect">
            <a:avLst/>
          </a:prstGeom>
          <a:solidFill>
            <a:schemeClr val="bg2"/>
          </a:solidFill>
          <a:ln w="57150" cmpd="thinThick">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r-SA" altLang="ar-SA" sz="2400" b="1">
                <a:solidFill>
                  <a:srgbClr val="002060"/>
                </a:solidFill>
              </a:rPr>
              <a:t>اكتب معادلة المستقيم المار بالنقطة ( ــ ٣ ، ــ ٢ ) والمعامد للمستقيم ص = ــ ٢ س + ٤</a:t>
            </a:r>
          </a:p>
          <a:p>
            <a:pPr eaLnBrk="1" hangingPunct="1">
              <a:spcBef>
                <a:spcPct val="0"/>
              </a:spcBef>
              <a:buFontTx/>
              <a:buNone/>
            </a:pPr>
            <a:r>
              <a:rPr lang="ar-SA" altLang="ar-SA" sz="2400" b="1">
                <a:solidFill>
                  <a:srgbClr val="002060"/>
                </a:solidFill>
              </a:rPr>
              <a:t>بصيغة الميل والمقطع . </a:t>
            </a:r>
            <a:endParaRPr lang="en-US" altLang="ar-SA" sz="2400" b="1">
              <a:solidFill>
                <a:srgbClr val="002060"/>
              </a:solidFill>
            </a:endParaRPr>
          </a:p>
        </p:txBody>
      </p:sp>
      <p:sp>
        <p:nvSpPr>
          <p:cNvPr id="20" name="Text Box 87">
            <a:extLst>
              <a:ext uri="{FF2B5EF4-FFF2-40B4-BE49-F238E27FC236}">
                <a16:creationId xmlns:a16="http://schemas.microsoft.com/office/drawing/2014/main" id="{E4EEE52A-52D5-D345-846C-617D524916E3}"/>
              </a:ext>
            </a:extLst>
          </p:cNvPr>
          <p:cNvSpPr txBox="1">
            <a:spLocks noChangeArrowheads="1"/>
          </p:cNvSpPr>
          <p:nvPr/>
        </p:nvSpPr>
        <p:spPr bwMode="auto">
          <a:xfrm>
            <a:off x="6275701" y="1733944"/>
            <a:ext cx="4068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C00000"/>
                </a:solidFill>
              </a:rPr>
              <a:t>ميل المستقيم ص </a:t>
            </a:r>
            <a:r>
              <a:rPr lang="ar-SA" altLang="ar-SA" sz="2400" b="1" dirty="0">
                <a:solidFill>
                  <a:srgbClr val="002060"/>
                </a:solidFill>
              </a:rPr>
              <a:t>= ــ ٢ </a:t>
            </a:r>
            <a:r>
              <a:rPr lang="ar-SA" altLang="ar-SA" sz="2400" b="1" dirty="0" err="1">
                <a:solidFill>
                  <a:srgbClr val="002060"/>
                </a:solidFill>
              </a:rPr>
              <a:t>س</a:t>
            </a:r>
            <a:r>
              <a:rPr lang="ar-SA" altLang="ar-SA" sz="2400" b="1" dirty="0">
                <a:solidFill>
                  <a:srgbClr val="002060"/>
                </a:solidFill>
              </a:rPr>
              <a:t> + ٤ هو :</a:t>
            </a:r>
            <a:endParaRPr lang="en-US" altLang="ar-SA" sz="2400" b="1" dirty="0">
              <a:solidFill>
                <a:srgbClr val="002060"/>
              </a:solidFill>
            </a:endParaRPr>
          </a:p>
        </p:txBody>
      </p:sp>
      <p:grpSp>
        <p:nvGrpSpPr>
          <p:cNvPr id="21" name="Group 109">
            <a:extLst>
              <a:ext uri="{FF2B5EF4-FFF2-40B4-BE49-F238E27FC236}">
                <a16:creationId xmlns:a16="http://schemas.microsoft.com/office/drawing/2014/main" id="{49FF7190-8633-B142-8183-CE65603DD229}"/>
              </a:ext>
            </a:extLst>
          </p:cNvPr>
          <p:cNvGrpSpPr>
            <a:grpSpLocks/>
          </p:cNvGrpSpPr>
          <p:nvPr/>
        </p:nvGrpSpPr>
        <p:grpSpPr bwMode="auto">
          <a:xfrm>
            <a:off x="2206938" y="1599006"/>
            <a:ext cx="314325" cy="831850"/>
            <a:chOff x="2381" y="2727"/>
            <a:chExt cx="1226" cy="524"/>
          </a:xfrm>
        </p:grpSpPr>
        <p:sp>
          <p:nvSpPr>
            <p:cNvPr id="22" name="Text Box 87">
              <a:extLst>
                <a:ext uri="{FF2B5EF4-FFF2-40B4-BE49-F238E27FC236}">
                  <a16:creationId xmlns:a16="http://schemas.microsoft.com/office/drawing/2014/main" id="{ED0AFF7E-78FF-C048-B5A3-052568E4F1DF}"/>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١</a:t>
              </a:r>
              <a:endParaRPr lang="en-US" altLang="ar-SA" sz="2400" b="1">
                <a:solidFill>
                  <a:srgbClr val="002060"/>
                </a:solidFill>
              </a:endParaRPr>
            </a:p>
          </p:txBody>
        </p:sp>
        <p:sp>
          <p:nvSpPr>
            <p:cNvPr id="23" name="Text Box 87">
              <a:extLst>
                <a:ext uri="{FF2B5EF4-FFF2-40B4-BE49-F238E27FC236}">
                  <a16:creationId xmlns:a16="http://schemas.microsoft.com/office/drawing/2014/main" id="{88FA76E1-73EB-4348-94EA-4515E1899C92}"/>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٢</a:t>
              </a:r>
              <a:endParaRPr lang="en-US" altLang="ar-SA" sz="2400" b="1">
                <a:solidFill>
                  <a:srgbClr val="002060"/>
                </a:solidFill>
              </a:endParaRPr>
            </a:p>
          </p:txBody>
        </p:sp>
        <p:sp>
          <p:nvSpPr>
            <p:cNvPr id="24" name="Line 112">
              <a:extLst>
                <a:ext uri="{FF2B5EF4-FFF2-40B4-BE49-F238E27FC236}">
                  <a16:creationId xmlns:a16="http://schemas.microsoft.com/office/drawing/2014/main" id="{71AB1607-1F5D-3D41-AE05-849CA6B1874B}"/>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sp>
        <p:nvSpPr>
          <p:cNvPr id="25" name="Text Box 87">
            <a:extLst>
              <a:ext uri="{FF2B5EF4-FFF2-40B4-BE49-F238E27FC236}">
                <a16:creationId xmlns:a16="http://schemas.microsoft.com/office/drawing/2014/main" id="{7409E708-DC4F-6747-84DA-B9D7C8F440C9}"/>
              </a:ext>
            </a:extLst>
          </p:cNvPr>
          <p:cNvSpPr txBox="1">
            <a:spLocks noChangeArrowheads="1"/>
          </p:cNvSpPr>
          <p:nvPr/>
        </p:nvSpPr>
        <p:spPr bwMode="auto">
          <a:xfrm>
            <a:off x="5770876" y="1770456"/>
            <a:ext cx="627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ــ ٢</a:t>
            </a:r>
            <a:endParaRPr lang="en-US" altLang="ar-SA" sz="2400" b="1">
              <a:solidFill>
                <a:srgbClr val="002060"/>
              </a:solidFill>
            </a:endParaRPr>
          </a:p>
        </p:txBody>
      </p:sp>
      <p:grpSp>
        <p:nvGrpSpPr>
          <p:cNvPr id="26" name="Group 96">
            <a:extLst>
              <a:ext uri="{FF2B5EF4-FFF2-40B4-BE49-F238E27FC236}">
                <a16:creationId xmlns:a16="http://schemas.microsoft.com/office/drawing/2014/main" id="{85D766A6-4675-4B42-BB78-9EFE5B0668B1}"/>
              </a:ext>
            </a:extLst>
          </p:cNvPr>
          <p:cNvGrpSpPr>
            <a:grpSpLocks/>
          </p:cNvGrpSpPr>
          <p:nvPr/>
        </p:nvGrpSpPr>
        <p:grpSpPr bwMode="auto">
          <a:xfrm>
            <a:off x="6744013" y="3099194"/>
            <a:ext cx="2865438" cy="831850"/>
            <a:chOff x="3402" y="2119"/>
            <a:chExt cx="1805" cy="524"/>
          </a:xfrm>
        </p:grpSpPr>
        <p:sp>
          <p:nvSpPr>
            <p:cNvPr id="27" name="Text Box 87">
              <a:extLst>
                <a:ext uri="{FF2B5EF4-FFF2-40B4-BE49-F238E27FC236}">
                  <a16:creationId xmlns:a16="http://schemas.microsoft.com/office/drawing/2014/main" id="{B1C3AB45-5AF2-0645-A10C-8159F0088184}"/>
                </a:ext>
              </a:extLst>
            </p:cNvPr>
            <p:cNvSpPr txBox="1">
              <a:spLocks noChangeArrowheads="1"/>
            </p:cNvSpPr>
            <p:nvPr/>
          </p:nvSpPr>
          <p:spPr bwMode="auto">
            <a:xfrm>
              <a:off x="3402" y="2228"/>
              <a:ext cx="180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ــ ٢ =       ( ــ ٣ ) +  ب</a:t>
              </a:r>
              <a:endParaRPr lang="en-US" altLang="ar-SA" sz="2400" b="1">
                <a:solidFill>
                  <a:srgbClr val="002060"/>
                </a:solidFill>
              </a:endParaRPr>
            </a:p>
          </p:txBody>
        </p:sp>
        <p:grpSp>
          <p:nvGrpSpPr>
            <p:cNvPr id="28" name="Group 109">
              <a:extLst>
                <a:ext uri="{FF2B5EF4-FFF2-40B4-BE49-F238E27FC236}">
                  <a16:creationId xmlns:a16="http://schemas.microsoft.com/office/drawing/2014/main" id="{4C92C330-32EC-B443-AF82-7085A62F904B}"/>
                </a:ext>
              </a:extLst>
            </p:cNvPr>
            <p:cNvGrpSpPr>
              <a:grpSpLocks/>
            </p:cNvGrpSpPr>
            <p:nvPr/>
          </p:nvGrpSpPr>
          <p:grpSpPr bwMode="auto">
            <a:xfrm>
              <a:off x="4450" y="2119"/>
              <a:ext cx="198" cy="524"/>
              <a:chOff x="2381" y="2727"/>
              <a:chExt cx="1226" cy="524"/>
            </a:xfrm>
          </p:grpSpPr>
          <p:sp>
            <p:nvSpPr>
              <p:cNvPr id="29" name="Text Box 87">
                <a:extLst>
                  <a:ext uri="{FF2B5EF4-FFF2-40B4-BE49-F238E27FC236}">
                    <a16:creationId xmlns:a16="http://schemas.microsoft.com/office/drawing/2014/main" id="{80D6C102-642B-BC46-9CA3-F3AD4059AF28}"/>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١</a:t>
                </a:r>
                <a:endParaRPr lang="en-US" altLang="ar-SA" sz="2400" b="1">
                  <a:solidFill>
                    <a:srgbClr val="002060"/>
                  </a:solidFill>
                </a:endParaRPr>
              </a:p>
            </p:txBody>
          </p:sp>
          <p:sp>
            <p:nvSpPr>
              <p:cNvPr id="30" name="Text Box 87">
                <a:extLst>
                  <a:ext uri="{FF2B5EF4-FFF2-40B4-BE49-F238E27FC236}">
                    <a16:creationId xmlns:a16="http://schemas.microsoft.com/office/drawing/2014/main" id="{AC624374-E8D1-F342-81FE-F40B066EAF33}"/>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٢</a:t>
                </a:r>
                <a:endParaRPr lang="en-US" altLang="ar-SA" sz="2400" b="1">
                  <a:solidFill>
                    <a:srgbClr val="002060"/>
                  </a:solidFill>
                </a:endParaRPr>
              </a:p>
            </p:txBody>
          </p:sp>
          <p:sp>
            <p:nvSpPr>
              <p:cNvPr id="31" name="Line 112">
                <a:extLst>
                  <a:ext uri="{FF2B5EF4-FFF2-40B4-BE49-F238E27FC236}">
                    <a16:creationId xmlns:a16="http://schemas.microsoft.com/office/drawing/2014/main" id="{6CE1CB62-97D6-9640-BE9F-2C9500437617}"/>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grpSp>
        <p:nvGrpSpPr>
          <p:cNvPr id="32" name="Group 106">
            <a:extLst>
              <a:ext uri="{FF2B5EF4-FFF2-40B4-BE49-F238E27FC236}">
                <a16:creationId xmlns:a16="http://schemas.microsoft.com/office/drawing/2014/main" id="{621D9479-11D3-984B-AC7C-B8D670258BD9}"/>
              </a:ext>
            </a:extLst>
          </p:cNvPr>
          <p:cNvGrpSpPr>
            <a:grpSpLocks/>
          </p:cNvGrpSpPr>
          <p:nvPr/>
        </p:nvGrpSpPr>
        <p:grpSpPr bwMode="auto">
          <a:xfrm>
            <a:off x="7283763" y="4546994"/>
            <a:ext cx="2822575" cy="831850"/>
            <a:chOff x="3742" y="3031"/>
            <a:chExt cx="1778" cy="524"/>
          </a:xfrm>
        </p:grpSpPr>
        <p:sp>
          <p:nvSpPr>
            <p:cNvPr id="33" name="Text Box 87">
              <a:extLst>
                <a:ext uri="{FF2B5EF4-FFF2-40B4-BE49-F238E27FC236}">
                  <a16:creationId xmlns:a16="http://schemas.microsoft.com/office/drawing/2014/main" id="{49CE334C-29C2-874C-8285-FE5381980829}"/>
                </a:ext>
              </a:extLst>
            </p:cNvPr>
            <p:cNvSpPr txBox="1">
              <a:spLocks noChangeArrowheads="1"/>
            </p:cNvSpPr>
            <p:nvPr/>
          </p:nvSpPr>
          <p:spPr bwMode="auto">
            <a:xfrm>
              <a:off x="3742" y="3135"/>
              <a:ext cx="177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ــ ٢ +      =      ب</a:t>
              </a:r>
              <a:endParaRPr lang="en-US" altLang="ar-SA" sz="2400" b="1" dirty="0">
                <a:solidFill>
                  <a:srgbClr val="002060"/>
                </a:solidFill>
              </a:endParaRPr>
            </a:p>
          </p:txBody>
        </p:sp>
        <p:grpSp>
          <p:nvGrpSpPr>
            <p:cNvPr id="34" name="Group 109">
              <a:extLst>
                <a:ext uri="{FF2B5EF4-FFF2-40B4-BE49-F238E27FC236}">
                  <a16:creationId xmlns:a16="http://schemas.microsoft.com/office/drawing/2014/main" id="{A85DE51C-C6D5-1A4E-A146-ADCFFD8DF54F}"/>
                </a:ext>
              </a:extLst>
            </p:cNvPr>
            <p:cNvGrpSpPr>
              <a:grpSpLocks/>
            </p:cNvGrpSpPr>
            <p:nvPr/>
          </p:nvGrpSpPr>
          <p:grpSpPr bwMode="auto">
            <a:xfrm>
              <a:off x="4794" y="3031"/>
              <a:ext cx="198" cy="524"/>
              <a:chOff x="2381" y="2727"/>
              <a:chExt cx="1226" cy="524"/>
            </a:xfrm>
          </p:grpSpPr>
          <p:sp>
            <p:nvSpPr>
              <p:cNvPr id="35" name="Text Box 87">
                <a:extLst>
                  <a:ext uri="{FF2B5EF4-FFF2-40B4-BE49-F238E27FC236}">
                    <a16:creationId xmlns:a16="http://schemas.microsoft.com/office/drawing/2014/main" id="{E3E6CD46-6585-984F-8FFF-7747E0D661F7}"/>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٣</a:t>
                </a:r>
                <a:endParaRPr lang="en-US" altLang="ar-SA" sz="2400" b="1">
                  <a:solidFill>
                    <a:srgbClr val="002060"/>
                  </a:solidFill>
                </a:endParaRPr>
              </a:p>
            </p:txBody>
          </p:sp>
          <p:sp>
            <p:nvSpPr>
              <p:cNvPr id="36" name="Text Box 87">
                <a:extLst>
                  <a:ext uri="{FF2B5EF4-FFF2-40B4-BE49-F238E27FC236}">
                    <a16:creationId xmlns:a16="http://schemas.microsoft.com/office/drawing/2014/main" id="{47C5BF45-6EAB-E84E-9E22-9D02E24DE6C9}"/>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٢</a:t>
                </a:r>
                <a:endParaRPr lang="en-US" altLang="ar-SA" sz="2400" b="1">
                  <a:solidFill>
                    <a:srgbClr val="002060"/>
                  </a:solidFill>
                </a:endParaRPr>
              </a:p>
            </p:txBody>
          </p:sp>
          <p:sp>
            <p:nvSpPr>
              <p:cNvPr id="37" name="Line 112">
                <a:extLst>
                  <a:ext uri="{FF2B5EF4-FFF2-40B4-BE49-F238E27FC236}">
                    <a16:creationId xmlns:a16="http://schemas.microsoft.com/office/drawing/2014/main" id="{FD13C908-2102-534B-BE2C-1DC6A362BC8C}"/>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grpSp>
        <p:nvGrpSpPr>
          <p:cNvPr id="38" name="Group 114">
            <a:extLst>
              <a:ext uri="{FF2B5EF4-FFF2-40B4-BE49-F238E27FC236}">
                <a16:creationId xmlns:a16="http://schemas.microsoft.com/office/drawing/2014/main" id="{E4ABCEDD-9EDC-7940-B841-471D40B3A141}"/>
              </a:ext>
            </a:extLst>
          </p:cNvPr>
          <p:cNvGrpSpPr>
            <a:grpSpLocks/>
          </p:cNvGrpSpPr>
          <p:nvPr/>
        </p:nvGrpSpPr>
        <p:grpSpPr bwMode="auto">
          <a:xfrm>
            <a:off x="6570976" y="3848494"/>
            <a:ext cx="2830512" cy="831850"/>
            <a:chOff x="3293" y="2591"/>
            <a:chExt cx="1783" cy="524"/>
          </a:xfrm>
        </p:grpSpPr>
        <p:sp>
          <p:nvSpPr>
            <p:cNvPr id="39" name="Text Box 87">
              <a:extLst>
                <a:ext uri="{FF2B5EF4-FFF2-40B4-BE49-F238E27FC236}">
                  <a16:creationId xmlns:a16="http://schemas.microsoft.com/office/drawing/2014/main" id="{0E41FC68-6D29-5845-8D0C-D8420A540346}"/>
                </a:ext>
              </a:extLst>
            </p:cNvPr>
            <p:cNvSpPr txBox="1">
              <a:spLocks noChangeArrowheads="1"/>
            </p:cNvSpPr>
            <p:nvPr/>
          </p:nvSpPr>
          <p:spPr bwMode="auto">
            <a:xfrm>
              <a:off x="3293" y="2688"/>
              <a:ext cx="17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ــ ٢ =        +  ب</a:t>
              </a:r>
              <a:endParaRPr lang="en-US" altLang="ar-SA" sz="2400" b="1">
                <a:solidFill>
                  <a:srgbClr val="002060"/>
                </a:solidFill>
              </a:endParaRPr>
            </a:p>
          </p:txBody>
        </p:sp>
        <p:grpSp>
          <p:nvGrpSpPr>
            <p:cNvPr id="40" name="Group 90">
              <a:extLst>
                <a:ext uri="{FF2B5EF4-FFF2-40B4-BE49-F238E27FC236}">
                  <a16:creationId xmlns:a16="http://schemas.microsoft.com/office/drawing/2014/main" id="{537637C0-D73F-8F4E-9725-6C46078DD0B0}"/>
                </a:ext>
              </a:extLst>
            </p:cNvPr>
            <p:cNvGrpSpPr>
              <a:grpSpLocks/>
            </p:cNvGrpSpPr>
            <p:nvPr/>
          </p:nvGrpSpPr>
          <p:grpSpPr bwMode="auto">
            <a:xfrm>
              <a:off x="4218" y="2591"/>
              <a:ext cx="383" cy="524"/>
              <a:chOff x="4445" y="2119"/>
              <a:chExt cx="383" cy="524"/>
            </a:xfrm>
          </p:grpSpPr>
          <p:sp>
            <p:nvSpPr>
              <p:cNvPr id="41" name="Text Box 87">
                <a:extLst>
                  <a:ext uri="{FF2B5EF4-FFF2-40B4-BE49-F238E27FC236}">
                    <a16:creationId xmlns:a16="http://schemas.microsoft.com/office/drawing/2014/main" id="{BE3B7DA2-2204-B043-A8A7-8DB02B9AE211}"/>
                  </a:ext>
                </a:extLst>
              </p:cNvPr>
              <p:cNvSpPr txBox="1">
                <a:spLocks noChangeArrowheads="1"/>
              </p:cNvSpPr>
              <p:nvPr/>
            </p:nvSpPr>
            <p:spPr bwMode="auto">
              <a:xfrm>
                <a:off x="4601" y="2199"/>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ــ</a:t>
                </a:r>
                <a:endParaRPr lang="en-US" altLang="ar-SA" sz="2400" b="1">
                  <a:solidFill>
                    <a:srgbClr val="002060"/>
                  </a:solidFill>
                </a:endParaRPr>
              </a:p>
            </p:txBody>
          </p:sp>
          <p:grpSp>
            <p:nvGrpSpPr>
              <p:cNvPr id="42" name="Group 109">
                <a:extLst>
                  <a:ext uri="{FF2B5EF4-FFF2-40B4-BE49-F238E27FC236}">
                    <a16:creationId xmlns:a16="http://schemas.microsoft.com/office/drawing/2014/main" id="{6EB7DB84-02FC-0041-93C8-78B9658FFFD1}"/>
                  </a:ext>
                </a:extLst>
              </p:cNvPr>
              <p:cNvGrpSpPr>
                <a:grpSpLocks/>
              </p:cNvGrpSpPr>
              <p:nvPr/>
            </p:nvGrpSpPr>
            <p:grpSpPr bwMode="auto">
              <a:xfrm>
                <a:off x="4445" y="2119"/>
                <a:ext cx="198" cy="524"/>
                <a:chOff x="2381" y="2727"/>
                <a:chExt cx="1226" cy="524"/>
              </a:xfrm>
            </p:grpSpPr>
            <p:sp>
              <p:nvSpPr>
                <p:cNvPr id="43" name="Text Box 87">
                  <a:extLst>
                    <a:ext uri="{FF2B5EF4-FFF2-40B4-BE49-F238E27FC236}">
                      <a16:creationId xmlns:a16="http://schemas.microsoft.com/office/drawing/2014/main" id="{5A8B3CEF-9A46-D342-B285-08FBE7623BA0}"/>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٣</a:t>
                  </a:r>
                  <a:endParaRPr lang="en-US" altLang="ar-SA" sz="2400" b="1">
                    <a:solidFill>
                      <a:srgbClr val="002060"/>
                    </a:solidFill>
                  </a:endParaRPr>
                </a:p>
              </p:txBody>
            </p:sp>
            <p:sp>
              <p:nvSpPr>
                <p:cNvPr id="44" name="Text Box 87">
                  <a:extLst>
                    <a:ext uri="{FF2B5EF4-FFF2-40B4-BE49-F238E27FC236}">
                      <a16:creationId xmlns:a16="http://schemas.microsoft.com/office/drawing/2014/main" id="{FC9956E0-4086-674F-9E6D-5C96E830E03A}"/>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٢</a:t>
                  </a:r>
                  <a:endParaRPr lang="en-US" altLang="ar-SA" sz="2400" b="1">
                    <a:solidFill>
                      <a:srgbClr val="002060"/>
                    </a:solidFill>
                  </a:endParaRPr>
                </a:p>
              </p:txBody>
            </p:sp>
            <p:sp>
              <p:nvSpPr>
                <p:cNvPr id="45" name="Line 112">
                  <a:extLst>
                    <a:ext uri="{FF2B5EF4-FFF2-40B4-BE49-F238E27FC236}">
                      <a16:creationId xmlns:a16="http://schemas.microsoft.com/office/drawing/2014/main" id="{49C671DB-7CB7-6647-872E-DE391C37C3AE}"/>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grpSp>
      <p:grpSp>
        <p:nvGrpSpPr>
          <p:cNvPr id="46" name="Group 123">
            <a:extLst>
              <a:ext uri="{FF2B5EF4-FFF2-40B4-BE49-F238E27FC236}">
                <a16:creationId xmlns:a16="http://schemas.microsoft.com/office/drawing/2014/main" id="{32C10AA6-BDBD-604F-A0F3-1C0F604D5934}"/>
              </a:ext>
            </a:extLst>
          </p:cNvPr>
          <p:cNvGrpSpPr>
            <a:grpSpLocks/>
          </p:cNvGrpSpPr>
          <p:nvPr/>
        </p:nvGrpSpPr>
        <p:grpSpPr bwMode="auto">
          <a:xfrm>
            <a:off x="3636482" y="5266531"/>
            <a:ext cx="2447925" cy="831850"/>
            <a:chOff x="3787" y="3543"/>
            <a:chExt cx="1542" cy="524"/>
          </a:xfrm>
        </p:grpSpPr>
        <p:sp>
          <p:nvSpPr>
            <p:cNvPr id="47" name="Text Box 87">
              <a:extLst>
                <a:ext uri="{FF2B5EF4-FFF2-40B4-BE49-F238E27FC236}">
                  <a16:creationId xmlns:a16="http://schemas.microsoft.com/office/drawing/2014/main" id="{4B1247C9-3FF9-814F-A92D-788C075A8160}"/>
                </a:ext>
              </a:extLst>
            </p:cNvPr>
            <p:cNvSpPr txBox="1">
              <a:spLocks noChangeArrowheads="1"/>
            </p:cNvSpPr>
            <p:nvPr/>
          </p:nvSpPr>
          <p:spPr bwMode="auto">
            <a:xfrm>
              <a:off x="3787" y="3641"/>
              <a:ext cx="101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    ب</a:t>
              </a:r>
              <a:endParaRPr lang="en-US" altLang="ar-SA" sz="2400" b="1" dirty="0">
                <a:solidFill>
                  <a:srgbClr val="002060"/>
                </a:solidFill>
              </a:endParaRPr>
            </a:p>
          </p:txBody>
        </p:sp>
        <p:grpSp>
          <p:nvGrpSpPr>
            <p:cNvPr id="48" name="Group 107">
              <a:extLst>
                <a:ext uri="{FF2B5EF4-FFF2-40B4-BE49-F238E27FC236}">
                  <a16:creationId xmlns:a16="http://schemas.microsoft.com/office/drawing/2014/main" id="{15B72C71-2316-6E46-AD3B-E1911264A5B3}"/>
                </a:ext>
              </a:extLst>
            </p:cNvPr>
            <p:cNvGrpSpPr>
              <a:grpSpLocks/>
            </p:cNvGrpSpPr>
            <p:nvPr/>
          </p:nvGrpSpPr>
          <p:grpSpPr bwMode="auto">
            <a:xfrm>
              <a:off x="4946" y="3543"/>
              <a:ext cx="383" cy="524"/>
              <a:chOff x="4445" y="2119"/>
              <a:chExt cx="383" cy="524"/>
            </a:xfrm>
          </p:grpSpPr>
          <p:sp>
            <p:nvSpPr>
              <p:cNvPr id="49" name="Text Box 87">
                <a:extLst>
                  <a:ext uri="{FF2B5EF4-FFF2-40B4-BE49-F238E27FC236}">
                    <a16:creationId xmlns:a16="http://schemas.microsoft.com/office/drawing/2014/main" id="{FFBA0EBF-B5E0-A648-BFC6-838A44B0138F}"/>
                  </a:ext>
                </a:extLst>
              </p:cNvPr>
              <p:cNvSpPr txBox="1">
                <a:spLocks noChangeArrowheads="1"/>
              </p:cNvSpPr>
              <p:nvPr/>
            </p:nvSpPr>
            <p:spPr bwMode="auto">
              <a:xfrm>
                <a:off x="4601" y="2199"/>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ــ</a:t>
                </a:r>
                <a:endParaRPr lang="en-US" altLang="ar-SA" sz="2400" b="1">
                  <a:solidFill>
                    <a:srgbClr val="002060"/>
                  </a:solidFill>
                </a:endParaRPr>
              </a:p>
            </p:txBody>
          </p:sp>
          <p:grpSp>
            <p:nvGrpSpPr>
              <p:cNvPr id="50" name="Group 109">
                <a:extLst>
                  <a:ext uri="{FF2B5EF4-FFF2-40B4-BE49-F238E27FC236}">
                    <a16:creationId xmlns:a16="http://schemas.microsoft.com/office/drawing/2014/main" id="{741206AC-5D6E-3542-BA7B-0BC0CF4AC84B}"/>
                  </a:ext>
                </a:extLst>
              </p:cNvPr>
              <p:cNvGrpSpPr>
                <a:grpSpLocks/>
              </p:cNvGrpSpPr>
              <p:nvPr/>
            </p:nvGrpSpPr>
            <p:grpSpPr bwMode="auto">
              <a:xfrm>
                <a:off x="4445" y="2119"/>
                <a:ext cx="198" cy="524"/>
                <a:chOff x="2381" y="2727"/>
                <a:chExt cx="1226" cy="524"/>
              </a:xfrm>
            </p:grpSpPr>
            <p:sp>
              <p:nvSpPr>
                <p:cNvPr id="51" name="Text Box 87">
                  <a:extLst>
                    <a:ext uri="{FF2B5EF4-FFF2-40B4-BE49-F238E27FC236}">
                      <a16:creationId xmlns:a16="http://schemas.microsoft.com/office/drawing/2014/main" id="{A62F6D0B-CCD1-2847-9CA8-670D823A8093}"/>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١</a:t>
                  </a:r>
                  <a:endParaRPr lang="en-US" altLang="ar-SA" sz="2400" b="1">
                    <a:solidFill>
                      <a:srgbClr val="002060"/>
                    </a:solidFill>
                  </a:endParaRPr>
                </a:p>
              </p:txBody>
            </p:sp>
            <p:sp>
              <p:nvSpPr>
                <p:cNvPr id="52" name="Text Box 87">
                  <a:extLst>
                    <a:ext uri="{FF2B5EF4-FFF2-40B4-BE49-F238E27FC236}">
                      <a16:creationId xmlns:a16="http://schemas.microsoft.com/office/drawing/2014/main" id="{3CEA2F72-9A3E-4A4E-8E36-506D0752C7A5}"/>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٢</a:t>
                  </a:r>
                  <a:endParaRPr lang="en-US" altLang="ar-SA" sz="2400" b="1">
                    <a:solidFill>
                      <a:srgbClr val="002060"/>
                    </a:solidFill>
                  </a:endParaRPr>
                </a:p>
              </p:txBody>
            </p:sp>
            <p:sp>
              <p:nvSpPr>
                <p:cNvPr id="53" name="Line 112">
                  <a:extLst>
                    <a:ext uri="{FF2B5EF4-FFF2-40B4-BE49-F238E27FC236}">
                      <a16:creationId xmlns:a16="http://schemas.microsoft.com/office/drawing/2014/main" id="{7722982B-47AB-174A-9CF9-024C66A04B1C}"/>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grpSp>
      <p:grpSp>
        <p:nvGrpSpPr>
          <p:cNvPr id="54" name="Group 121">
            <a:extLst>
              <a:ext uri="{FF2B5EF4-FFF2-40B4-BE49-F238E27FC236}">
                <a16:creationId xmlns:a16="http://schemas.microsoft.com/office/drawing/2014/main" id="{787BAFE8-24E3-F54D-87D1-ADC4AD218D9D}"/>
              </a:ext>
            </a:extLst>
          </p:cNvPr>
          <p:cNvGrpSpPr>
            <a:grpSpLocks/>
          </p:cNvGrpSpPr>
          <p:nvPr/>
        </p:nvGrpSpPr>
        <p:grpSpPr bwMode="auto">
          <a:xfrm>
            <a:off x="2319651" y="4058044"/>
            <a:ext cx="2141537" cy="835025"/>
            <a:chOff x="615" y="2723"/>
            <a:chExt cx="1349" cy="526"/>
          </a:xfrm>
        </p:grpSpPr>
        <p:sp>
          <p:nvSpPr>
            <p:cNvPr id="55" name="Text Box 87">
              <a:extLst>
                <a:ext uri="{FF2B5EF4-FFF2-40B4-BE49-F238E27FC236}">
                  <a16:creationId xmlns:a16="http://schemas.microsoft.com/office/drawing/2014/main" id="{A1E02FA9-2CE0-274B-B98A-6EF8AD7EEC93}"/>
                </a:ext>
              </a:extLst>
            </p:cNvPr>
            <p:cNvSpPr txBox="1">
              <a:spLocks noChangeArrowheads="1"/>
            </p:cNvSpPr>
            <p:nvPr/>
          </p:nvSpPr>
          <p:spPr bwMode="auto">
            <a:xfrm>
              <a:off x="884" y="2827"/>
              <a:ext cx="1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ص =      س </a:t>
              </a:r>
              <a:endParaRPr lang="en-US" altLang="ar-SA" sz="2400" b="1">
                <a:solidFill>
                  <a:srgbClr val="002060"/>
                </a:solidFill>
              </a:endParaRPr>
            </a:p>
          </p:txBody>
        </p:sp>
        <p:grpSp>
          <p:nvGrpSpPr>
            <p:cNvPr id="56" name="Group 109">
              <a:extLst>
                <a:ext uri="{FF2B5EF4-FFF2-40B4-BE49-F238E27FC236}">
                  <a16:creationId xmlns:a16="http://schemas.microsoft.com/office/drawing/2014/main" id="{C850A8A4-71A7-004A-8799-129986C46ED5}"/>
                </a:ext>
              </a:extLst>
            </p:cNvPr>
            <p:cNvGrpSpPr>
              <a:grpSpLocks/>
            </p:cNvGrpSpPr>
            <p:nvPr/>
          </p:nvGrpSpPr>
          <p:grpSpPr bwMode="auto">
            <a:xfrm>
              <a:off x="1274" y="2725"/>
              <a:ext cx="198" cy="524"/>
              <a:chOff x="2381" y="2727"/>
              <a:chExt cx="1226" cy="524"/>
            </a:xfrm>
          </p:grpSpPr>
          <p:sp>
            <p:nvSpPr>
              <p:cNvPr id="63" name="Text Box 87">
                <a:extLst>
                  <a:ext uri="{FF2B5EF4-FFF2-40B4-BE49-F238E27FC236}">
                    <a16:creationId xmlns:a16="http://schemas.microsoft.com/office/drawing/2014/main" id="{4275F015-F3C2-0C44-B4CF-4F7772249AAF}"/>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١</a:t>
                </a:r>
                <a:endParaRPr lang="en-US" altLang="ar-SA" sz="2400" b="1">
                  <a:solidFill>
                    <a:srgbClr val="002060"/>
                  </a:solidFill>
                </a:endParaRPr>
              </a:p>
            </p:txBody>
          </p:sp>
          <p:sp>
            <p:nvSpPr>
              <p:cNvPr id="64" name="Text Box 87">
                <a:extLst>
                  <a:ext uri="{FF2B5EF4-FFF2-40B4-BE49-F238E27FC236}">
                    <a16:creationId xmlns:a16="http://schemas.microsoft.com/office/drawing/2014/main" id="{AFF7CFF4-4BBA-724C-A8E7-0051669FF489}"/>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٢</a:t>
                </a:r>
                <a:endParaRPr lang="en-US" altLang="ar-SA" sz="2400" b="1">
                  <a:solidFill>
                    <a:srgbClr val="002060"/>
                  </a:solidFill>
                </a:endParaRPr>
              </a:p>
            </p:txBody>
          </p:sp>
          <p:sp>
            <p:nvSpPr>
              <p:cNvPr id="65" name="Line 112">
                <a:extLst>
                  <a:ext uri="{FF2B5EF4-FFF2-40B4-BE49-F238E27FC236}">
                    <a16:creationId xmlns:a16="http://schemas.microsoft.com/office/drawing/2014/main" id="{4FAE8F6C-A2E0-BF47-952B-D17A4B532A45}"/>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nvGrpSpPr>
            <p:cNvPr id="57" name="Group 115">
              <a:extLst>
                <a:ext uri="{FF2B5EF4-FFF2-40B4-BE49-F238E27FC236}">
                  <a16:creationId xmlns:a16="http://schemas.microsoft.com/office/drawing/2014/main" id="{42A97C84-80B0-6342-8CA0-0318B7625E6E}"/>
                </a:ext>
              </a:extLst>
            </p:cNvPr>
            <p:cNvGrpSpPr>
              <a:grpSpLocks/>
            </p:cNvGrpSpPr>
            <p:nvPr/>
          </p:nvGrpSpPr>
          <p:grpSpPr bwMode="auto">
            <a:xfrm>
              <a:off x="615" y="2723"/>
              <a:ext cx="383" cy="524"/>
              <a:chOff x="4445" y="2119"/>
              <a:chExt cx="383" cy="524"/>
            </a:xfrm>
          </p:grpSpPr>
          <p:sp>
            <p:nvSpPr>
              <p:cNvPr id="58" name="Text Box 87">
                <a:extLst>
                  <a:ext uri="{FF2B5EF4-FFF2-40B4-BE49-F238E27FC236}">
                    <a16:creationId xmlns:a16="http://schemas.microsoft.com/office/drawing/2014/main" id="{DC9E2A17-4A55-6F49-82AE-F4399EA1E34C}"/>
                  </a:ext>
                </a:extLst>
              </p:cNvPr>
              <p:cNvSpPr txBox="1">
                <a:spLocks noChangeArrowheads="1"/>
              </p:cNvSpPr>
              <p:nvPr/>
            </p:nvSpPr>
            <p:spPr bwMode="auto">
              <a:xfrm>
                <a:off x="4601" y="2199"/>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ــ</a:t>
                </a:r>
                <a:endParaRPr lang="en-US" altLang="ar-SA" sz="2400" b="1">
                  <a:solidFill>
                    <a:srgbClr val="002060"/>
                  </a:solidFill>
                </a:endParaRPr>
              </a:p>
            </p:txBody>
          </p:sp>
          <p:grpSp>
            <p:nvGrpSpPr>
              <p:cNvPr id="59" name="Group 109">
                <a:extLst>
                  <a:ext uri="{FF2B5EF4-FFF2-40B4-BE49-F238E27FC236}">
                    <a16:creationId xmlns:a16="http://schemas.microsoft.com/office/drawing/2014/main" id="{FB69F0A6-CF96-F44B-8215-4E18C2DC9577}"/>
                  </a:ext>
                </a:extLst>
              </p:cNvPr>
              <p:cNvGrpSpPr>
                <a:grpSpLocks/>
              </p:cNvGrpSpPr>
              <p:nvPr/>
            </p:nvGrpSpPr>
            <p:grpSpPr bwMode="auto">
              <a:xfrm>
                <a:off x="4445" y="2119"/>
                <a:ext cx="198" cy="524"/>
                <a:chOff x="2381" y="2727"/>
                <a:chExt cx="1226" cy="524"/>
              </a:xfrm>
            </p:grpSpPr>
            <p:sp>
              <p:nvSpPr>
                <p:cNvPr id="60" name="Text Box 87">
                  <a:extLst>
                    <a:ext uri="{FF2B5EF4-FFF2-40B4-BE49-F238E27FC236}">
                      <a16:creationId xmlns:a16="http://schemas.microsoft.com/office/drawing/2014/main" id="{F666A026-0929-7D4D-90AB-01A70A18E99E}"/>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١</a:t>
                  </a:r>
                  <a:endParaRPr lang="en-US" altLang="ar-SA" sz="2400" b="1">
                    <a:solidFill>
                      <a:srgbClr val="002060"/>
                    </a:solidFill>
                  </a:endParaRPr>
                </a:p>
              </p:txBody>
            </p:sp>
            <p:sp>
              <p:nvSpPr>
                <p:cNvPr id="61" name="Text Box 87">
                  <a:extLst>
                    <a:ext uri="{FF2B5EF4-FFF2-40B4-BE49-F238E27FC236}">
                      <a16:creationId xmlns:a16="http://schemas.microsoft.com/office/drawing/2014/main" id="{D7427F60-2D59-1443-8EB6-D6C354D229F8}"/>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٢</a:t>
                  </a:r>
                  <a:endParaRPr lang="en-US" altLang="ar-SA" sz="2400" b="1">
                    <a:solidFill>
                      <a:srgbClr val="002060"/>
                    </a:solidFill>
                  </a:endParaRPr>
                </a:p>
              </p:txBody>
            </p:sp>
            <p:sp>
              <p:nvSpPr>
                <p:cNvPr id="62" name="Line 112">
                  <a:extLst>
                    <a:ext uri="{FF2B5EF4-FFF2-40B4-BE49-F238E27FC236}">
                      <a16:creationId xmlns:a16="http://schemas.microsoft.com/office/drawing/2014/main" id="{66AEF45E-47DB-B444-9F9D-4181600FC594}"/>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grpSp>
      <p:sp>
        <p:nvSpPr>
          <p:cNvPr id="67" name="مربع نص 55">
            <a:extLst>
              <a:ext uri="{FF2B5EF4-FFF2-40B4-BE49-F238E27FC236}">
                <a16:creationId xmlns:a16="http://schemas.microsoft.com/office/drawing/2014/main" id="{BD3F0E10-C7E6-C54D-BBFA-99314BB3182D}"/>
              </a:ext>
            </a:extLst>
          </p:cNvPr>
          <p:cNvSpPr txBox="1">
            <a:spLocks noChangeArrowheads="1"/>
          </p:cNvSpPr>
          <p:nvPr/>
        </p:nvSpPr>
        <p:spPr bwMode="auto">
          <a:xfrm>
            <a:off x="9985062" y="2435988"/>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rtl="0">
              <a:spcBef>
                <a:spcPct val="0"/>
              </a:spcBef>
              <a:buFontTx/>
              <a:buNone/>
            </a:pPr>
            <a:r>
              <a:rPr lang="ar-SA" altLang="ar-SA" sz="1800" dirty="0">
                <a:solidFill>
                  <a:srgbClr val="C00000"/>
                </a:solidFill>
              </a:rPr>
              <a:t>١٨) صـ ١١٧</a:t>
            </a:r>
          </a:p>
        </p:txBody>
      </p:sp>
      <p:cxnSp>
        <p:nvCxnSpPr>
          <p:cNvPr id="68" name="موصل مستقيم 67">
            <a:extLst>
              <a:ext uri="{FF2B5EF4-FFF2-40B4-BE49-F238E27FC236}">
                <a16:creationId xmlns:a16="http://schemas.microsoft.com/office/drawing/2014/main" id="{29EDE98D-F01D-F449-8A99-B9861907B4E6}"/>
              </a:ext>
            </a:extLst>
          </p:cNvPr>
          <p:cNvCxnSpPr>
            <a:cxnSpLocks/>
          </p:cNvCxnSpPr>
          <p:nvPr/>
        </p:nvCxnSpPr>
        <p:spPr>
          <a:xfrm flipH="1">
            <a:off x="7139301" y="1003694"/>
            <a:ext cx="111601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9" name="موصل مستقيم 68">
            <a:extLst>
              <a:ext uri="{FF2B5EF4-FFF2-40B4-BE49-F238E27FC236}">
                <a16:creationId xmlns:a16="http://schemas.microsoft.com/office/drawing/2014/main" id="{0EAF2FC7-598E-4C4D-97D2-21416AEC6BFD}"/>
              </a:ext>
            </a:extLst>
          </p:cNvPr>
          <p:cNvCxnSpPr>
            <a:cxnSpLocks/>
          </p:cNvCxnSpPr>
          <p:nvPr/>
        </p:nvCxnSpPr>
        <p:spPr>
          <a:xfrm flipH="1">
            <a:off x="8285476" y="1327544"/>
            <a:ext cx="111601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0" name="شكل بيضاوي 69">
            <a:extLst>
              <a:ext uri="{FF2B5EF4-FFF2-40B4-BE49-F238E27FC236}">
                <a16:creationId xmlns:a16="http://schemas.microsoft.com/office/drawing/2014/main" id="{689B0B37-DC70-9D4F-892B-36B7474E77ED}"/>
              </a:ext>
            </a:extLst>
          </p:cNvPr>
          <p:cNvSpPr/>
          <p:nvPr/>
        </p:nvSpPr>
        <p:spPr>
          <a:xfrm>
            <a:off x="3575363" y="511569"/>
            <a:ext cx="1773238" cy="636587"/>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2060"/>
              </a:solidFill>
            </a:endParaRPr>
          </a:p>
        </p:txBody>
      </p:sp>
      <p:sp>
        <p:nvSpPr>
          <p:cNvPr id="71" name="شكل بيضاوي 70">
            <a:extLst>
              <a:ext uri="{FF2B5EF4-FFF2-40B4-BE49-F238E27FC236}">
                <a16:creationId xmlns:a16="http://schemas.microsoft.com/office/drawing/2014/main" id="{9EC8AA3C-F660-7F45-8A53-4CF861C8933D}"/>
              </a:ext>
            </a:extLst>
          </p:cNvPr>
          <p:cNvSpPr/>
          <p:nvPr/>
        </p:nvSpPr>
        <p:spPr>
          <a:xfrm>
            <a:off x="7787001" y="1606944"/>
            <a:ext cx="536575" cy="709612"/>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2060"/>
              </a:solidFill>
            </a:endParaRPr>
          </a:p>
        </p:txBody>
      </p:sp>
      <p:sp>
        <p:nvSpPr>
          <p:cNvPr id="72" name="شكل بيضاوي 71">
            <a:extLst>
              <a:ext uri="{FF2B5EF4-FFF2-40B4-BE49-F238E27FC236}">
                <a16:creationId xmlns:a16="http://schemas.microsoft.com/office/drawing/2014/main" id="{77D65702-D04D-094E-B73D-94E60D32CBF1}"/>
              </a:ext>
            </a:extLst>
          </p:cNvPr>
          <p:cNvSpPr/>
          <p:nvPr/>
        </p:nvSpPr>
        <p:spPr>
          <a:xfrm>
            <a:off x="2156138" y="1545031"/>
            <a:ext cx="360363" cy="709613"/>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2060"/>
              </a:solidFill>
            </a:endParaRPr>
          </a:p>
        </p:txBody>
      </p:sp>
      <p:grpSp>
        <p:nvGrpSpPr>
          <p:cNvPr id="73" name="Group 107">
            <a:extLst>
              <a:ext uri="{FF2B5EF4-FFF2-40B4-BE49-F238E27FC236}">
                <a16:creationId xmlns:a16="http://schemas.microsoft.com/office/drawing/2014/main" id="{DF416FF9-D94F-BC47-B5A6-408FA5CCE4D6}"/>
              </a:ext>
            </a:extLst>
          </p:cNvPr>
          <p:cNvGrpSpPr>
            <a:grpSpLocks/>
          </p:cNvGrpSpPr>
          <p:nvPr/>
        </p:nvGrpSpPr>
        <p:grpSpPr bwMode="auto">
          <a:xfrm rot="-415856">
            <a:off x="6180451" y="829069"/>
            <a:ext cx="685800" cy="671512"/>
            <a:chOff x="2553" y="1231"/>
            <a:chExt cx="432" cy="418"/>
          </a:xfrm>
        </p:grpSpPr>
        <p:sp>
          <p:nvSpPr>
            <p:cNvPr id="74" name="Text Box 87">
              <a:extLst>
                <a:ext uri="{FF2B5EF4-FFF2-40B4-BE49-F238E27FC236}">
                  <a16:creationId xmlns:a16="http://schemas.microsoft.com/office/drawing/2014/main" id="{47F30D82-CC67-814A-8695-5CD3CFBD730E}"/>
                </a:ext>
              </a:extLst>
            </p:cNvPr>
            <p:cNvSpPr txBox="1">
              <a:spLocks noChangeArrowheads="1"/>
            </p:cNvSpPr>
            <p:nvPr/>
          </p:nvSpPr>
          <p:spPr bwMode="auto">
            <a:xfrm rot="167850">
              <a:off x="2553" y="1438"/>
              <a:ext cx="43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1600" b="1">
                  <a:solidFill>
                    <a:srgbClr val="002060"/>
                  </a:solidFill>
                </a:rPr>
                <a:t>س</a:t>
              </a:r>
              <a:endParaRPr lang="en-US" altLang="ar-SA" sz="1800" b="1" baseline="-20000">
                <a:solidFill>
                  <a:srgbClr val="002060"/>
                </a:solidFill>
              </a:endParaRPr>
            </a:p>
          </p:txBody>
        </p:sp>
        <p:sp>
          <p:nvSpPr>
            <p:cNvPr id="75" name="Line 109">
              <a:extLst>
                <a:ext uri="{FF2B5EF4-FFF2-40B4-BE49-F238E27FC236}">
                  <a16:creationId xmlns:a16="http://schemas.microsoft.com/office/drawing/2014/main" id="{7366FCE4-9943-C847-85BA-4A8469CFA33E}"/>
                </a:ext>
              </a:extLst>
            </p:cNvPr>
            <p:cNvSpPr>
              <a:spLocks noChangeShapeType="1"/>
            </p:cNvSpPr>
            <p:nvPr/>
          </p:nvSpPr>
          <p:spPr bwMode="auto">
            <a:xfrm flipV="1">
              <a:off x="2766" y="1231"/>
              <a:ext cx="23" cy="29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nvGrpSpPr>
          <p:cNvPr id="76" name="Group 107">
            <a:extLst>
              <a:ext uri="{FF2B5EF4-FFF2-40B4-BE49-F238E27FC236}">
                <a16:creationId xmlns:a16="http://schemas.microsoft.com/office/drawing/2014/main" id="{C6E900DE-825A-5648-B648-DAD5BB5E7DCD}"/>
              </a:ext>
            </a:extLst>
          </p:cNvPr>
          <p:cNvGrpSpPr>
            <a:grpSpLocks/>
          </p:cNvGrpSpPr>
          <p:nvPr/>
        </p:nvGrpSpPr>
        <p:grpSpPr bwMode="auto">
          <a:xfrm rot="-415856">
            <a:off x="5470838" y="867169"/>
            <a:ext cx="685800" cy="671512"/>
            <a:chOff x="2553" y="1231"/>
            <a:chExt cx="432" cy="418"/>
          </a:xfrm>
        </p:grpSpPr>
        <p:sp>
          <p:nvSpPr>
            <p:cNvPr id="77" name="Text Box 87">
              <a:extLst>
                <a:ext uri="{FF2B5EF4-FFF2-40B4-BE49-F238E27FC236}">
                  <a16:creationId xmlns:a16="http://schemas.microsoft.com/office/drawing/2014/main" id="{2A3B8DE0-05CE-0F4A-A6B0-A1BAE4D91CBA}"/>
                </a:ext>
              </a:extLst>
            </p:cNvPr>
            <p:cNvSpPr txBox="1">
              <a:spLocks noChangeArrowheads="1"/>
            </p:cNvSpPr>
            <p:nvPr/>
          </p:nvSpPr>
          <p:spPr bwMode="auto">
            <a:xfrm rot="167850">
              <a:off x="2553" y="1438"/>
              <a:ext cx="43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1600" b="1">
                  <a:solidFill>
                    <a:srgbClr val="002060"/>
                  </a:solidFill>
                </a:rPr>
                <a:t>ص</a:t>
              </a:r>
              <a:endParaRPr lang="en-US" altLang="ar-SA" sz="1800" b="1" baseline="-20000">
                <a:solidFill>
                  <a:srgbClr val="002060"/>
                </a:solidFill>
              </a:endParaRPr>
            </a:p>
          </p:txBody>
        </p:sp>
        <p:sp>
          <p:nvSpPr>
            <p:cNvPr id="78" name="Line 109">
              <a:extLst>
                <a:ext uri="{FF2B5EF4-FFF2-40B4-BE49-F238E27FC236}">
                  <a16:creationId xmlns:a16="http://schemas.microsoft.com/office/drawing/2014/main" id="{6BCECDBF-9461-C846-B917-58B98ABF554C}"/>
                </a:ext>
              </a:extLst>
            </p:cNvPr>
            <p:cNvSpPr>
              <a:spLocks noChangeShapeType="1"/>
            </p:cNvSpPr>
            <p:nvPr/>
          </p:nvSpPr>
          <p:spPr bwMode="auto">
            <a:xfrm flipV="1">
              <a:off x="2766" y="1231"/>
              <a:ext cx="23" cy="29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nvGrpSpPr>
          <p:cNvPr id="79" name="Group 107">
            <a:extLst>
              <a:ext uri="{FF2B5EF4-FFF2-40B4-BE49-F238E27FC236}">
                <a16:creationId xmlns:a16="http://schemas.microsoft.com/office/drawing/2014/main" id="{010DF74F-5264-FF41-91B8-913443E3A8ED}"/>
              </a:ext>
            </a:extLst>
          </p:cNvPr>
          <p:cNvGrpSpPr>
            <a:grpSpLocks/>
          </p:cNvGrpSpPr>
          <p:nvPr/>
        </p:nvGrpSpPr>
        <p:grpSpPr bwMode="auto">
          <a:xfrm rot="-415856">
            <a:off x="2051363" y="2291156"/>
            <a:ext cx="685800" cy="669925"/>
            <a:chOff x="2553" y="1231"/>
            <a:chExt cx="432" cy="418"/>
          </a:xfrm>
        </p:grpSpPr>
        <p:sp>
          <p:nvSpPr>
            <p:cNvPr id="80" name="Text Box 87">
              <a:extLst>
                <a:ext uri="{FF2B5EF4-FFF2-40B4-BE49-F238E27FC236}">
                  <a16:creationId xmlns:a16="http://schemas.microsoft.com/office/drawing/2014/main" id="{4BD4BF7D-DE39-A749-8918-944ABD2ABA3D}"/>
                </a:ext>
              </a:extLst>
            </p:cNvPr>
            <p:cNvSpPr txBox="1">
              <a:spLocks noChangeArrowheads="1"/>
            </p:cNvSpPr>
            <p:nvPr/>
          </p:nvSpPr>
          <p:spPr bwMode="auto">
            <a:xfrm rot="167850">
              <a:off x="2553" y="1438"/>
              <a:ext cx="43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1600" b="1">
                  <a:solidFill>
                    <a:srgbClr val="002060"/>
                  </a:solidFill>
                </a:rPr>
                <a:t>م</a:t>
              </a:r>
              <a:endParaRPr lang="en-US" altLang="ar-SA" sz="1800" b="1" baseline="-20000">
                <a:solidFill>
                  <a:srgbClr val="002060"/>
                </a:solidFill>
              </a:endParaRPr>
            </a:p>
          </p:txBody>
        </p:sp>
        <p:sp>
          <p:nvSpPr>
            <p:cNvPr id="81" name="Line 109">
              <a:extLst>
                <a:ext uri="{FF2B5EF4-FFF2-40B4-BE49-F238E27FC236}">
                  <a16:creationId xmlns:a16="http://schemas.microsoft.com/office/drawing/2014/main" id="{00769AD6-1681-E54D-971F-F4835E122F82}"/>
                </a:ext>
              </a:extLst>
            </p:cNvPr>
            <p:cNvSpPr>
              <a:spLocks noChangeShapeType="1"/>
            </p:cNvSpPr>
            <p:nvPr/>
          </p:nvSpPr>
          <p:spPr bwMode="auto">
            <a:xfrm flipV="1">
              <a:off x="2766" y="1231"/>
              <a:ext cx="23" cy="29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nvGrpSpPr>
          <p:cNvPr id="82" name="Group 106">
            <a:extLst>
              <a:ext uri="{FF2B5EF4-FFF2-40B4-BE49-F238E27FC236}">
                <a16:creationId xmlns:a16="http://schemas.microsoft.com/office/drawing/2014/main" id="{BB780104-BE5D-C142-84B1-731E4B44D981}"/>
              </a:ext>
            </a:extLst>
          </p:cNvPr>
          <p:cNvGrpSpPr>
            <a:grpSpLocks/>
          </p:cNvGrpSpPr>
          <p:nvPr/>
        </p:nvGrpSpPr>
        <p:grpSpPr bwMode="auto">
          <a:xfrm>
            <a:off x="6785287" y="5464575"/>
            <a:ext cx="2822575" cy="779462"/>
            <a:chOff x="3665" y="3118"/>
            <a:chExt cx="1778" cy="491"/>
          </a:xfrm>
        </p:grpSpPr>
        <p:sp>
          <p:nvSpPr>
            <p:cNvPr id="83" name="Text Box 87">
              <a:extLst>
                <a:ext uri="{FF2B5EF4-FFF2-40B4-BE49-F238E27FC236}">
                  <a16:creationId xmlns:a16="http://schemas.microsoft.com/office/drawing/2014/main" id="{00E4F342-64F3-3E45-ABB0-92E3A99FC7EF}"/>
                </a:ext>
              </a:extLst>
            </p:cNvPr>
            <p:cNvSpPr txBox="1">
              <a:spLocks noChangeArrowheads="1"/>
            </p:cNvSpPr>
            <p:nvPr/>
          </p:nvSpPr>
          <p:spPr bwMode="auto">
            <a:xfrm>
              <a:off x="3665" y="3130"/>
              <a:ext cx="177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ــ </a:t>
              </a:r>
              <a:r>
                <a:rPr lang="ar-SA" altLang="ar-SA" sz="2400" b="1" u="sng" dirty="0">
                  <a:solidFill>
                    <a:srgbClr val="002060"/>
                  </a:solidFill>
                </a:rPr>
                <a:t>٤</a:t>
              </a:r>
              <a:r>
                <a:rPr lang="ar-SA" altLang="ar-SA" sz="2400" b="1" dirty="0">
                  <a:solidFill>
                    <a:srgbClr val="002060"/>
                  </a:solidFill>
                </a:rPr>
                <a:t> +      =     ب</a:t>
              </a:r>
              <a:endParaRPr lang="en-US" altLang="ar-SA" sz="2400" b="1" dirty="0">
                <a:solidFill>
                  <a:srgbClr val="002060"/>
                </a:solidFill>
              </a:endParaRPr>
            </a:p>
          </p:txBody>
        </p:sp>
        <p:grpSp>
          <p:nvGrpSpPr>
            <p:cNvPr id="84" name="Group 109">
              <a:extLst>
                <a:ext uri="{FF2B5EF4-FFF2-40B4-BE49-F238E27FC236}">
                  <a16:creationId xmlns:a16="http://schemas.microsoft.com/office/drawing/2014/main" id="{FD6C0F6B-EA0D-CB4B-AD51-206CCBE09970}"/>
                </a:ext>
              </a:extLst>
            </p:cNvPr>
            <p:cNvGrpSpPr>
              <a:grpSpLocks/>
            </p:cNvGrpSpPr>
            <p:nvPr/>
          </p:nvGrpSpPr>
          <p:grpSpPr bwMode="auto">
            <a:xfrm>
              <a:off x="4775" y="3118"/>
              <a:ext cx="225" cy="491"/>
              <a:chOff x="2263" y="2814"/>
              <a:chExt cx="1392" cy="491"/>
            </a:xfrm>
          </p:grpSpPr>
          <p:sp>
            <p:nvSpPr>
              <p:cNvPr id="85" name="Text Box 87">
                <a:extLst>
                  <a:ext uri="{FF2B5EF4-FFF2-40B4-BE49-F238E27FC236}">
                    <a16:creationId xmlns:a16="http://schemas.microsoft.com/office/drawing/2014/main" id="{741C25EA-4AE4-D04B-9818-8E396DA3E6D0}"/>
                  </a:ext>
                </a:extLst>
              </p:cNvPr>
              <p:cNvSpPr txBox="1">
                <a:spLocks noChangeArrowheads="1"/>
              </p:cNvSpPr>
              <p:nvPr/>
            </p:nvSpPr>
            <p:spPr bwMode="auto">
              <a:xfrm>
                <a:off x="2263" y="2814"/>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٣</a:t>
                </a:r>
                <a:endParaRPr lang="en-US" altLang="ar-SA" sz="2400" b="1">
                  <a:solidFill>
                    <a:srgbClr val="002060"/>
                  </a:solidFill>
                </a:endParaRPr>
              </a:p>
            </p:txBody>
          </p:sp>
          <p:sp>
            <p:nvSpPr>
              <p:cNvPr id="86" name="Text Box 87">
                <a:extLst>
                  <a:ext uri="{FF2B5EF4-FFF2-40B4-BE49-F238E27FC236}">
                    <a16:creationId xmlns:a16="http://schemas.microsoft.com/office/drawing/2014/main" id="{B5EA188B-FE52-E941-BFA2-670F84789BE8}"/>
                  </a:ext>
                </a:extLst>
              </p:cNvPr>
              <p:cNvSpPr txBox="1">
                <a:spLocks noChangeArrowheads="1"/>
              </p:cNvSpPr>
              <p:nvPr/>
            </p:nvSpPr>
            <p:spPr bwMode="auto">
              <a:xfrm>
                <a:off x="2429" y="301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002060"/>
                    </a:solidFill>
                  </a:rPr>
                  <a:t>٢</a:t>
                </a:r>
                <a:endParaRPr lang="en-US" altLang="ar-SA" sz="2400" b="1">
                  <a:solidFill>
                    <a:srgbClr val="002060"/>
                  </a:solidFill>
                </a:endParaRPr>
              </a:p>
            </p:txBody>
          </p:sp>
          <p:sp>
            <p:nvSpPr>
              <p:cNvPr id="87" name="Line 112">
                <a:extLst>
                  <a:ext uri="{FF2B5EF4-FFF2-40B4-BE49-F238E27FC236}">
                    <a16:creationId xmlns:a16="http://schemas.microsoft.com/office/drawing/2014/main" id="{2AA4C877-7089-3542-821E-223C0E76DE3C}"/>
                  </a:ext>
                </a:extLst>
              </p:cNvPr>
              <p:cNvSpPr>
                <a:spLocks noChangeShapeType="1"/>
              </p:cNvSpPr>
              <p:nvPr/>
            </p:nvSpPr>
            <p:spPr bwMode="auto">
              <a:xfrm flipH="1">
                <a:off x="2530" y="3062"/>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sp>
        <p:nvSpPr>
          <p:cNvPr id="88" name="Text Box 87">
            <a:extLst>
              <a:ext uri="{FF2B5EF4-FFF2-40B4-BE49-F238E27FC236}">
                <a16:creationId xmlns:a16="http://schemas.microsoft.com/office/drawing/2014/main" id="{DF606CD1-7264-DF43-A2A8-5A908A4A84C6}"/>
              </a:ext>
            </a:extLst>
          </p:cNvPr>
          <p:cNvSpPr txBox="1">
            <a:spLocks noChangeArrowheads="1"/>
          </p:cNvSpPr>
          <p:nvPr/>
        </p:nvSpPr>
        <p:spPr bwMode="auto">
          <a:xfrm>
            <a:off x="9099068" y="5846762"/>
            <a:ext cx="314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dirty="0">
                <a:solidFill>
                  <a:srgbClr val="002060"/>
                </a:solidFill>
              </a:rPr>
              <a:t>٢</a:t>
            </a:r>
            <a:endParaRPr lang="en-US" altLang="ar-SA" sz="2400" b="1" dirty="0">
              <a:solidFill>
                <a:srgbClr val="002060"/>
              </a:solidFill>
            </a:endParaRPr>
          </a:p>
        </p:txBody>
      </p:sp>
      <p:sp>
        <p:nvSpPr>
          <p:cNvPr id="2" name="عنصر نائب لرقم الشريحة 1">
            <a:extLst>
              <a:ext uri="{FF2B5EF4-FFF2-40B4-BE49-F238E27FC236}">
                <a16:creationId xmlns:a16="http://schemas.microsoft.com/office/drawing/2014/main" id="{2AFAED75-0EAD-5D4B-B6BE-A7A92FE280D1}"/>
              </a:ext>
            </a:extLst>
          </p:cNvPr>
          <p:cNvSpPr>
            <a:spLocks noGrp="1"/>
          </p:cNvSpPr>
          <p:nvPr>
            <p:ph type="sldNum" sz="quarter" idx="12"/>
          </p:nvPr>
        </p:nvSpPr>
        <p:spPr>
          <a:xfrm>
            <a:off x="964719" y="5977652"/>
            <a:ext cx="2743200" cy="365125"/>
          </a:xfrm>
        </p:spPr>
        <p:txBody>
          <a:bodyPr/>
          <a:lstStyle/>
          <a:p>
            <a:fld id="{E277FB82-6900-4FF8-BDA9-6B51EE998D2C}" type="slidenum">
              <a:rPr lang="ar-EG" smtClean="0"/>
              <a:t>371</a:t>
            </a:fld>
            <a:endParaRPr lang="ar-EG" dirty="0"/>
          </a:p>
        </p:txBody>
      </p:sp>
    </p:spTree>
    <p:extLst>
      <p:ext uri="{BB962C8B-B14F-4D97-AF65-F5344CB8AC3E}">
        <p14:creationId xmlns:p14="http://schemas.microsoft.com/office/powerpoint/2010/main" val="2144154036"/>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book close.wav"/>
          </p:stSnd>
        </p:sndAc>
      </p:transition>
    </mc:Choice>
    <mc:Fallback xmlns="">
      <p:transition spd="slow">
        <p:dissolve/>
        <p:sndAc>
          <p:stSnd>
            <p:snd r:embed="rId7" name="book clo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ppt_x</p:attrName>
                                        </p:attrNameLst>
                                      </p:cBhvr>
                                      <p:tavLst>
                                        <p:tav tm="0">
                                          <p:val>
                                            <p:strVal val="#ppt_x-.2"/>
                                          </p:val>
                                        </p:tav>
                                        <p:tav tm="100000">
                                          <p:val>
                                            <p:strVal val="#ppt_x"/>
                                          </p:val>
                                        </p:tav>
                                      </p:tavLst>
                                    </p:anim>
                                    <p:anim calcmode="lin" valueType="num">
                                      <p:cBhvr>
                                        <p:cTn id="8"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1000" fill="hold"/>
                                        <p:tgtEl>
                                          <p:spTgt spid="20"/>
                                        </p:tgtEl>
                                        <p:attrNameLst>
                                          <p:attrName>ppt_x</p:attrName>
                                        </p:attrNameLst>
                                      </p:cBhvr>
                                      <p:tavLst>
                                        <p:tav tm="0">
                                          <p:val>
                                            <p:strVal val="#ppt_x-.2"/>
                                          </p:val>
                                        </p:tav>
                                        <p:tav tm="100000">
                                          <p:val>
                                            <p:strVal val="#ppt_x"/>
                                          </p:val>
                                        </p:tav>
                                      </p:tavLst>
                                    </p:anim>
                                    <p:anim calcmode="lin" valueType="num">
                                      <p:cBhvr>
                                        <p:cTn id="27"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28" dur="1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800" decel="100000"/>
                                        <p:tgtEl>
                                          <p:spTgt spid="25"/>
                                        </p:tgtEl>
                                      </p:cBhvr>
                                    </p:animEffect>
                                    <p:anim calcmode="lin" valueType="num">
                                      <p:cBhvr>
                                        <p:cTn id="38" dur="800" decel="100000" fill="hold"/>
                                        <p:tgtEl>
                                          <p:spTgt spid="25"/>
                                        </p:tgtEl>
                                        <p:attrNameLst>
                                          <p:attrName>style.rotation</p:attrName>
                                        </p:attrNameLst>
                                      </p:cBhvr>
                                      <p:tavLst>
                                        <p:tav tm="0">
                                          <p:val>
                                            <p:fltVal val="-90"/>
                                          </p:val>
                                        </p:tav>
                                        <p:tav tm="100000">
                                          <p:val>
                                            <p:fltVal val="0"/>
                                          </p:val>
                                        </p:tav>
                                      </p:tavLst>
                                    </p:anim>
                                    <p:anim calcmode="lin" valueType="num">
                                      <p:cBhvr>
                                        <p:cTn id="39" dur="800" decel="100000" fill="hold"/>
                                        <p:tgtEl>
                                          <p:spTgt spid="25"/>
                                        </p:tgtEl>
                                        <p:attrNameLst>
                                          <p:attrName>ppt_x</p:attrName>
                                        </p:attrNameLst>
                                      </p:cBhvr>
                                      <p:tavLst>
                                        <p:tav tm="0">
                                          <p:val>
                                            <p:strVal val="#ppt_x+0.4"/>
                                          </p:val>
                                        </p:tav>
                                        <p:tav tm="100000">
                                          <p:val>
                                            <p:strVal val="#ppt_x-0.05"/>
                                          </p:val>
                                        </p:tav>
                                      </p:tavLst>
                                    </p:anim>
                                    <p:anim calcmode="lin" valueType="num">
                                      <p:cBhvr>
                                        <p:cTn id="40" dur="800" decel="100000" fill="hold"/>
                                        <p:tgtEl>
                                          <p:spTgt spid="2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right)">
                                      <p:cBhvr>
                                        <p:cTn id="47" dur="1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1000" fill="hold"/>
                                        <p:tgtEl>
                                          <p:spTgt spid="14"/>
                                        </p:tgtEl>
                                        <p:attrNameLst>
                                          <p:attrName>ppt_x</p:attrName>
                                        </p:attrNameLst>
                                      </p:cBhvr>
                                      <p:tavLst>
                                        <p:tav tm="0">
                                          <p:val>
                                            <p:strVal val="#ppt_x-.2"/>
                                          </p:val>
                                        </p:tav>
                                        <p:tav tm="100000">
                                          <p:val>
                                            <p:strVal val="#ppt_x"/>
                                          </p:val>
                                        </p:tav>
                                      </p:tavLst>
                                    </p:anim>
                                    <p:anim calcmode="lin" valueType="num">
                                      <p:cBhvr>
                                        <p:cTn id="5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30"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800" decel="100000"/>
                                        <p:tgtEl>
                                          <p:spTgt spid="21"/>
                                        </p:tgtEl>
                                      </p:cBhvr>
                                    </p:animEffect>
                                    <p:anim calcmode="lin" valueType="num">
                                      <p:cBhvr>
                                        <p:cTn id="60" dur="800" decel="100000" fill="hold"/>
                                        <p:tgtEl>
                                          <p:spTgt spid="21"/>
                                        </p:tgtEl>
                                        <p:attrNameLst>
                                          <p:attrName>style.rotation</p:attrName>
                                        </p:attrNameLst>
                                      </p:cBhvr>
                                      <p:tavLst>
                                        <p:tav tm="0">
                                          <p:val>
                                            <p:fltVal val="-90"/>
                                          </p:val>
                                        </p:tav>
                                        <p:tav tm="100000">
                                          <p:val>
                                            <p:fltVal val="0"/>
                                          </p:val>
                                        </p:tav>
                                      </p:tavLst>
                                    </p:anim>
                                    <p:anim calcmode="lin" valueType="num">
                                      <p:cBhvr>
                                        <p:cTn id="61" dur="800" decel="100000" fill="hold"/>
                                        <p:tgtEl>
                                          <p:spTgt spid="21"/>
                                        </p:tgtEl>
                                        <p:attrNameLst>
                                          <p:attrName>ppt_x</p:attrName>
                                        </p:attrNameLst>
                                      </p:cBhvr>
                                      <p:tavLst>
                                        <p:tav tm="0">
                                          <p:val>
                                            <p:strVal val="#ppt_x+0.4"/>
                                          </p:val>
                                        </p:tav>
                                        <p:tav tm="100000">
                                          <p:val>
                                            <p:strVal val="#ppt_x-0.05"/>
                                          </p:val>
                                        </p:tav>
                                      </p:tavLst>
                                    </p:anim>
                                    <p:anim calcmode="lin" valueType="num">
                                      <p:cBhvr>
                                        <p:cTn id="62" dur="800" decel="100000" fill="hold"/>
                                        <p:tgtEl>
                                          <p:spTgt spid="21"/>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0"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800" decel="100000"/>
                                        <p:tgtEl>
                                          <p:spTgt spid="16"/>
                                        </p:tgtEl>
                                      </p:cBhvr>
                                    </p:animEffect>
                                    <p:anim calcmode="lin" valueType="num">
                                      <p:cBhvr>
                                        <p:cTn id="70" dur="800" decel="100000" fill="hold"/>
                                        <p:tgtEl>
                                          <p:spTgt spid="16"/>
                                        </p:tgtEl>
                                        <p:attrNameLst>
                                          <p:attrName>style.rotation</p:attrName>
                                        </p:attrNameLst>
                                      </p:cBhvr>
                                      <p:tavLst>
                                        <p:tav tm="0">
                                          <p:val>
                                            <p:fltVal val="-90"/>
                                          </p:val>
                                        </p:tav>
                                        <p:tav tm="100000">
                                          <p:val>
                                            <p:fltVal val="0"/>
                                          </p:val>
                                        </p:tav>
                                      </p:tavLst>
                                    </p:anim>
                                    <p:anim calcmode="lin" valueType="num">
                                      <p:cBhvr>
                                        <p:cTn id="71" dur="800" decel="100000" fill="hold"/>
                                        <p:tgtEl>
                                          <p:spTgt spid="16"/>
                                        </p:tgtEl>
                                        <p:attrNameLst>
                                          <p:attrName>ppt_x</p:attrName>
                                        </p:attrNameLst>
                                      </p:cBhvr>
                                      <p:tavLst>
                                        <p:tav tm="0">
                                          <p:val>
                                            <p:strVal val="#ppt_x+0.4"/>
                                          </p:val>
                                        </p:tav>
                                        <p:tav tm="100000">
                                          <p:val>
                                            <p:strVal val="#ppt_x-0.05"/>
                                          </p:val>
                                        </p:tav>
                                      </p:tavLst>
                                    </p:anim>
                                    <p:anim calcmode="lin" valueType="num">
                                      <p:cBhvr>
                                        <p:cTn id="72" dur="800" decel="100000" fill="hold"/>
                                        <p:tgtEl>
                                          <p:spTgt spid="16"/>
                                        </p:tgtEl>
                                        <p:attrNameLst>
                                          <p:attrName>ppt_y</p:attrName>
                                        </p:attrNameLst>
                                      </p:cBhvr>
                                      <p:tavLst>
                                        <p:tav tm="0">
                                          <p:val>
                                            <p:strVal val="#ppt_y-0.4"/>
                                          </p:val>
                                        </p:tav>
                                        <p:tav tm="100000">
                                          <p:val>
                                            <p:strVal val="#ppt_y+0.1"/>
                                          </p:val>
                                        </p:tav>
                                      </p:tavLst>
                                    </p:anim>
                                    <p:anim calcmode="lin" valueType="num">
                                      <p:cBhvr>
                                        <p:cTn id="73"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74"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73"/>
                                        </p:tgtEl>
                                        <p:attrNameLst>
                                          <p:attrName>style.visibility</p:attrName>
                                        </p:attrNameLst>
                                      </p:cBhvr>
                                      <p:to>
                                        <p:strVal val="visible"/>
                                      </p:to>
                                    </p:set>
                                    <p:animEffect transition="in" filter="fade">
                                      <p:cBhvr>
                                        <p:cTn id="79" dur="1000"/>
                                        <p:tgtEl>
                                          <p:spTgt spid="73"/>
                                        </p:tgtEl>
                                      </p:cBhvr>
                                    </p:animEffect>
                                    <p:anim calcmode="lin" valueType="num">
                                      <p:cBhvr>
                                        <p:cTn id="80" dur="1000" fill="hold"/>
                                        <p:tgtEl>
                                          <p:spTgt spid="73"/>
                                        </p:tgtEl>
                                        <p:attrNameLst>
                                          <p:attrName>ppt_x</p:attrName>
                                        </p:attrNameLst>
                                      </p:cBhvr>
                                      <p:tavLst>
                                        <p:tav tm="0">
                                          <p:val>
                                            <p:strVal val="#ppt_x"/>
                                          </p:val>
                                        </p:tav>
                                        <p:tav tm="100000">
                                          <p:val>
                                            <p:strVal val="#ppt_x"/>
                                          </p:val>
                                        </p:tav>
                                      </p:tavLst>
                                    </p:anim>
                                    <p:anim calcmode="lin" valueType="num">
                                      <p:cBhvr>
                                        <p:cTn id="81"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76"/>
                                        </p:tgtEl>
                                        <p:attrNameLst>
                                          <p:attrName>style.visibility</p:attrName>
                                        </p:attrNameLst>
                                      </p:cBhvr>
                                      <p:to>
                                        <p:strVal val="visible"/>
                                      </p:to>
                                    </p:set>
                                    <p:animEffect transition="in" filter="fade">
                                      <p:cBhvr>
                                        <p:cTn id="86" dur="1000"/>
                                        <p:tgtEl>
                                          <p:spTgt spid="76"/>
                                        </p:tgtEl>
                                      </p:cBhvr>
                                    </p:animEffect>
                                    <p:anim calcmode="lin" valueType="num">
                                      <p:cBhvr>
                                        <p:cTn id="87" dur="1000" fill="hold"/>
                                        <p:tgtEl>
                                          <p:spTgt spid="76"/>
                                        </p:tgtEl>
                                        <p:attrNameLst>
                                          <p:attrName>ppt_x</p:attrName>
                                        </p:attrNameLst>
                                      </p:cBhvr>
                                      <p:tavLst>
                                        <p:tav tm="0">
                                          <p:val>
                                            <p:strVal val="#ppt_x"/>
                                          </p:val>
                                        </p:tav>
                                        <p:tav tm="100000">
                                          <p:val>
                                            <p:strVal val="#ppt_x"/>
                                          </p:val>
                                        </p:tav>
                                      </p:tavLst>
                                    </p:anim>
                                    <p:anim calcmode="lin" valueType="num">
                                      <p:cBhvr>
                                        <p:cTn id="88"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79"/>
                                        </p:tgtEl>
                                        <p:attrNameLst>
                                          <p:attrName>style.visibility</p:attrName>
                                        </p:attrNameLst>
                                      </p:cBhvr>
                                      <p:to>
                                        <p:strVal val="visible"/>
                                      </p:to>
                                    </p:set>
                                    <p:animEffect transition="in" filter="fade">
                                      <p:cBhvr>
                                        <p:cTn id="93" dur="1000"/>
                                        <p:tgtEl>
                                          <p:spTgt spid="79"/>
                                        </p:tgtEl>
                                      </p:cBhvr>
                                    </p:animEffect>
                                    <p:anim calcmode="lin" valueType="num">
                                      <p:cBhvr>
                                        <p:cTn id="94" dur="1000" fill="hold"/>
                                        <p:tgtEl>
                                          <p:spTgt spid="79"/>
                                        </p:tgtEl>
                                        <p:attrNameLst>
                                          <p:attrName>ppt_x</p:attrName>
                                        </p:attrNameLst>
                                      </p:cBhvr>
                                      <p:tavLst>
                                        <p:tav tm="0">
                                          <p:val>
                                            <p:strVal val="#ppt_x"/>
                                          </p:val>
                                        </p:tav>
                                        <p:tav tm="100000">
                                          <p:val>
                                            <p:strVal val="#ppt_x"/>
                                          </p:val>
                                        </p:tav>
                                      </p:tavLst>
                                    </p:anim>
                                    <p:anim calcmode="lin" valueType="num">
                                      <p:cBhvr>
                                        <p:cTn id="95"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72"/>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29" presetClass="entr" presetSubtype="0" fill="hold" nodeType="clickEffect">
                                  <p:stCondLst>
                                    <p:cond delay="0"/>
                                  </p:stCondLst>
                                  <p:childTnLst>
                                    <p:set>
                                      <p:cBhvr>
                                        <p:cTn id="103" dur="1" fill="hold">
                                          <p:stCondLst>
                                            <p:cond delay="0"/>
                                          </p:stCondLst>
                                        </p:cTn>
                                        <p:tgtEl>
                                          <p:spTgt spid="26"/>
                                        </p:tgtEl>
                                        <p:attrNameLst>
                                          <p:attrName>style.visibility</p:attrName>
                                        </p:attrNameLst>
                                      </p:cBhvr>
                                      <p:to>
                                        <p:strVal val="visible"/>
                                      </p:to>
                                    </p:set>
                                    <p:anim calcmode="lin" valueType="num">
                                      <p:cBhvr>
                                        <p:cTn id="104" dur="1000" fill="hold"/>
                                        <p:tgtEl>
                                          <p:spTgt spid="26"/>
                                        </p:tgtEl>
                                        <p:attrNameLst>
                                          <p:attrName>ppt_x</p:attrName>
                                        </p:attrNameLst>
                                      </p:cBhvr>
                                      <p:tavLst>
                                        <p:tav tm="0">
                                          <p:val>
                                            <p:strVal val="#ppt_x-.2"/>
                                          </p:val>
                                        </p:tav>
                                        <p:tav tm="100000">
                                          <p:val>
                                            <p:strVal val="#ppt_x"/>
                                          </p:val>
                                        </p:tav>
                                      </p:tavLst>
                                    </p:anim>
                                    <p:anim calcmode="lin" valueType="num">
                                      <p:cBhvr>
                                        <p:cTn id="105"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106" dur="1000"/>
                                        <p:tgtEl>
                                          <p:spTgt spid="26"/>
                                        </p:tgtEl>
                                      </p:cBhvr>
                                    </p:animEffect>
                                  </p:childTnLst>
                                </p:cTn>
                              </p:par>
                            </p:childTnLst>
                          </p:cTn>
                        </p:par>
                      </p:childTnLst>
                    </p:cTn>
                  </p:par>
                  <p:par>
                    <p:cTn id="107" fill="hold">
                      <p:stCondLst>
                        <p:cond delay="indefinite"/>
                      </p:stCondLst>
                      <p:childTnLst>
                        <p:par>
                          <p:cTn id="108" fill="hold">
                            <p:stCondLst>
                              <p:cond delay="0"/>
                            </p:stCondLst>
                            <p:childTnLst>
                              <p:par>
                                <p:cTn id="109" presetID="29" presetClass="entr" presetSubtype="0" fill="hold" nodeType="clickEffect">
                                  <p:stCondLst>
                                    <p:cond delay="0"/>
                                  </p:stCondLst>
                                  <p:childTnLst>
                                    <p:set>
                                      <p:cBhvr>
                                        <p:cTn id="110" dur="1" fill="hold">
                                          <p:stCondLst>
                                            <p:cond delay="0"/>
                                          </p:stCondLst>
                                        </p:cTn>
                                        <p:tgtEl>
                                          <p:spTgt spid="38"/>
                                        </p:tgtEl>
                                        <p:attrNameLst>
                                          <p:attrName>style.visibility</p:attrName>
                                        </p:attrNameLst>
                                      </p:cBhvr>
                                      <p:to>
                                        <p:strVal val="visible"/>
                                      </p:to>
                                    </p:set>
                                    <p:anim calcmode="lin" valueType="num">
                                      <p:cBhvr>
                                        <p:cTn id="111" dur="1000" fill="hold"/>
                                        <p:tgtEl>
                                          <p:spTgt spid="38"/>
                                        </p:tgtEl>
                                        <p:attrNameLst>
                                          <p:attrName>ppt_x</p:attrName>
                                        </p:attrNameLst>
                                      </p:cBhvr>
                                      <p:tavLst>
                                        <p:tav tm="0">
                                          <p:val>
                                            <p:strVal val="#ppt_x-.2"/>
                                          </p:val>
                                        </p:tav>
                                        <p:tav tm="100000">
                                          <p:val>
                                            <p:strVal val="#ppt_x"/>
                                          </p:val>
                                        </p:tav>
                                      </p:tavLst>
                                    </p:anim>
                                    <p:anim calcmode="lin" valueType="num">
                                      <p:cBhvr>
                                        <p:cTn id="112" dur="1000" fill="hold"/>
                                        <p:tgtEl>
                                          <p:spTgt spid="38"/>
                                        </p:tgtEl>
                                        <p:attrNameLst>
                                          <p:attrName>ppt_y</p:attrName>
                                        </p:attrNameLst>
                                      </p:cBhvr>
                                      <p:tavLst>
                                        <p:tav tm="0">
                                          <p:val>
                                            <p:strVal val="#ppt_y"/>
                                          </p:val>
                                        </p:tav>
                                        <p:tav tm="100000">
                                          <p:val>
                                            <p:strVal val="#ppt_y"/>
                                          </p:val>
                                        </p:tav>
                                      </p:tavLst>
                                    </p:anim>
                                    <p:animEffect transition="in" filter="wipe(right)" prLst="gradientSize: 0.1">
                                      <p:cBhvr>
                                        <p:cTn id="113" dur="1000"/>
                                        <p:tgtEl>
                                          <p:spTgt spid="38"/>
                                        </p:tgtEl>
                                      </p:cBhvr>
                                    </p:animEffect>
                                  </p:childTnLst>
                                </p:cTn>
                              </p:par>
                            </p:childTnLst>
                          </p:cTn>
                        </p:par>
                      </p:childTnLst>
                    </p:cTn>
                  </p:par>
                  <p:par>
                    <p:cTn id="114" fill="hold">
                      <p:stCondLst>
                        <p:cond delay="indefinite"/>
                      </p:stCondLst>
                      <p:childTnLst>
                        <p:par>
                          <p:cTn id="115" fill="hold">
                            <p:stCondLst>
                              <p:cond delay="0"/>
                            </p:stCondLst>
                            <p:childTnLst>
                              <p:par>
                                <p:cTn id="116" presetID="29" presetClass="entr" presetSubtype="0" fill="hold" nodeType="clickEffect">
                                  <p:stCondLst>
                                    <p:cond delay="0"/>
                                  </p:stCondLst>
                                  <p:childTnLst>
                                    <p:set>
                                      <p:cBhvr>
                                        <p:cTn id="117" dur="1" fill="hold">
                                          <p:stCondLst>
                                            <p:cond delay="0"/>
                                          </p:stCondLst>
                                        </p:cTn>
                                        <p:tgtEl>
                                          <p:spTgt spid="32"/>
                                        </p:tgtEl>
                                        <p:attrNameLst>
                                          <p:attrName>style.visibility</p:attrName>
                                        </p:attrNameLst>
                                      </p:cBhvr>
                                      <p:to>
                                        <p:strVal val="visible"/>
                                      </p:to>
                                    </p:set>
                                    <p:anim calcmode="lin" valueType="num">
                                      <p:cBhvr>
                                        <p:cTn id="118" dur="1000" fill="hold"/>
                                        <p:tgtEl>
                                          <p:spTgt spid="32"/>
                                        </p:tgtEl>
                                        <p:attrNameLst>
                                          <p:attrName>ppt_x</p:attrName>
                                        </p:attrNameLst>
                                      </p:cBhvr>
                                      <p:tavLst>
                                        <p:tav tm="0">
                                          <p:val>
                                            <p:strVal val="#ppt_x-.2"/>
                                          </p:val>
                                        </p:tav>
                                        <p:tav tm="100000">
                                          <p:val>
                                            <p:strVal val="#ppt_x"/>
                                          </p:val>
                                        </p:tav>
                                      </p:tavLst>
                                    </p:anim>
                                    <p:anim calcmode="lin" valueType="num">
                                      <p:cBhvr>
                                        <p:cTn id="119"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120" dur="1000"/>
                                        <p:tgtEl>
                                          <p:spTgt spid="32"/>
                                        </p:tgtEl>
                                      </p:cBhvr>
                                    </p:animEffect>
                                  </p:childTnLst>
                                </p:cTn>
                              </p:par>
                            </p:childTnLst>
                          </p:cTn>
                        </p:par>
                      </p:childTnLst>
                    </p:cTn>
                  </p:par>
                  <p:par>
                    <p:cTn id="121" fill="hold">
                      <p:stCondLst>
                        <p:cond delay="indefinite"/>
                      </p:stCondLst>
                      <p:childTnLst>
                        <p:par>
                          <p:cTn id="122" fill="hold">
                            <p:stCondLst>
                              <p:cond delay="0"/>
                            </p:stCondLst>
                            <p:childTnLst>
                              <p:par>
                                <p:cTn id="123" presetID="29" presetClass="entr" presetSubtype="0" fill="hold" grpId="0" nodeType="clickEffect">
                                  <p:stCondLst>
                                    <p:cond delay="0"/>
                                  </p:stCondLst>
                                  <p:childTnLst>
                                    <p:set>
                                      <p:cBhvr>
                                        <p:cTn id="124" dur="1" fill="hold">
                                          <p:stCondLst>
                                            <p:cond delay="0"/>
                                          </p:stCondLst>
                                        </p:cTn>
                                        <p:tgtEl>
                                          <p:spTgt spid="17"/>
                                        </p:tgtEl>
                                        <p:attrNameLst>
                                          <p:attrName>style.visibility</p:attrName>
                                        </p:attrNameLst>
                                      </p:cBhvr>
                                      <p:to>
                                        <p:strVal val="visible"/>
                                      </p:to>
                                    </p:set>
                                    <p:anim calcmode="lin" valueType="num">
                                      <p:cBhvr>
                                        <p:cTn id="125" dur="1000" fill="hold"/>
                                        <p:tgtEl>
                                          <p:spTgt spid="17"/>
                                        </p:tgtEl>
                                        <p:attrNameLst>
                                          <p:attrName>ppt_x</p:attrName>
                                        </p:attrNameLst>
                                      </p:cBhvr>
                                      <p:tavLst>
                                        <p:tav tm="0">
                                          <p:val>
                                            <p:strVal val="#ppt_x-.2"/>
                                          </p:val>
                                        </p:tav>
                                        <p:tav tm="100000">
                                          <p:val>
                                            <p:strVal val="#ppt_x"/>
                                          </p:val>
                                        </p:tav>
                                      </p:tavLst>
                                    </p:anim>
                                    <p:anim calcmode="lin" valueType="num">
                                      <p:cBhvr>
                                        <p:cTn id="126"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27" dur="1000"/>
                                        <p:tgtEl>
                                          <p:spTgt spid="17"/>
                                        </p:tgtEl>
                                      </p:cBhvr>
                                    </p:animEffect>
                                  </p:childTnLst>
                                </p:cTn>
                              </p:par>
                            </p:childTnLst>
                          </p:cTn>
                        </p:par>
                      </p:childTnLst>
                    </p:cTn>
                  </p:par>
                  <p:par>
                    <p:cTn id="128" fill="hold">
                      <p:stCondLst>
                        <p:cond delay="indefinite"/>
                      </p:stCondLst>
                      <p:childTnLst>
                        <p:par>
                          <p:cTn id="129" fill="hold">
                            <p:stCondLst>
                              <p:cond delay="0"/>
                            </p:stCondLst>
                            <p:childTnLst>
                              <p:par>
                                <p:cTn id="130" presetID="30" presetClass="entr" presetSubtype="0" fill="hold" grpId="0" nodeType="clickEffect">
                                  <p:stCondLst>
                                    <p:cond delay="0"/>
                                  </p:stCondLst>
                                  <p:childTnLst>
                                    <p:set>
                                      <p:cBhvr>
                                        <p:cTn id="131" dur="1" fill="hold">
                                          <p:stCondLst>
                                            <p:cond delay="0"/>
                                          </p:stCondLst>
                                        </p:cTn>
                                        <p:tgtEl>
                                          <p:spTgt spid="18"/>
                                        </p:tgtEl>
                                        <p:attrNameLst>
                                          <p:attrName>style.visibility</p:attrName>
                                        </p:attrNameLst>
                                      </p:cBhvr>
                                      <p:to>
                                        <p:strVal val="visible"/>
                                      </p:to>
                                    </p:set>
                                    <p:animEffect transition="in" filter="fade">
                                      <p:cBhvr>
                                        <p:cTn id="132" dur="800" decel="100000"/>
                                        <p:tgtEl>
                                          <p:spTgt spid="18"/>
                                        </p:tgtEl>
                                      </p:cBhvr>
                                    </p:animEffect>
                                    <p:anim calcmode="lin" valueType="num">
                                      <p:cBhvr>
                                        <p:cTn id="133" dur="800" decel="100000" fill="hold"/>
                                        <p:tgtEl>
                                          <p:spTgt spid="18"/>
                                        </p:tgtEl>
                                        <p:attrNameLst>
                                          <p:attrName>style.rotation</p:attrName>
                                        </p:attrNameLst>
                                      </p:cBhvr>
                                      <p:tavLst>
                                        <p:tav tm="0">
                                          <p:val>
                                            <p:fltVal val="-90"/>
                                          </p:val>
                                        </p:tav>
                                        <p:tav tm="100000">
                                          <p:val>
                                            <p:fltVal val="0"/>
                                          </p:val>
                                        </p:tav>
                                      </p:tavLst>
                                    </p:anim>
                                    <p:anim calcmode="lin" valueType="num">
                                      <p:cBhvr>
                                        <p:cTn id="134" dur="800" decel="100000" fill="hold"/>
                                        <p:tgtEl>
                                          <p:spTgt spid="18"/>
                                        </p:tgtEl>
                                        <p:attrNameLst>
                                          <p:attrName>ppt_x</p:attrName>
                                        </p:attrNameLst>
                                      </p:cBhvr>
                                      <p:tavLst>
                                        <p:tav tm="0">
                                          <p:val>
                                            <p:strVal val="#ppt_x+0.4"/>
                                          </p:val>
                                        </p:tav>
                                        <p:tav tm="100000">
                                          <p:val>
                                            <p:strVal val="#ppt_x-0.05"/>
                                          </p:val>
                                        </p:tav>
                                      </p:tavLst>
                                    </p:anim>
                                    <p:anim calcmode="lin" valueType="num">
                                      <p:cBhvr>
                                        <p:cTn id="135" dur="800" decel="100000" fill="hold"/>
                                        <p:tgtEl>
                                          <p:spTgt spid="18"/>
                                        </p:tgtEl>
                                        <p:attrNameLst>
                                          <p:attrName>ppt_y</p:attrName>
                                        </p:attrNameLst>
                                      </p:cBhvr>
                                      <p:tavLst>
                                        <p:tav tm="0">
                                          <p:val>
                                            <p:strVal val="#ppt_y-0.4"/>
                                          </p:val>
                                        </p:tav>
                                        <p:tav tm="100000">
                                          <p:val>
                                            <p:strVal val="#ppt_y+0.1"/>
                                          </p:val>
                                        </p:tav>
                                      </p:tavLst>
                                    </p:anim>
                                    <p:anim calcmode="lin" valueType="num">
                                      <p:cBhvr>
                                        <p:cTn id="136"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137"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9" presetClass="entr" presetSubtype="0" fill="hold" nodeType="clickEffect">
                                  <p:stCondLst>
                                    <p:cond delay="0"/>
                                  </p:stCondLst>
                                  <p:childTnLst>
                                    <p:set>
                                      <p:cBhvr>
                                        <p:cTn id="141" dur="1" fill="hold">
                                          <p:stCondLst>
                                            <p:cond delay="0"/>
                                          </p:stCondLst>
                                        </p:cTn>
                                        <p:tgtEl>
                                          <p:spTgt spid="54"/>
                                        </p:tgtEl>
                                        <p:attrNameLst>
                                          <p:attrName>style.visibility</p:attrName>
                                        </p:attrNameLst>
                                      </p:cBhvr>
                                      <p:to>
                                        <p:strVal val="visible"/>
                                      </p:to>
                                    </p:set>
                                    <p:anim calcmode="lin" valueType="num">
                                      <p:cBhvr>
                                        <p:cTn id="142" dur="1000" fill="hold"/>
                                        <p:tgtEl>
                                          <p:spTgt spid="54"/>
                                        </p:tgtEl>
                                        <p:attrNameLst>
                                          <p:attrName>ppt_x</p:attrName>
                                        </p:attrNameLst>
                                      </p:cBhvr>
                                      <p:tavLst>
                                        <p:tav tm="0">
                                          <p:val>
                                            <p:strVal val="#ppt_x-.2"/>
                                          </p:val>
                                        </p:tav>
                                        <p:tav tm="100000">
                                          <p:val>
                                            <p:strVal val="#ppt_x"/>
                                          </p:val>
                                        </p:tav>
                                      </p:tavLst>
                                    </p:anim>
                                    <p:anim calcmode="lin" valueType="num">
                                      <p:cBhvr>
                                        <p:cTn id="143" dur="1000" fill="hold"/>
                                        <p:tgtEl>
                                          <p:spTgt spid="54"/>
                                        </p:tgtEl>
                                        <p:attrNameLst>
                                          <p:attrName>ppt_y</p:attrName>
                                        </p:attrNameLst>
                                      </p:cBhvr>
                                      <p:tavLst>
                                        <p:tav tm="0">
                                          <p:val>
                                            <p:strVal val="#ppt_y"/>
                                          </p:val>
                                        </p:tav>
                                        <p:tav tm="100000">
                                          <p:val>
                                            <p:strVal val="#ppt_y"/>
                                          </p:val>
                                        </p:tav>
                                      </p:tavLst>
                                    </p:anim>
                                    <p:animEffect transition="in" filter="wipe(right)" prLst="gradientSize: 0.1">
                                      <p:cBhvr>
                                        <p:cTn id="144" dur="1000"/>
                                        <p:tgtEl>
                                          <p:spTgt spid="54"/>
                                        </p:tgtEl>
                                      </p:cBhvr>
                                    </p:animEffect>
                                  </p:childTnLst>
                                </p:cTn>
                              </p:par>
                            </p:childTnLst>
                          </p:cTn>
                        </p:par>
                      </p:childTnLst>
                    </p:cTn>
                  </p:par>
                  <p:par>
                    <p:cTn id="145" fill="hold">
                      <p:stCondLst>
                        <p:cond delay="indefinite"/>
                      </p:stCondLst>
                      <p:childTnLst>
                        <p:par>
                          <p:cTn id="146" fill="hold">
                            <p:stCondLst>
                              <p:cond delay="0"/>
                            </p:stCondLst>
                            <p:childTnLst>
                              <p:par>
                                <p:cTn id="147" presetID="29" presetClass="entr" presetSubtype="0" fill="hold" nodeType="clickEffect">
                                  <p:stCondLst>
                                    <p:cond delay="0"/>
                                  </p:stCondLst>
                                  <p:childTnLst>
                                    <p:set>
                                      <p:cBhvr>
                                        <p:cTn id="148" dur="1" fill="hold">
                                          <p:stCondLst>
                                            <p:cond delay="0"/>
                                          </p:stCondLst>
                                        </p:cTn>
                                        <p:tgtEl>
                                          <p:spTgt spid="82"/>
                                        </p:tgtEl>
                                        <p:attrNameLst>
                                          <p:attrName>style.visibility</p:attrName>
                                        </p:attrNameLst>
                                      </p:cBhvr>
                                      <p:to>
                                        <p:strVal val="visible"/>
                                      </p:to>
                                    </p:set>
                                    <p:anim calcmode="lin" valueType="num">
                                      <p:cBhvr>
                                        <p:cTn id="149" dur="1000" fill="hold"/>
                                        <p:tgtEl>
                                          <p:spTgt spid="82"/>
                                        </p:tgtEl>
                                        <p:attrNameLst>
                                          <p:attrName>ppt_x</p:attrName>
                                        </p:attrNameLst>
                                      </p:cBhvr>
                                      <p:tavLst>
                                        <p:tav tm="0">
                                          <p:val>
                                            <p:strVal val="#ppt_x-.2"/>
                                          </p:val>
                                        </p:tav>
                                        <p:tav tm="100000">
                                          <p:val>
                                            <p:strVal val="#ppt_x"/>
                                          </p:val>
                                        </p:tav>
                                      </p:tavLst>
                                    </p:anim>
                                    <p:anim calcmode="lin" valueType="num">
                                      <p:cBhvr>
                                        <p:cTn id="150" dur="1000" fill="hold"/>
                                        <p:tgtEl>
                                          <p:spTgt spid="82"/>
                                        </p:tgtEl>
                                        <p:attrNameLst>
                                          <p:attrName>ppt_y</p:attrName>
                                        </p:attrNameLst>
                                      </p:cBhvr>
                                      <p:tavLst>
                                        <p:tav tm="0">
                                          <p:val>
                                            <p:strVal val="#ppt_y"/>
                                          </p:val>
                                        </p:tav>
                                        <p:tav tm="100000">
                                          <p:val>
                                            <p:strVal val="#ppt_y"/>
                                          </p:val>
                                        </p:tav>
                                      </p:tavLst>
                                    </p:anim>
                                    <p:animEffect transition="in" filter="wipe(right)" prLst="gradientSize: 0.1">
                                      <p:cBhvr>
                                        <p:cTn id="151" dur="1000"/>
                                        <p:tgtEl>
                                          <p:spTgt spid="82"/>
                                        </p:tgtEl>
                                      </p:cBhvr>
                                    </p:animEffect>
                                  </p:childTnLst>
                                </p:cTn>
                              </p:par>
                              <p:par>
                                <p:cTn id="152" presetID="1" presetClass="entr" presetSubtype="0" fill="hold" grpId="0" nodeType="withEffect">
                                  <p:stCondLst>
                                    <p:cond delay="0"/>
                                  </p:stCondLst>
                                  <p:childTnLst>
                                    <p:set>
                                      <p:cBhvr>
                                        <p:cTn id="153" dur="1" fill="hold">
                                          <p:stCondLst>
                                            <p:cond delay="0"/>
                                          </p:stCondLst>
                                        </p:cTn>
                                        <p:tgtEl>
                                          <p:spTgt spid="88"/>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29" presetClass="entr" presetSubtype="0" fill="hold" nodeType="clickEffect">
                                  <p:stCondLst>
                                    <p:cond delay="0"/>
                                  </p:stCondLst>
                                  <p:childTnLst>
                                    <p:set>
                                      <p:cBhvr>
                                        <p:cTn id="157" dur="1" fill="hold">
                                          <p:stCondLst>
                                            <p:cond delay="0"/>
                                          </p:stCondLst>
                                        </p:cTn>
                                        <p:tgtEl>
                                          <p:spTgt spid="46"/>
                                        </p:tgtEl>
                                        <p:attrNameLst>
                                          <p:attrName>style.visibility</p:attrName>
                                        </p:attrNameLst>
                                      </p:cBhvr>
                                      <p:to>
                                        <p:strVal val="visible"/>
                                      </p:to>
                                    </p:set>
                                    <p:anim calcmode="lin" valueType="num">
                                      <p:cBhvr>
                                        <p:cTn id="158" dur="1000" fill="hold"/>
                                        <p:tgtEl>
                                          <p:spTgt spid="46"/>
                                        </p:tgtEl>
                                        <p:attrNameLst>
                                          <p:attrName>ppt_x</p:attrName>
                                        </p:attrNameLst>
                                      </p:cBhvr>
                                      <p:tavLst>
                                        <p:tav tm="0">
                                          <p:val>
                                            <p:strVal val="#ppt_x-.2"/>
                                          </p:val>
                                        </p:tav>
                                        <p:tav tm="100000">
                                          <p:val>
                                            <p:strVal val="#ppt_x"/>
                                          </p:val>
                                        </p:tav>
                                      </p:tavLst>
                                    </p:anim>
                                    <p:anim calcmode="lin" valueType="num">
                                      <p:cBhvr>
                                        <p:cTn id="159" dur="1000" fill="hold"/>
                                        <p:tgtEl>
                                          <p:spTgt spid="46"/>
                                        </p:tgtEl>
                                        <p:attrNameLst>
                                          <p:attrName>ppt_y</p:attrName>
                                        </p:attrNameLst>
                                      </p:cBhvr>
                                      <p:tavLst>
                                        <p:tav tm="0">
                                          <p:val>
                                            <p:strVal val="#ppt_y"/>
                                          </p:val>
                                        </p:tav>
                                        <p:tav tm="100000">
                                          <p:val>
                                            <p:strVal val="#ppt_y"/>
                                          </p:val>
                                        </p:tav>
                                      </p:tavLst>
                                    </p:anim>
                                    <p:animEffect transition="in" filter="wipe(right)" prLst="gradientSize: 0.1">
                                      <p:cBhvr>
                                        <p:cTn id="160"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p:bldP spid="17" grpId="0" animBg="1"/>
      <p:bldP spid="18" grpId="0"/>
      <p:bldP spid="19" grpId="0" animBg="1"/>
      <p:bldP spid="20" grpId="0"/>
      <p:bldP spid="25" grpId="0"/>
      <p:bldP spid="70" grpId="0" animBg="1"/>
      <p:bldP spid="71" grpId="0" animBg="1"/>
      <p:bldP spid="72" grpId="0" animBg="1"/>
      <p:bldP spid="8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زوايا مستديرة 11">
            <a:extLst>
              <a:ext uri="{FF2B5EF4-FFF2-40B4-BE49-F238E27FC236}">
                <a16:creationId xmlns:a16="http://schemas.microsoft.com/office/drawing/2014/main" id="{CD9494CC-01BD-4056-8A18-34DF6CEB5039}"/>
              </a:ext>
            </a:extLst>
          </p:cNvPr>
          <p:cNvSpPr/>
          <p:nvPr/>
        </p:nvSpPr>
        <p:spPr>
          <a:xfrm rot="16200000">
            <a:off x="2955761" y="-2455360"/>
            <a:ext cx="6423381" cy="11686551"/>
          </a:xfrm>
          <a:prstGeom prst="roundRect">
            <a:avLst>
              <a:gd name="adj" fmla="val 5381"/>
            </a:avLst>
          </a:prstGeom>
          <a:solidFill>
            <a:srgbClr val="776383"/>
          </a:solidFill>
          <a:ln>
            <a:noFill/>
          </a:ln>
          <a:effectLst>
            <a:outerShdw blurRad="50800" dist="38100" dir="5400000" algn="t"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grpSp>
        <p:nvGrpSpPr>
          <p:cNvPr id="6" name="مجموعة 5">
            <a:extLst>
              <a:ext uri="{FF2B5EF4-FFF2-40B4-BE49-F238E27FC236}">
                <a16:creationId xmlns:a16="http://schemas.microsoft.com/office/drawing/2014/main" id="{C6A01C9F-C5DA-5347-A84B-F971C0E5D111}"/>
              </a:ext>
            </a:extLst>
          </p:cNvPr>
          <p:cNvGrpSpPr/>
          <p:nvPr/>
        </p:nvGrpSpPr>
        <p:grpSpPr>
          <a:xfrm>
            <a:off x="324175" y="258392"/>
            <a:ext cx="11867825" cy="6423382"/>
            <a:chOff x="760246" y="392652"/>
            <a:chExt cx="11420963" cy="6423382"/>
          </a:xfrm>
        </p:grpSpPr>
        <p:sp>
          <p:nvSpPr>
            <p:cNvPr id="7" name="مستطيل مستدير الزوايا 6">
              <a:extLst>
                <a:ext uri="{FF2B5EF4-FFF2-40B4-BE49-F238E27FC236}">
                  <a16:creationId xmlns:a16="http://schemas.microsoft.com/office/drawing/2014/main" id="{3031575D-A504-F34B-9982-513CE59AAFDB}"/>
                </a:ext>
              </a:extLst>
            </p:cNvPr>
            <p:cNvSpPr/>
            <p:nvPr/>
          </p:nvSpPr>
          <p:spPr>
            <a:xfrm>
              <a:off x="760246" y="392652"/>
              <a:ext cx="11096787" cy="6142407"/>
            </a:xfrm>
            <a:prstGeom prst="roundRect">
              <a:avLst/>
            </a:prstGeom>
            <a:blipFill>
              <a:blip r:embed="rId3"/>
              <a:stretch>
                <a:fillRect/>
              </a:stretch>
            </a:bli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9" name="صورة 8">
              <a:extLst>
                <a:ext uri="{FF2B5EF4-FFF2-40B4-BE49-F238E27FC236}">
                  <a16:creationId xmlns:a16="http://schemas.microsoft.com/office/drawing/2014/main" id="{AE9BD02E-7A89-5640-9988-C9DA36285E9F}"/>
                </a:ext>
              </a:extLst>
            </p:cNvPr>
            <p:cNvPicPr>
              <a:picLocks noChangeAspect="1"/>
            </p:cNvPicPr>
            <p:nvPr/>
          </p:nvPicPr>
          <p:blipFill>
            <a:blip r:embed="rId4">
              <a:alphaModFix amt="35000"/>
            </a:blip>
            <a:stretch>
              <a:fillRect/>
            </a:stretch>
          </p:blipFill>
          <p:spPr>
            <a:xfrm>
              <a:off x="11135153" y="5767882"/>
              <a:ext cx="1046056" cy="1048152"/>
            </a:xfrm>
            <a:prstGeom prst="rect">
              <a:avLst/>
            </a:prstGeom>
          </p:spPr>
        </p:pic>
      </p:grpSp>
      <p:pic>
        <p:nvPicPr>
          <p:cNvPr id="15" name="صورة 14" descr="صورة تحتوي على داخلي, جهاز, أسود, مقياس فكي&#10;&#10;تم إنشاء الوصف تلقائياً">
            <a:extLst>
              <a:ext uri="{FF2B5EF4-FFF2-40B4-BE49-F238E27FC236}">
                <a16:creationId xmlns:a16="http://schemas.microsoft.com/office/drawing/2014/main" id="{77B38BD7-6F4A-4CCC-B7D7-CE5F326D4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197384" y="-4672999"/>
            <a:ext cx="944905" cy="10643356"/>
          </a:xfrm>
          <a:prstGeom prst="rect">
            <a:avLst/>
          </a:prstGeom>
        </p:spPr>
      </p:pic>
      <p:pic>
        <p:nvPicPr>
          <p:cNvPr id="10" name="Picture 6" descr="https://i.pinimg.com/564x/f7/b1/09/f7b1094060ec4e7985a4aac0849e9e9f.jpg">
            <a:extLst>
              <a:ext uri="{FF2B5EF4-FFF2-40B4-BE49-F238E27FC236}">
                <a16:creationId xmlns:a16="http://schemas.microsoft.com/office/drawing/2014/main" id="{A7E94AA6-AE5A-D34D-9DC7-0D8B1B8449F2}"/>
              </a:ext>
            </a:extLst>
          </p:cNvPr>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t="11881" b="13152"/>
          <a:stretch/>
        </p:blipFill>
        <p:spPr bwMode="auto">
          <a:xfrm rot="2225611">
            <a:off x="10807268" y="136917"/>
            <a:ext cx="974153" cy="1023523"/>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B4B6912D-4D0F-394A-84D3-47BF37E57BFF}"/>
              </a:ext>
            </a:extLst>
          </p:cNvPr>
          <p:cNvSpPr/>
          <p:nvPr/>
        </p:nvSpPr>
        <p:spPr>
          <a:xfrm rot="385153">
            <a:off x="9661633" y="1173023"/>
            <a:ext cx="2414610" cy="584775"/>
          </a:xfrm>
          <a:prstGeom prst="rect">
            <a:avLst/>
          </a:prstGeom>
          <a:noFill/>
          <a:ln>
            <a:noFill/>
          </a:ln>
        </p:spPr>
        <p:txBody>
          <a:bodyPr wrap="square" lIns="91440" tIns="45720" rIns="91440" bIns="45720">
            <a:spAutoFit/>
          </a:bodyPr>
          <a:lstStyle/>
          <a:p>
            <a:pPr algn="ctr" defTabSz="914400" rtl="1"/>
            <a:r>
              <a:rPr lang="ar-SA" sz="3200" b="1" dirty="0">
                <a:ln w="9525">
                  <a:solidFill>
                    <a:prstClr val="black"/>
                  </a:solidFill>
                  <a:prstDash val="solid"/>
                </a:ln>
                <a:solidFill>
                  <a:srgbClr val="D58C2E">
                    <a:lumMod val="50000"/>
                  </a:srgbClr>
                </a:solidFill>
                <a:effectLst>
                  <a:outerShdw blurRad="12700" dist="38100" dir="2700000" algn="tl" rotWithShape="0">
                    <a:srgbClr val="C9492C">
                      <a:lumMod val="60000"/>
                      <a:lumOff val="40000"/>
                    </a:srgbClr>
                  </a:outerShdw>
                </a:effectLst>
                <a:latin typeface="Aldhabi" panose="01000000000000000000" pitchFamily="2" charset="-78"/>
                <a:cs typeface="Aldhabi" panose="01000000000000000000" pitchFamily="2" charset="-78"/>
              </a:rPr>
              <a:t>تحقق من فهمك</a:t>
            </a:r>
          </a:p>
        </p:txBody>
      </p:sp>
      <p:sp>
        <p:nvSpPr>
          <p:cNvPr id="14" name="Rectangle 20">
            <a:extLst>
              <a:ext uri="{FF2B5EF4-FFF2-40B4-BE49-F238E27FC236}">
                <a16:creationId xmlns:a16="http://schemas.microsoft.com/office/drawing/2014/main" id="{9157DA52-7483-2E42-9435-A8DCC440E42E}"/>
              </a:ext>
            </a:extLst>
          </p:cNvPr>
          <p:cNvSpPr>
            <a:spLocks noChangeArrowheads="1"/>
          </p:cNvSpPr>
          <p:nvPr/>
        </p:nvSpPr>
        <p:spPr bwMode="auto">
          <a:xfrm>
            <a:off x="2138435" y="907679"/>
            <a:ext cx="7812088" cy="1619250"/>
          </a:xfrm>
          <a:prstGeom prst="rect">
            <a:avLst/>
          </a:prstGeom>
          <a:noFill/>
          <a:ln w="57150" cmpd="thinThick">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ar-SA" sz="2400" b="1"/>
          </a:p>
        </p:txBody>
      </p:sp>
      <p:sp>
        <p:nvSpPr>
          <p:cNvPr id="16" name="Text Box 87">
            <a:extLst>
              <a:ext uri="{FF2B5EF4-FFF2-40B4-BE49-F238E27FC236}">
                <a16:creationId xmlns:a16="http://schemas.microsoft.com/office/drawing/2014/main" id="{D54ED5C2-9C0E-2848-8E46-6A557EBCAAA7}"/>
              </a:ext>
            </a:extLst>
          </p:cNvPr>
          <p:cNvSpPr txBox="1">
            <a:spLocks noChangeArrowheads="1"/>
          </p:cNvSpPr>
          <p:nvPr/>
        </p:nvSpPr>
        <p:spPr bwMode="auto">
          <a:xfrm>
            <a:off x="6891410" y="5886079"/>
            <a:ext cx="280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العارضتان غير متعامدتين</a:t>
            </a:r>
            <a:endParaRPr lang="en-US" altLang="ar-SA" sz="2400" b="1" dirty="0">
              <a:solidFill>
                <a:srgbClr val="002060"/>
              </a:solidFill>
            </a:endParaRPr>
          </a:p>
        </p:txBody>
      </p:sp>
      <p:sp>
        <p:nvSpPr>
          <p:cNvPr id="17" name="Text Box 87">
            <a:extLst>
              <a:ext uri="{FF2B5EF4-FFF2-40B4-BE49-F238E27FC236}">
                <a16:creationId xmlns:a16="http://schemas.microsoft.com/office/drawing/2014/main" id="{0F080C30-E3CD-774B-9D61-23DC91424EEC}"/>
              </a:ext>
            </a:extLst>
          </p:cNvPr>
          <p:cNvSpPr txBox="1">
            <a:spLocks noChangeArrowheads="1"/>
          </p:cNvSpPr>
          <p:nvPr/>
        </p:nvSpPr>
        <p:spPr bwMode="auto">
          <a:xfrm>
            <a:off x="2319410" y="5876554"/>
            <a:ext cx="4032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لأن حاصل ضرب ميليهما  </a:t>
            </a:r>
            <a:r>
              <a:rPr lang="ar-SA" altLang="ar-SA" sz="2400" b="1" dirty="0">
                <a:solidFill>
                  <a:srgbClr val="FF0000"/>
                </a:solidFill>
              </a:rPr>
              <a:t>≠  ــ ١</a:t>
            </a:r>
          </a:p>
        </p:txBody>
      </p:sp>
      <p:pic>
        <p:nvPicPr>
          <p:cNvPr id="18" name="Picture 12">
            <a:extLst>
              <a:ext uri="{FF2B5EF4-FFF2-40B4-BE49-F238E27FC236}">
                <a16:creationId xmlns:a16="http://schemas.microsoft.com/office/drawing/2014/main" id="{51F43566-DD9E-A340-BE76-4087B0A686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5310" y="942604"/>
            <a:ext cx="7243763"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4">
            <a:extLst>
              <a:ext uri="{FF2B5EF4-FFF2-40B4-BE49-F238E27FC236}">
                <a16:creationId xmlns:a16="http://schemas.microsoft.com/office/drawing/2014/main" id="{CA16D80E-1E02-3A4B-B0C0-9B8998D88322}"/>
              </a:ext>
            </a:extLst>
          </p:cNvPr>
          <p:cNvSpPr>
            <a:spLocks noChangeArrowheads="1"/>
          </p:cNvSpPr>
          <p:nvPr/>
        </p:nvSpPr>
        <p:spPr bwMode="auto">
          <a:xfrm>
            <a:off x="5810323" y="2882529"/>
            <a:ext cx="3276600" cy="1728788"/>
          </a:xfrm>
          <a:prstGeom prst="rect">
            <a:avLst/>
          </a:prstGeom>
          <a:solidFill>
            <a:srgbClr val="E6EAC4"/>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p>
        </p:txBody>
      </p:sp>
      <p:grpSp>
        <p:nvGrpSpPr>
          <p:cNvPr id="20" name="Group 6">
            <a:extLst>
              <a:ext uri="{FF2B5EF4-FFF2-40B4-BE49-F238E27FC236}">
                <a16:creationId xmlns:a16="http://schemas.microsoft.com/office/drawing/2014/main" id="{B5D1A612-4A0D-8947-ACA5-B25F80FBBC77}"/>
              </a:ext>
            </a:extLst>
          </p:cNvPr>
          <p:cNvGrpSpPr>
            <a:grpSpLocks/>
          </p:cNvGrpSpPr>
          <p:nvPr/>
        </p:nvGrpSpPr>
        <p:grpSpPr bwMode="auto">
          <a:xfrm>
            <a:off x="6207198" y="3025404"/>
            <a:ext cx="1655762" cy="831850"/>
            <a:chOff x="2381" y="2727"/>
            <a:chExt cx="1226" cy="524"/>
          </a:xfrm>
        </p:grpSpPr>
        <p:sp>
          <p:nvSpPr>
            <p:cNvPr id="21" name="Text Box 87">
              <a:extLst>
                <a:ext uri="{FF2B5EF4-FFF2-40B4-BE49-F238E27FC236}">
                  <a16:creationId xmlns:a16="http://schemas.microsoft.com/office/drawing/2014/main" id="{F35C7FAF-423A-DF4D-ADFD-E107CB74ECD0}"/>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400" b="1" dirty="0">
                  <a:solidFill>
                    <a:schemeClr val="accent5">
                      <a:lumMod val="50000"/>
                    </a:schemeClr>
                  </a:solidFill>
                </a:rPr>
                <a:t>٨ ــ ٢</a:t>
              </a:r>
              <a:endParaRPr lang="en-US" altLang="ar-SA" sz="2400" b="1" dirty="0">
                <a:solidFill>
                  <a:schemeClr val="accent5">
                    <a:lumMod val="50000"/>
                  </a:schemeClr>
                </a:solidFill>
              </a:endParaRPr>
            </a:p>
          </p:txBody>
        </p:sp>
        <p:sp>
          <p:nvSpPr>
            <p:cNvPr id="22" name="Text Box 87">
              <a:extLst>
                <a:ext uri="{FF2B5EF4-FFF2-40B4-BE49-F238E27FC236}">
                  <a16:creationId xmlns:a16="http://schemas.microsoft.com/office/drawing/2014/main" id="{9FECBF5E-271F-1446-8FAA-0DE9637604A7}"/>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400" b="1" dirty="0">
                  <a:solidFill>
                    <a:schemeClr val="accent5">
                      <a:lumMod val="50000"/>
                    </a:schemeClr>
                  </a:solidFill>
                </a:rPr>
                <a:t>ــ ١ + ٦</a:t>
              </a:r>
              <a:endParaRPr lang="en-US" altLang="ar-SA" sz="2400" b="1" dirty="0">
                <a:solidFill>
                  <a:schemeClr val="accent5">
                    <a:lumMod val="50000"/>
                  </a:schemeClr>
                </a:solidFill>
              </a:endParaRPr>
            </a:p>
          </p:txBody>
        </p:sp>
        <p:sp>
          <p:nvSpPr>
            <p:cNvPr id="23" name="Line 9">
              <a:extLst>
                <a:ext uri="{FF2B5EF4-FFF2-40B4-BE49-F238E27FC236}">
                  <a16:creationId xmlns:a16="http://schemas.microsoft.com/office/drawing/2014/main" id="{10C2F54F-21D3-244A-9DC4-93857234DAE0}"/>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sp>
        <p:nvSpPr>
          <p:cNvPr id="24" name="Text Box 87">
            <a:extLst>
              <a:ext uri="{FF2B5EF4-FFF2-40B4-BE49-F238E27FC236}">
                <a16:creationId xmlns:a16="http://schemas.microsoft.com/office/drawing/2014/main" id="{9A132F74-886F-A943-AECA-F5A9D364395B}"/>
              </a:ext>
            </a:extLst>
          </p:cNvPr>
          <p:cNvSpPr txBox="1">
            <a:spLocks noChangeArrowheads="1"/>
          </p:cNvSpPr>
          <p:nvPr/>
        </p:nvSpPr>
        <p:spPr bwMode="auto">
          <a:xfrm>
            <a:off x="7745485" y="3973142"/>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buFontTx/>
              <a:buNone/>
            </a:pPr>
            <a:r>
              <a:rPr lang="ar-SA" altLang="ar-SA" sz="2400" b="1">
                <a:solidFill>
                  <a:srgbClr val="FF0000"/>
                </a:solidFill>
              </a:rPr>
              <a:t>=</a:t>
            </a:r>
            <a:endParaRPr lang="en-US" altLang="ar-SA" sz="2400" b="1">
              <a:solidFill>
                <a:srgbClr val="FF0000"/>
              </a:solidFill>
            </a:endParaRPr>
          </a:p>
        </p:txBody>
      </p:sp>
      <p:grpSp>
        <p:nvGrpSpPr>
          <p:cNvPr id="25" name="Group 25">
            <a:extLst>
              <a:ext uri="{FF2B5EF4-FFF2-40B4-BE49-F238E27FC236}">
                <a16:creationId xmlns:a16="http://schemas.microsoft.com/office/drawing/2014/main" id="{C9CA51FF-E87D-0D46-BAB6-744FA405A4AC}"/>
              </a:ext>
            </a:extLst>
          </p:cNvPr>
          <p:cNvGrpSpPr>
            <a:grpSpLocks/>
          </p:cNvGrpSpPr>
          <p:nvPr/>
        </p:nvGrpSpPr>
        <p:grpSpPr bwMode="auto">
          <a:xfrm>
            <a:off x="7286698" y="3819154"/>
            <a:ext cx="398462" cy="831850"/>
            <a:chOff x="2381" y="2727"/>
            <a:chExt cx="1226" cy="524"/>
          </a:xfrm>
        </p:grpSpPr>
        <p:sp>
          <p:nvSpPr>
            <p:cNvPr id="26" name="Text Box 87">
              <a:extLst>
                <a:ext uri="{FF2B5EF4-FFF2-40B4-BE49-F238E27FC236}">
                  <a16:creationId xmlns:a16="http://schemas.microsoft.com/office/drawing/2014/main" id="{C817A62A-6EDB-154C-A222-34EF8486A494}"/>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٦</a:t>
              </a:r>
              <a:endParaRPr lang="en-US" altLang="ar-SA" sz="2400" b="1">
                <a:solidFill>
                  <a:srgbClr val="FF0000"/>
                </a:solidFill>
              </a:endParaRPr>
            </a:p>
          </p:txBody>
        </p:sp>
        <p:sp>
          <p:nvSpPr>
            <p:cNvPr id="27" name="Text Box 87">
              <a:extLst>
                <a:ext uri="{FF2B5EF4-FFF2-40B4-BE49-F238E27FC236}">
                  <a16:creationId xmlns:a16="http://schemas.microsoft.com/office/drawing/2014/main" id="{A316643A-E2F0-C84E-AC64-35011188E4F8}"/>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٥</a:t>
              </a:r>
              <a:endParaRPr lang="en-US" altLang="ar-SA" sz="2400" b="1">
                <a:solidFill>
                  <a:srgbClr val="FF0000"/>
                </a:solidFill>
              </a:endParaRPr>
            </a:p>
          </p:txBody>
        </p:sp>
        <p:sp>
          <p:nvSpPr>
            <p:cNvPr id="28" name="Line 28">
              <a:extLst>
                <a:ext uri="{FF2B5EF4-FFF2-40B4-BE49-F238E27FC236}">
                  <a16:creationId xmlns:a16="http://schemas.microsoft.com/office/drawing/2014/main" id="{22ECE952-E1D9-084A-B478-C6D903F6EE54}"/>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grpSp>
        <p:nvGrpSpPr>
          <p:cNvPr id="29" name="Group 28">
            <a:extLst>
              <a:ext uri="{FF2B5EF4-FFF2-40B4-BE49-F238E27FC236}">
                <a16:creationId xmlns:a16="http://schemas.microsoft.com/office/drawing/2014/main" id="{51963AD7-ADE6-F643-90C9-B3A8AA8C79D9}"/>
              </a:ext>
            </a:extLst>
          </p:cNvPr>
          <p:cNvGrpSpPr>
            <a:grpSpLocks/>
          </p:cNvGrpSpPr>
          <p:nvPr/>
        </p:nvGrpSpPr>
        <p:grpSpPr bwMode="auto">
          <a:xfrm>
            <a:off x="7718498" y="3166692"/>
            <a:ext cx="1296987" cy="457200"/>
            <a:chOff x="4263" y="1636"/>
            <a:chExt cx="817" cy="288"/>
          </a:xfrm>
        </p:grpSpPr>
        <p:sp>
          <p:nvSpPr>
            <p:cNvPr id="30" name="Text Box 87">
              <a:extLst>
                <a:ext uri="{FF2B5EF4-FFF2-40B4-BE49-F238E27FC236}">
                  <a16:creationId xmlns:a16="http://schemas.microsoft.com/office/drawing/2014/main" id="{E33A6C88-DC1F-544F-826E-FA369C4534CD}"/>
                </a:ext>
              </a:extLst>
            </p:cNvPr>
            <p:cNvSpPr txBox="1">
              <a:spLocks noChangeArrowheads="1"/>
            </p:cNvSpPr>
            <p:nvPr/>
          </p:nvSpPr>
          <p:spPr bwMode="auto">
            <a:xfrm>
              <a:off x="4263" y="1636"/>
              <a:ext cx="81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FF0000"/>
                  </a:solidFill>
                </a:rPr>
                <a:t>ميل ك ر =</a:t>
              </a:r>
              <a:endParaRPr lang="en-US" altLang="ar-SA" sz="2400" b="1">
                <a:solidFill>
                  <a:srgbClr val="FF0000"/>
                </a:solidFill>
              </a:endParaRPr>
            </a:p>
          </p:txBody>
        </p:sp>
        <p:sp>
          <p:nvSpPr>
            <p:cNvPr id="31" name="Line 27">
              <a:extLst>
                <a:ext uri="{FF2B5EF4-FFF2-40B4-BE49-F238E27FC236}">
                  <a16:creationId xmlns:a16="http://schemas.microsoft.com/office/drawing/2014/main" id="{E33686B3-B6A0-474F-BD9E-499EDE94BC49}"/>
                </a:ext>
              </a:extLst>
            </p:cNvPr>
            <p:cNvSpPr>
              <a:spLocks noChangeShapeType="1"/>
            </p:cNvSpPr>
            <p:nvPr/>
          </p:nvSpPr>
          <p:spPr bwMode="auto">
            <a:xfrm flipH="1">
              <a:off x="4499" y="1661"/>
              <a:ext cx="27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sp>
        <p:nvSpPr>
          <p:cNvPr id="32" name="Rectangle 4">
            <a:extLst>
              <a:ext uri="{FF2B5EF4-FFF2-40B4-BE49-F238E27FC236}">
                <a16:creationId xmlns:a16="http://schemas.microsoft.com/office/drawing/2014/main" id="{3B420C9A-64DF-9C43-8746-3EC071D58AF4}"/>
              </a:ext>
            </a:extLst>
          </p:cNvPr>
          <p:cNvSpPr>
            <a:spLocks noChangeArrowheads="1"/>
          </p:cNvSpPr>
          <p:nvPr/>
        </p:nvSpPr>
        <p:spPr bwMode="auto">
          <a:xfrm>
            <a:off x="2138435" y="2882529"/>
            <a:ext cx="3276600" cy="1728788"/>
          </a:xfrm>
          <a:prstGeom prst="rect">
            <a:avLst/>
          </a:prstGeom>
          <a:solidFill>
            <a:srgbClr val="E6EAC4"/>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p>
        </p:txBody>
      </p:sp>
      <p:grpSp>
        <p:nvGrpSpPr>
          <p:cNvPr id="33" name="Group 6">
            <a:extLst>
              <a:ext uri="{FF2B5EF4-FFF2-40B4-BE49-F238E27FC236}">
                <a16:creationId xmlns:a16="http://schemas.microsoft.com/office/drawing/2014/main" id="{55F5EBFB-E6B3-3646-8459-9B23D6ED8AC9}"/>
              </a:ext>
            </a:extLst>
          </p:cNvPr>
          <p:cNvGrpSpPr>
            <a:grpSpLocks/>
          </p:cNvGrpSpPr>
          <p:nvPr/>
        </p:nvGrpSpPr>
        <p:grpSpPr bwMode="auto">
          <a:xfrm>
            <a:off x="2319410" y="3025404"/>
            <a:ext cx="1655763" cy="831850"/>
            <a:chOff x="2381" y="2727"/>
            <a:chExt cx="1226" cy="524"/>
          </a:xfrm>
        </p:grpSpPr>
        <p:sp>
          <p:nvSpPr>
            <p:cNvPr id="34" name="Text Box 87">
              <a:extLst>
                <a:ext uri="{FF2B5EF4-FFF2-40B4-BE49-F238E27FC236}">
                  <a16:creationId xmlns:a16="http://schemas.microsoft.com/office/drawing/2014/main" id="{B51C0A3A-A172-384C-809D-215A59207B81}"/>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400" b="1" dirty="0">
                  <a:solidFill>
                    <a:schemeClr val="accent5">
                      <a:lumMod val="50000"/>
                    </a:schemeClr>
                  </a:solidFill>
                </a:rPr>
                <a:t>٥ ــ ٦</a:t>
              </a:r>
              <a:endParaRPr lang="en-US" altLang="ar-SA" sz="2400" b="1" dirty="0">
                <a:solidFill>
                  <a:schemeClr val="accent5">
                    <a:lumMod val="50000"/>
                  </a:schemeClr>
                </a:solidFill>
              </a:endParaRPr>
            </a:p>
          </p:txBody>
        </p:sp>
        <p:sp>
          <p:nvSpPr>
            <p:cNvPr id="35" name="Text Box 87">
              <a:extLst>
                <a:ext uri="{FF2B5EF4-FFF2-40B4-BE49-F238E27FC236}">
                  <a16:creationId xmlns:a16="http://schemas.microsoft.com/office/drawing/2014/main" id="{8A15DCA8-0B5A-A84B-8CD1-B7C0EEE9F3BC}"/>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400" b="1" dirty="0">
                  <a:solidFill>
                    <a:schemeClr val="accent5">
                      <a:lumMod val="50000"/>
                    </a:schemeClr>
                  </a:solidFill>
                </a:rPr>
                <a:t>ــ ٨ + ٣</a:t>
              </a:r>
              <a:endParaRPr lang="en-US" altLang="ar-SA" sz="2400" b="1" dirty="0">
                <a:solidFill>
                  <a:schemeClr val="accent5">
                    <a:lumMod val="50000"/>
                  </a:schemeClr>
                </a:solidFill>
              </a:endParaRPr>
            </a:p>
          </p:txBody>
        </p:sp>
        <p:sp>
          <p:nvSpPr>
            <p:cNvPr id="36" name="Line 9">
              <a:extLst>
                <a:ext uri="{FF2B5EF4-FFF2-40B4-BE49-F238E27FC236}">
                  <a16:creationId xmlns:a16="http://schemas.microsoft.com/office/drawing/2014/main" id="{500AD844-834C-4C4F-A29A-CB03251B5A3E}"/>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grpSp>
        <p:nvGrpSpPr>
          <p:cNvPr id="37" name="Group 48">
            <a:extLst>
              <a:ext uri="{FF2B5EF4-FFF2-40B4-BE49-F238E27FC236}">
                <a16:creationId xmlns:a16="http://schemas.microsoft.com/office/drawing/2014/main" id="{7337EB51-4FAF-4544-A99E-5512F90CEDE8}"/>
              </a:ext>
            </a:extLst>
          </p:cNvPr>
          <p:cNvGrpSpPr>
            <a:grpSpLocks/>
          </p:cNvGrpSpPr>
          <p:nvPr/>
        </p:nvGrpSpPr>
        <p:grpSpPr bwMode="auto">
          <a:xfrm>
            <a:off x="3614810" y="3819154"/>
            <a:ext cx="971550" cy="831850"/>
            <a:chOff x="1678" y="2047"/>
            <a:chExt cx="612" cy="524"/>
          </a:xfrm>
        </p:grpSpPr>
        <p:sp>
          <p:nvSpPr>
            <p:cNvPr id="38" name="Text Box 87">
              <a:extLst>
                <a:ext uri="{FF2B5EF4-FFF2-40B4-BE49-F238E27FC236}">
                  <a16:creationId xmlns:a16="http://schemas.microsoft.com/office/drawing/2014/main" id="{487DF481-BDB9-ED40-8ADD-BA9B3343AC2F}"/>
                </a:ext>
              </a:extLst>
            </p:cNvPr>
            <p:cNvSpPr txBox="1">
              <a:spLocks noChangeArrowheads="1"/>
            </p:cNvSpPr>
            <p:nvPr/>
          </p:nvSpPr>
          <p:spPr bwMode="auto">
            <a:xfrm>
              <a:off x="2034" y="2144"/>
              <a:ext cx="2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buFontTx/>
                <a:buNone/>
              </a:pPr>
              <a:r>
                <a:rPr lang="ar-SA" altLang="ar-SA" sz="2400" b="1">
                  <a:solidFill>
                    <a:srgbClr val="FF0000"/>
                  </a:solidFill>
                </a:rPr>
                <a:t>=</a:t>
              </a:r>
              <a:endParaRPr lang="en-US" altLang="ar-SA" sz="2400" b="1">
                <a:solidFill>
                  <a:srgbClr val="FF0000"/>
                </a:solidFill>
              </a:endParaRPr>
            </a:p>
          </p:txBody>
        </p:sp>
        <p:grpSp>
          <p:nvGrpSpPr>
            <p:cNvPr id="39" name="Group 25">
              <a:extLst>
                <a:ext uri="{FF2B5EF4-FFF2-40B4-BE49-F238E27FC236}">
                  <a16:creationId xmlns:a16="http://schemas.microsoft.com/office/drawing/2014/main" id="{C615A73F-4488-D942-BF47-481227927F6B}"/>
                </a:ext>
              </a:extLst>
            </p:cNvPr>
            <p:cNvGrpSpPr>
              <a:grpSpLocks/>
            </p:cNvGrpSpPr>
            <p:nvPr/>
          </p:nvGrpSpPr>
          <p:grpSpPr bwMode="auto">
            <a:xfrm>
              <a:off x="1678" y="2047"/>
              <a:ext cx="363" cy="524"/>
              <a:chOff x="2381" y="2727"/>
              <a:chExt cx="1226" cy="524"/>
            </a:xfrm>
          </p:grpSpPr>
          <p:sp>
            <p:nvSpPr>
              <p:cNvPr id="40" name="Text Box 87">
                <a:extLst>
                  <a:ext uri="{FF2B5EF4-FFF2-40B4-BE49-F238E27FC236}">
                    <a16:creationId xmlns:a16="http://schemas.microsoft.com/office/drawing/2014/main" id="{B5A52481-3238-1845-B90F-64325C8766D8}"/>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chemeClr val="accent2"/>
                    </a:solidFill>
                  </a:rPr>
                  <a:t>ــ ١</a:t>
                </a:r>
                <a:endParaRPr lang="en-US" altLang="ar-SA" sz="2400" b="1">
                  <a:solidFill>
                    <a:schemeClr val="accent2"/>
                  </a:solidFill>
                </a:endParaRPr>
              </a:p>
            </p:txBody>
          </p:sp>
          <p:sp>
            <p:nvSpPr>
              <p:cNvPr id="41" name="Text Box 87">
                <a:extLst>
                  <a:ext uri="{FF2B5EF4-FFF2-40B4-BE49-F238E27FC236}">
                    <a16:creationId xmlns:a16="http://schemas.microsoft.com/office/drawing/2014/main" id="{8142260B-9B20-0748-851A-4A582919DF99}"/>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chemeClr val="accent2"/>
                    </a:solidFill>
                  </a:rPr>
                  <a:t>ــ ٥</a:t>
                </a:r>
                <a:endParaRPr lang="en-US" altLang="ar-SA" sz="2400" b="1">
                  <a:solidFill>
                    <a:schemeClr val="accent2"/>
                  </a:solidFill>
                </a:endParaRPr>
              </a:p>
            </p:txBody>
          </p:sp>
          <p:sp>
            <p:nvSpPr>
              <p:cNvPr id="42" name="Line 28">
                <a:extLst>
                  <a:ext uri="{FF2B5EF4-FFF2-40B4-BE49-F238E27FC236}">
                    <a16:creationId xmlns:a16="http://schemas.microsoft.com/office/drawing/2014/main" id="{1BBC3060-8ECE-B546-9AB3-621311CBEE92}"/>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grpSp>
      <p:grpSp>
        <p:nvGrpSpPr>
          <p:cNvPr id="43" name="Group 42">
            <a:extLst>
              <a:ext uri="{FF2B5EF4-FFF2-40B4-BE49-F238E27FC236}">
                <a16:creationId xmlns:a16="http://schemas.microsoft.com/office/drawing/2014/main" id="{6A92FCA6-D13F-5449-A04F-A4559BAACD21}"/>
              </a:ext>
            </a:extLst>
          </p:cNvPr>
          <p:cNvGrpSpPr>
            <a:grpSpLocks/>
          </p:cNvGrpSpPr>
          <p:nvPr/>
        </p:nvGrpSpPr>
        <p:grpSpPr bwMode="auto">
          <a:xfrm>
            <a:off x="3867223" y="3166692"/>
            <a:ext cx="1476375" cy="457200"/>
            <a:chOff x="1837" y="1636"/>
            <a:chExt cx="930" cy="288"/>
          </a:xfrm>
        </p:grpSpPr>
        <p:sp>
          <p:nvSpPr>
            <p:cNvPr id="44" name="Text Box 87">
              <a:extLst>
                <a:ext uri="{FF2B5EF4-FFF2-40B4-BE49-F238E27FC236}">
                  <a16:creationId xmlns:a16="http://schemas.microsoft.com/office/drawing/2014/main" id="{1086A486-06BB-6C41-801E-0BFF589F5429}"/>
                </a:ext>
              </a:extLst>
            </p:cNvPr>
            <p:cNvSpPr txBox="1">
              <a:spLocks noChangeArrowheads="1"/>
            </p:cNvSpPr>
            <p:nvPr/>
          </p:nvSpPr>
          <p:spPr bwMode="auto">
            <a:xfrm>
              <a:off x="1837" y="1636"/>
              <a:ext cx="93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FF0000"/>
                  </a:solidFill>
                </a:rPr>
                <a:t>ميل س ت =</a:t>
              </a:r>
              <a:endParaRPr lang="en-US" altLang="ar-SA" sz="2400" b="1">
                <a:solidFill>
                  <a:srgbClr val="FF0000"/>
                </a:solidFill>
              </a:endParaRPr>
            </a:p>
          </p:txBody>
        </p:sp>
        <p:sp>
          <p:nvSpPr>
            <p:cNvPr id="45" name="Line 41">
              <a:extLst>
                <a:ext uri="{FF2B5EF4-FFF2-40B4-BE49-F238E27FC236}">
                  <a16:creationId xmlns:a16="http://schemas.microsoft.com/office/drawing/2014/main" id="{FAF5B647-0C48-BC42-817A-C17E3477F897}"/>
                </a:ext>
              </a:extLst>
            </p:cNvPr>
            <p:cNvSpPr>
              <a:spLocks noChangeShapeType="1"/>
            </p:cNvSpPr>
            <p:nvPr/>
          </p:nvSpPr>
          <p:spPr bwMode="auto">
            <a:xfrm flipH="1">
              <a:off x="2086" y="1661"/>
              <a:ext cx="36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grpSp>
        <p:nvGrpSpPr>
          <p:cNvPr id="46" name="Group 49">
            <a:extLst>
              <a:ext uri="{FF2B5EF4-FFF2-40B4-BE49-F238E27FC236}">
                <a16:creationId xmlns:a16="http://schemas.microsoft.com/office/drawing/2014/main" id="{F0BDF806-F643-254D-871E-21B606AF6766}"/>
              </a:ext>
            </a:extLst>
          </p:cNvPr>
          <p:cNvGrpSpPr>
            <a:grpSpLocks/>
          </p:cNvGrpSpPr>
          <p:nvPr/>
        </p:nvGrpSpPr>
        <p:grpSpPr bwMode="auto">
          <a:xfrm>
            <a:off x="2786135" y="3819154"/>
            <a:ext cx="865188" cy="831850"/>
            <a:chOff x="1156" y="2047"/>
            <a:chExt cx="545" cy="524"/>
          </a:xfrm>
        </p:grpSpPr>
        <p:sp>
          <p:nvSpPr>
            <p:cNvPr id="47" name="Text Box 87">
              <a:extLst>
                <a:ext uri="{FF2B5EF4-FFF2-40B4-BE49-F238E27FC236}">
                  <a16:creationId xmlns:a16="http://schemas.microsoft.com/office/drawing/2014/main" id="{5EEFCA38-BEDC-CE41-8A5D-87C4F06488EE}"/>
                </a:ext>
              </a:extLst>
            </p:cNvPr>
            <p:cNvSpPr txBox="1">
              <a:spLocks noChangeArrowheads="1"/>
            </p:cNvSpPr>
            <p:nvPr/>
          </p:nvSpPr>
          <p:spPr bwMode="auto">
            <a:xfrm>
              <a:off x="1445" y="2144"/>
              <a:ext cx="2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buFontTx/>
                <a:buNone/>
              </a:pPr>
              <a:r>
                <a:rPr lang="ar-SA" altLang="ar-SA" sz="2400" b="1">
                  <a:solidFill>
                    <a:srgbClr val="FF0000"/>
                  </a:solidFill>
                </a:rPr>
                <a:t>=</a:t>
              </a:r>
              <a:endParaRPr lang="en-US" altLang="ar-SA" sz="2400" b="1">
                <a:solidFill>
                  <a:srgbClr val="FF0000"/>
                </a:solidFill>
              </a:endParaRPr>
            </a:p>
          </p:txBody>
        </p:sp>
        <p:grpSp>
          <p:nvGrpSpPr>
            <p:cNvPr id="48" name="Group 25">
              <a:extLst>
                <a:ext uri="{FF2B5EF4-FFF2-40B4-BE49-F238E27FC236}">
                  <a16:creationId xmlns:a16="http://schemas.microsoft.com/office/drawing/2014/main" id="{EA07B234-BE7C-9E49-B676-FE000E7A2277}"/>
                </a:ext>
              </a:extLst>
            </p:cNvPr>
            <p:cNvGrpSpPr>
              <a:grpSpLocks/>
            </p:cNvGrpSpPr>
            <p:nvPr/>
          </p:nvGrpSpPr>
          <p:grpSpPr bwMode="auto">
            <a:xfrm>
              <a:off x="1156" y="2047"/>
              <a:ext cx="251" cy="524"/>
              <a:chOff x="2381" y="2727"/>
              <a:chExt cx="1226" cy="524"/>
            </a:xfrm>
          </p:grpSpPr>
          <p:sp>
            <p:nvSpPr>
              <p:cNvPr id="49" name="Text Box 87">
                <a:extLst>
                  <a:ext uri="{FF2B5EF4-FFF2-40B4-BE49-F238E27FC236}">
                    <a16:creationId xmlns:a16="http://schemas.microsoft.com/office/drawing/2014/main" id="{F62F9D07-D5AA-6D41-96FC-3A7CA4683433}"/>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١</a:t>
                </a:r>
                <a:endParaRPr lang="en-US" altLang="ar-SA" sz="2400" b="1">
                  <a:solidFill>
                    <a:srgbClr val="FF0000"/>
                  </a:solidFill>
                </a:endParaRPr>
              </a:p>
            </p:txBody>
          </p:sp>
          <p:sp>
            <p:nvSpPr>
              <p:cNvPr id="50" name="Text Box 87">
                <a:extLst>
                  <a:ext uri="{FF2B5EF4-FFF2-40B4-BE49-F238E27FC236}">
                    <a16:creationId xmlns:a16="http://schemas.microsoft.com/office/drawing/2014/main" id="{33EA1CD1-2300-664C-971C-26920D509E38}"/>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٥</a:t>
                </a:r>
                <a:endParaRPr lang="en-US" altLang="ar-SA" sz="2400" b="1">
                  <a:solidFill>
                    <a:srgbClr val="FF0000"/>
                  </a:solidFill>
                </a:endParaRPr>
              </a:p>
            </p:txBody>
          </p:sp>
          <p:sp>
            <p:nvSpPr>
              <p:cNvPr id="51" name="Line 28">
                <a:extLst>
                  <a:ext uri="{FF2B5EF4-FFF2-40B4-BE49-F238E27FC236}">
                    <a16:creationId xmlns:a16="http://schemas.microsoft.com/office/drawing/2014/main" id="{C34C4486-7D25-9D49-AFE4-EA2AE1B656BD}"/>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grpSp>
      <p:sp>
        <p:nvSpPr>
          <p:cNvPr id="52" name="Rectangle 4">
            <a:extLst>
              <a:ext uri="{FF2B5EF4-FFF2-40B4-BE49-F238E27FC236}">
                <a16:creationId xmlns:a16="http://schemas.microsoft.com/office/drawing/2014/main" id="{CD1A379C-C2E2-D54E-9571-6F43029834A7}"/>
              </a:ext>
            </a:extLst>
          </p:cNvPr>
          <p:cNvSpPr>
            <a:spLocks noChangeArrowheads="1"/>
          </p:cNvSpPr>
          <p:nvPr/>
        </p:nvSpPr>
        <p:spPr bwMode="auto">
          <a:xfrm>
            <a:off x="4189485" y="4719267"/>
            <a:ext cx="2773363" cy="827087"/>
          </a:xfrm>
          <a:prstGeom prst="rect">
            <a:avLst/>
          </a:prstGeom>
          <a:solidFill>
            <a:srgbClr val="FFFF99"/>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p>
        </p:txBody>
      </p:sp>
      <p:grpSp>
        <p:nvGrpSpPr>
          <p:cNvPr id="53" name="Group 65">
            <a:extLst>
              <a:ext uri="{FF2B5EF4-FFF2-40B4-BE49-F238E27FC236}">
                <a16:creationId xmlns:a16="http://schemas.microsoft.com/office/drawing/2014/main" id="{9C3E14F2-1880-2243-B0F7-E5C59B67B7A0}"/>
              </a:ext>
            </a:extLst>
          </p:cNvPr>
          <p:cNvGrpSpPr>
            <a:grpSpLocks/>
          </p:cNvGrpSpPr>
          <p:nvPr/>
        </p:nvGrpSpPr>
        <p:grpSpPr bwMode="auto">
          <a:xfrm>
            <a:off x="5234060" y="4719267"/>
            <a:ext cx="1549400" cy="831850"/>
            <a:chOff x="3334" y="2614"/>
            <a:chExt cx="976" cy="524"/>
          </a:xfrm>
        </p:grpSpPr>
        <p:grpSp>
          <p:nvGrpSpPr>
            <p:cNvPr id="54" name="Group 25">
              <a:extLst>
                <a:ext uri="{FF2B5EF4-FFF2-40B4-BE49-F238E27FC236}">
                  <a16:creationId xmlns:a16="http://schemas.microsoft.com/office/drawing/2014/main" id="{3F45531F-BACF-D04C-84FC-ABD2478AB4C0}"/>
                </a:ext>
              </a:extLst>
            </p:cNvPr>
            <p:cNvGrpSpPr>
              <a:grpSpLocks/>
            </p:cNvGrpSpPr>
            <p:nvPr/>
          </p:nvGrpSpPr>
          <p:grpSpPr bwMode="auto">
            <a:xfrm>
              <a:off x="4059" y="2614"/>
              <a:ext cx="251" cy="524"/>
              <a:chOff x="2381" y="2727"/>
              <a:chExt cx="1226" cy="524"/>
            </a:xfrm>
          </p:grpSpPr>
          <p:sp>
            <p:nvSpPr>
              <p:cNvPr id="61" name="Text Box 87">
                <a:extLst>
                  <a:ext uri="{FF2B5EF4-FFF2-40B4-BE49-F238E27FC236}">
                    <a16:creationId xmlns:a16="http://schemas.microsoft.com/office/drawing/2014/main" id="{E14FD1A7-1233-4644-B1CB-87044943C4CA}"/>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dirty="0">
                    <a:solidFill>
                      <a:schemeClr val="accent5">
                        <a:lumMod val="50000"/>
                      </a:schemeClr>
                    </a:solidFill>
                  </a:rPr>
                  <a:t>٦</a:t>
                </a:r>
                <a:endParaRPr lang="en-US" altLang="ar-SA" sz="2400" b="1" dirty="0">
                  <a:solidFill>
                    <a:schemeClr val="accent5">
                      <a:lumMod val="50000"/>
                    </a:schemeClr>
                  </a:solidFill>
                </a:endParaRPr>
              </a:p>
            </p:txBody>
          </p:sp>
          <p:sp>
            <p:nvSpPr>
              <p:cNvPr id="62" name="Text Box 87">
                <a:extLst>
                  <a:ext uri="{FF2B5EF4-FFF2-40B4-BE49-F238E27FC236}">
                    <a16:creationId xmlns:a16="http://schemas.microsoft.com/office/drawing/2014/main" id="{4EBAF6FB-C899-504A-A0F0-BE327C8640D0}"/>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dirty="0">
                    <a:solidFill>
                      <a:schemeClr val="accent5">
                        <a:lumMod val="50000"/>
                      </a:schemeClr>
                    </a:solidFill>
                  </a:rPr>
                  <a:t>٥</a:t>
                </a:r>
                <a:endParaRPr lang="en-US" altLang="ar-SA" sz="2400" b="1" dirty="0">
                  <a:solidFill>
                    <a:schemeClr val="accent5">
                      <a:lumMod val="50000"/>
                    </a:schemeClr>
                  </a:solidFill>
                </a:endParaRPr>
              </a:p>
            </p:txBody>
          </p:sp>
          <p:sp>
            <p:nvSpPr>
              <p:cNvPr id="63" name="Line 28">
                <a:extLst>
                  <a:ext uri="{FF2B5EF4-FFF2-40B4-BE49-F238E27FC236}">
                    <a16:creationId xmlns:a16="http://schemas.microsoft.com/office/drawing/2014/main" id="{866CAB93-0BD9-B441-A6A5-15D2B5E676DD}"/>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sp>
          <p:nvSpPr>
            <p:cNvPr id="55" name="Text Box 87">
              <a:extLst>
                <a:ext uri="{FF2B5EF4-FFF2-40B4-BE49-F238E27FC236}">
                  <a16:creationId xmlns:a16="http://schemas.microsoft.com/office/drawing/2014/main" id="{13D35A4C-F1AF-894D-99AA-A64065393069}"/>
                </a:ext>
              </a:extLst>
            </p:cNvPr>
            <p:cNvSpPr txBox="1">
              <a:spLocks noChangeArrowheads="1"/>
            </p:cNvSpPr>
            <p:nvPr/>
          </p:nvSpPr>
          <p:spPr bwMode="auto">
            <a:xfrm>
              <a:off x="3855" y="2713"/>
              <a:ext cx="2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a:t>
              </a:r>
              <a:endParaRPr lang="en-US" altLang="ar-SA" sz="2400" b="1">
                <a:solidFill>
                  <a:srgbClr val="FF0000"/>
                </a:solidFill>
              </a:endParaRPr>
            </a:p>
          </p:txBody>
        </p:sp>
        <p:grpSp>
          <p:nvGrpSpPr>
            <p:cNvPr id="56" name="Group 25">
              <a:extLst>
                <a:ext uri="{FF2B5EF4-FFF2-40B4-BE49-F238E27FC236}">
                  <a16:creationId xmlns:a16="http://schemas.microsoft.com/office/drawing/2014/main" id="{0F0AFC98-74D8-154C-BE49-E6E11CA57AC5}"/>
                </a:ext>
              </a:extLst>
            </p:cNvPr>
            <p:cNvGrpSpPr>
              <a:grpSpLocks/>
            </p:cNvGrpSpPr>
            <p:nvPr/>
          </p:nvGrpSpPr>
          <p:grpSpPr bwMode="auto">
            <a:xfrm>
              <a:off x="3583" y="2614"/>
              <a:ext cx="251" cy="524"/>
              <a:chOff x="2381" y="2727"/>
              <a:chExt cx="1226" cy="524"/>
            </a:xfrm>
          </p:grpSpPr>
          <p:sp>
            <p:nvSpPr>
              <p:cNvPr id="58" name="Text Box 87">
                <a:extLst>
                  <a:ext uri="{FF2B5EF4-FFF2-40B4-BE49-F238E27FC236}">
                    <a16:creationId xmlns:a16="http://schemas.microsoft.com/office/drawing/2014/main" id="{D25F01E0-F69D-2647-9840-4084DBA046C3}"/>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dirty="0">
                    <a:solidFill>
                      <a:schemeClr val="accent5">
                        <a:lumMod val="50000"/>
                      </a:schemeClr>
                    </a:solidFill>
                  </a:rPr>
                  <a:t>١</a:t>
                </a:r>
                <a:endParaRPr lang="en-US" altLang="ar-SA" sz="2400" b="1" dirty="0">
                  <a:solidFill>
                    <a:schemeClr val="accent5">
                      <a:lumMod val="50000"/>
                    </a:schemeClr>
                  </a:solidFill>
                </a:endParaRPr>
              </a:p>
            </p:txBody>
          </p:sp>
          <p:sp>
            <p:nvSpPr>
              <p:cNvPr id="59" name="Text Box 87">
                <a:extLst>
                  <a:ext uri="{FF2B5EF4-FFF2-40B4-BE49-F238E27FC236}">
                    <a16:creationId xmlns:a16="http://schemas.microsoft.com/office/drawing/2014/main" id="{A9A3935A-2112-C64F-90E1-3EC70114BE7F}"/>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dirty="0">
                    <a:solidFill>
                      <a:schemeClr val="accent5">
                        <a:lumMod val="50000"/>
                      </a:schemeClr>
                    </a:solidFill>
                  </a:rPr>
                  <a:t>٥</a:t>
                </a:r>
                <a:endParaRPr lang="en-US" altLang="ar-SA" sz="2400" b="1" dirty="0">
                  <a:solidFill>
                    <a:schemeClr val="accent5">
                      <a:lumMod val="50000"/>
                    </a:schemeClr>
                  </a:solidFill>
                </a:endParaRPr>
              </a:p>
            </p:txBody>
          </p:sp>
          <p:sp>
            <p:nvSpPr>
              <p:cNvPr id="60" name="Line 28">
                <a:extLst>
                  <a:ext uri="{FF2B5EF4-FFF2-40B4-BE49-F238E27FC236}">
                    <a16:creationId xmlns:a16="http://schemas.microsoft.com/office/drawing/2014/main" id="{8186AB73-9483-E048-8677-4C424109E54D}"/>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sp>
          <p:nvSpPr>
            <p:cNvPr id="57" name="Text Box 87">
              <a:extLst>
                <a:ext uri="{FF2B5EF4-FFF2-40B4-BE49-F238E27FC236}">
                  <a16:creationId xmlns:a16="http://schemas.microsoft.com/office/drawing/2014/main" id="{37E4DD81-F8DC-014F-9CE4-70D0826E1A6A}"/>
                </a:ext>
              </a:extLst>
            </p:cNvPr>
            <p:cNvSpPr txBox="1">
              <a:spLocks noChangeArrowheads="1"/>
            </p:cNvSpPr>
            <p:nvPr/>
          </p:nvSpPr>
          <p:spPr bwMode="auto">
            <a:xfrm>
              <a:off x="3334" y="2718"/>
              <a:ext cx="2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buFontTx/>
                <a:buNone/>
              </a:pPr>
              <a:r>
                <a:rPr lang="ar-SA" altLang="ar-SA" sz="2400" b="1">
                  <a:solidFill>
                    <a:srgbClr val="FF0000"/>
                  </a:solidFill>
                </a:rPr>
                <a:t>=</a:t>
              </a:r>
              <a:endParaRPr lang="en-US" altLang="ar-SA" sz="2400" b="1">
                <a:solidFill>
                  <a:srgbClr val="FF0000"/>
                </a:solidFill>
              </a:endParaRPr>
            </a:p>
          </p:txBody>
        </p:sp>
      </p:grpSp>
      <p:grpSp>
        <p:nvGrpSpPr>
          <p:cNvPr id="64" name="Group 25">
            <a:extLst>
              <a:ext uri="{FF2B5EF4-FFF2-40B4-BE49-F238E27FC236}">
                <a16:creationId xmlns:a16="http://schemas.microsoft.com/office/drawing/2014/main" id="{226C7AC2-8B52-F649-BE0D-C7712A109B93}"/>
              </a:ext>
            </a:extLst>
          </p:cNvPr>
          <p:cNvGrpSpPr>
            <a:grpSpLocks/>
          </p:cNvGrpSpPr>
          <p:nvPr/>
        </p:nvGrpSpPr>
        <p:grpSpPr bwMode="auto">
          <a:xfrm>
            <a:off x="4657798" y="4719267"/>
            <a:ext cx="576262" cy="831850"/>
            <a:chOff x="2381" y="2727"/>
            <a:chExt cx="1226" cy="524"/>
          </a:xfrm>
        </p:grpSpPr>
        <p:sp>
          <p:nvSpPr>
            <p:cNvPr id="65" name="Text Box 87">
              <a:extLst>
                <a:ext uri="{FF2B5EF4-FFF2-40B4-BE49-F238E27FC236}">
                  <a16:creationId xmlns:a16="http://schemas.microsoft.com/office/drawing/2014/main" id="{D09D6EE2-B80B-184E-896C-773FB0BA3E6C}"/>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dirty="0">
                  <a:solidFill>
                    <a:schemeClr val="accent5">
                      <a:lumMod val="50000"/>
                    </a:schemeClr>
                  </a:solidFill>
                </a:rPr>
                <a:t>٦</a:t>
              </a:r>
              <a:endParaRPr lang="en-US" altLang="ar-SA" sz="2400" b="1" dirty="0">
                <a:solidFill>
                  <a:schemeClr val="accent5">
                    <a:lumMod val="50000"/>
                  </a:schemeClr>
                </a:solidFill>
              </a:endParaRPr>
            </a:p>
          </p:txBody>
        </p:sp>
        <p:sp>
          <p:nvSpPr>
            <p:cNvPr id="66" name="Text Box 87">
              <a:extLst>
                <a:ext uri="{FF2B5EF4-FFF2-40B4-BE49-F238E27FC236}">
                  <a16:creationId xmlns:a16="http://schemas.microsoft.com/office/drawing/2014/main" id="{81E8F6D1-D9A7-434F-8923-DE83F9BC9B9E}"/>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dirty="0">
                  <a:solidFill>
                    <a:schemeClr val="accent5">
                      <a:lumMod val="50000"/>
                    </a:schemeClr>
                  </a:solidFill>
                </a:rPr>
                <a:t>٢٥</a:t>
              </a:r>
              <a:endParaRPr lang="en-US" altLang="ar-SA" sz="2400" b="1" dirty="0">
                <a:solidFill>
                  <a:schemeClr val="accent5">
                    <a:lumMod val="50000"/>
                  </a:schemeClr>
                </a:solidFill>
              </a:endParaRPr>
            </a:p>
          </p:txBody>
        </p:sp>
        <p:sp>
          <p:nvSpPr>
            <p:cNvPr id="67" name="Line 28">
              <a:extLst>
                <a:ext uri="{FF2B5EF4-FFF2-40B4-BE49-F238E27FC236}">
                  <a16:creationId xmlns:a16="http://schemas.microsoft.com/office/drawing/2014/main" id="{C4E72215-71DD-474F-93F8-CF57C943B86B}"/>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sp>
        <p:nvSpPr>
          <p:cNvPr id="68" name="Text Box 58">
            <a:extLst>
              <a:ext uri="{FF2B5EF4-FFF2-40B4-BE49-F238E27FC236}">
                <a16:creationId xmlns:a16="http://schemas.microsoft.com/office/drawing/2014/main" id="{EB5F78DA-6436-FE48-8FEC-568D13E7D222}"/>
              </a:ext>
            </a:extLst>
          </p:cNvPr>
          <p:cNvSpPr txBox="1">
            <a:spLocks noChangeArrowheads="1"/>
          </p:cNvSpPr>
          <p:nvPr/>
        </p:nvSpPr>
        <p:spPr bwMode="auto">
          <a:xfrm>
            <a:off x="3111573" y="263154"/>
            <a:ext cx="4968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FF0000"/>
                </a:solidFill>
              </a:rPr>
              <a:t>ميلا المستقيمين المتعامدين</a:t>
            </a:r>
            <a:endParaRPr lang="en-US" altLang="ar-SA" sz="2400" b="1">
              <a:solidFill>
                <a:srgbClr val="FF0000"/>
              </a:solidFill>
            </a:endParaRPr>
          </a:p>
        </p:txBody>
      </p:sp>
      <p:sp>
        <p:nvSpPr>
          <p:cNvPr id="69" name="Text Box 58">
            <a:extLst>
              <a:ext uri="{FF2B5EF4-FFF2-40B4-BE49-F238E27FC236}">
                <a16:creationId xmlns:a16="http://schemas.microsoft.com/office/drawing/2014/main" id="{4593DCC2-55BE-EE42-AFFD-98929BBBEC37}"/>
              </a:ext>
            </a:extLst>
          </p:cNvPr>
          <p:cNvSpPr txBox="1">
            <a:spLocks noChangeArrowheads="1"/>
          </p:cNvSpPr>
          <p:nvPr/>
        </p:nvSpPr>
        <p:spPr bwMode="auto">
          <a:xfrm>
            <a:off x="4732533" y="263154"/>
            <a:ext cx="3360615" cy="457200"/>
          </a:xfrm>
          <a:prstGeom prst="rect">
            <a:avLst/>
          </a:prstGeom>
          <a:solidFill>
            <a:schemeClr val="bg2"/>
          </a:solidFill>
          <a:ln>
            <a:noFill/>
          </a:ln>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FF0000"/>
                </a:solidFill>
              </a:rPr>
              <a:t>ميلا المستقيمين المتعامدين</a:t>
            </a:r>
            <a:endParaRPr lang="en-US" altLang="ar-SA" sz="2400" b="1" dirty="0">
              <a:solidFill>
                <a:srgbClr val="FF0000"/>
              </a:solidFill>
            </a:endParaRPr>
          </a:p>
        </p:txBody>
      </p:sp>
      <p:sp>
        <p:nvSpPr>
          <p:cNvPr id="70" name="مربع نص 57">
            <a:extLst>
              <a:ext uri="{FF2B5EF4-FFF2-40B4-BE49-F238E27FC236}">
                <a16:creationId xmlns:a16="http://schemas.microsoft.com/office/drawing/2014/main" id="{F88BDB6B-727C-4843-B90E-2C4BAD67040F}"/>
              </a:ext>
            </a:extLst>
          </p:cNvPr>
          <p:cNvSpPr txBox="1">
            <a:spLocks noChangeArrowheads="1"/>
          </p:cNvSpPr>
          <p:nvPr/>
        </p:nvSpPr>
        <p:spPr bwMode="auto">
          <a:xfrm>
            <a:off x="9912030" y="1935519"/>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rtl="0">
              <a:spcBef>
                <a:spcPct val="0"/>
              </a:spcBef>
              <a:buFontTx/>
              <a:buNone/>
            </a:pPr>
            <a:r>
              <a:rPr lang="ar-SA" altLang="ar-SA" sz="1800"/>
              <a:t>٣) صـ ١١٧</a:t>
            </a:r>
          </a:p>
        </p:txBody>
      </p:sp>
      <p:sp>
        <p:nvSpPr>
          <p:cNvPr id="71" name="شكل بيضاوي 70">
            <a:extLst>
              <a:ext uri="{FF2B5EF4-FFF2-40B4-BE49-F238E27FC236}">
                <a16:creationId xmlns:a16="http://schemas.microsoft.com/office/drawing/2014/main" id="{5BAE6184-17B7-4C44-91C5-DED96CA2D648}"/>
              </a:ext>
            </a:extLst>
          </p:cNvPr>
          <p:cNvSpPr/>
          <p:nvPr/>
        </p:nvSpPr>
        <p:spPr>
          <a:xfrm>
            <a:off x="7467673" y="1375992"/>
            <a:ext cx="1835150" cy="519112"/>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p>
        </p:txBody>
      </p:sp>
      <p:sp>
        <p:nvSpPr>
          <p:cNvPr id="72" name="شكل بيضاوي 71">
            <a:extLst>
              <a:ext uri="{FF2B5EF4-FFF2-40B4-BE49-F238E27FC236}">
                <a16:creationId xmlns:a16="http://schemas.microsoft.com/office/drawing/2014/main" id="{7AA00CBE-5416-A74B-9CD2-D736567C803A}"/>
              </a:ext>
            </a:extLst>
          </p:cNvPr>
          <p:cNvSpPr/>
          <p:nvPr/>
        </p:nvSpPr>
        <p:spPr>
          <a:xfrm>
            <a:off x="7847085" y="1847479"/>
            <a:ext cx="2032000" cy="558800"/>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B050"/>
              </a:solidFill>
            </a:endParaRPr>
          </a:p>
        </p:txBody>
      </p:sp>
      <p:cxnSp>
        <p:nvCxnSpPr>
          <p:cNvPr id="73" name="موصل مستقيم 72">
            <a:extLst>
              <a:ext uri="{FF2B5EF4-FFF2-40B4-BE49-F238E27FC236}">
                <a16:creationId xmlns:a16="http://schemas.microsoft.com/office/drawing/2014/main" id="{9F3F2258-C917-2E49-AE07-E2F6D1F51886}"/>
              </a:ext>
            </a:extLst>
          </p:cNvPr>
          <p:cNvCxnSpPr>
            <a:cxnSpLocks/>
          </p:cNvCxnSpPr>
          <p:nvPr/>
        </p:nvCxnSpPr>
        <p:spPr>
          <a:xfrm flipH="1">
            <a:off x="5522985" y="2347542"/>
            <a:ext cx="1116013"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عنصر نائب لرقم الشريحة 1">
            <a:extLst>
              <a:ext uri="{FF2B5EF4-FFF2-40B4-BE49-F238E27FC236}">
                <a16:creationId xmlns:a16="http://schemas.microsoft.com/office/drawing/2014/main" id="{2390C8A1-F6D1-E24A-946F-4E437B3E5B8A}"/>
              </a:ext>
            </a:extLst>
          </p:cNvPr>
          <p:cNvSpPr>
            <a:spLocks noGrp="1"/>
          </p:cNvSpPr>
          <p:nvPr>
            <p:ph type="sldNum" sz="quarter" idx="12"/>
          </p:nvPr>
        </p:nvSpPr>
        <p:spPr>
          <a:xfrm>
            <a:off x="983497" y="5907087"/>
            <a:ext cx="2743200" cy="365125"/>
          </a:xfrm>
        </p:spPr>
        <p:txBody>
          <a:bodyPr/>
          <a:lstStyle/>
          <a:p>
            <a:fld id="{E277FB82-6900-4FF8-BDA9-6B51EE998D2C}" type="slidenum">
              <a:rPr lang="ar-EG" smtClean="0"/>
              <a:t>372</a:t>
            </a:fld>
            <a:endParaRPr lang="ar-EG" dirty="0"/>
          </a:p>
        </p:txBody>
      </p:sp>
    </p:spTree>
    <p:extLst>
      <p:ext uri="{BB962C8B-B14F-4D97-AF65-F5344CB8AC3E}">
        <p14:creationId xmlns:p14="http://schemas.microsoft.com/office/powerpoint/2010/main" val="3000340089"/>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book close.wav"/>
          </p:stSnd>
        </p:sndAc>
      </p:transition>
    </mc:Choice>
    <mc:Fallback xmlns="">
      <p:transition spd="slow">
        <p:dissolve/>
        <p:sndAc>
          <p:stSnd>
            <p:snd r:embed="rId8" name="book clo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ppt_x</p:attrName>
                                        </p:attrNameLst>
                                      </p:cBhvr>
                                      <p:tavLst>
                                        <p:tav tm="0">
                                          <p:val>
                                            <p:strVal val="#ppt_x-.2"/>
                                          </p:val>
                                        </p:tav>
                                        <p:tav tm="100000">
                                          <p:val>
                                            <p:strVal val="#ppt_x"/>
                                          </p:val>
                                        </p:tav>
                                      </p:tavLst>
                                    </p:anim>
                                    <p:anim calcmode="lin" valueType="num">
                                      <p:cBhvr>
                                        <p:cTn id="15"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1000" fill="hold"/>
                                        <p:tgtEl>
                                          <p:spTgt spid="19"/>
                                        </p:tgtEl>
                                        <p:attrNameLst>
                                          <p:attrName>ppt_x</p:attrName>
                                        </p:attrNameLst>
                                      </p:cBhvr>
                                      <p:tavLst>
                                        <p:tav tm="0">
                                          <p:val>
                                            <p:strVal val="#ppt_x-.2"/>
                                          </p:val>
                                        </p:tav>
                                        <p:tav tm="100000">
                                          <p:val>
                                            <p:strVal val="#ppt_x"/>
                                          </p:val>
                                        </p:tav>
                                      </p:tavLst>
                                    </p:anim>
                                    <p:anim calcmode="lin" valueType="num">
                                      <p:cBhvr>
                                        <p:cTn id="30"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30" presetClass="entr" presetSubtype="0"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800" decel="100000"/>
                                        <p:tgtEl>
                                          <p:spTgt spid="29"/>
                                        </p:tgtEl>
                                      </p:cBhvr>
                                    </p:animEffect>
                                    <p:anim calcmode="lin" valueType="num">
                                      <p:cBhvr>
                                        <p:cTn id="37" dur="800" decel="100000" fill="hold"/>
                                        <p:tgtEl>
                                          <p:spTgt spid="29"/>
                                        </p:tgtEl>
                                        <p:attrNameLst>
                                          <p:attrName>style.rotation</p:attrName>
                                        </p:attrNameLst>
                                      </p:cBhvr>
                                      <p:tavLst>
                                        <p:tav tm="0">
                                          <p:val>
                                            <p:fltVal val="-90"/>
                                          </p:val>
                                        </p:tav>
                                        <p:tav tm="100000">
                                          <p:val>
                                            <p:fltVal val="0"/>
                                          </p:val>
                                        </p:tav>
                                      </p:tavLst>
                                    </p:anim>
                                    <p:anim calcmode="lin" valueType="num">
                                      <p:cBhvr>
                                        <p:cTn id="38" dur="800" decel="100000" fill="hold"/>
                                        <p:tgtEl>
                                          <p:spTgt spid="29"/>
                                        </p:tgtEl>
                                        <p:attrNameLst>
                                          <p:attrName>ppt_x</p:attrName>
                                        </p:attrNameLst>
                                      </p:cBhvr>
                                      <p:tavLst>
                                        <p:tav tm="0">
                                          <p:val>
                                            <p:strVal val="#ppt_x+0.4"/>
                                          </p:val>
                                        </p:tav>
                                        <p:tav tm="100000">
                                          <p:val>
                                            <p:strVal val="#ppt_x-0.05"/>
                                          </p:val>
                                        </p:tav>
                                      </p:tavLst>
                                    </p:anim>
                                    <p:anim calcmode="lin" valueType="num">
                                      <p:cBhvr>
                                        <p:cTn id="39" dur="800" decel="100000" fill="hold"/>
                                        <p:tgtEl>
                                          <p:spTgt spid="29"/>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29"/>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29"/>
                                        </p:tgtEl>
                                        <p:attrNameLst>
                                          <p:attrName>ppt_y</p:attrName>
                                        </p:attrNameLst>
                                      </p:cBhvr>
                                      <p:tavLst>
                                        <p:tav tm="0">
                                          <p:val>
                                            <p:strVal val="#ppt_y+0.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9" presetClass="entr" presetSubtype="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1000" fill="hold"/>
                                        <p:tgtEl>
                                          <p:spTgt spid="20"/>
                                        </p:tgtEl>
                                        <p:attrNameLst>
                                          <p:attrName>ppt_x</p:attrName>
                                        </p:attrNameLst>
                                      </p:cBhvr>
                                      <p:tavLst>
                                        <p:tav tm="0">
                                          <p:val>
                                            <p:strVal val="#ppt_x-.2"/>
                                          </p:val>
                                        </p:tav>
                                        <p:tav tm="100000">
                                          <p:val>
                                            <p:strVal val="#ppt_x"/>
                                          </p:val>
                                        </p:tav>
                                      </p:tavLst>
                                    </p:anim>
                                    <p:anim calcmode="lin" valueType="num">
                                      <p:cBhvr>
                                        <p:cTn id="47"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48" dur="10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9"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1000" fill="hold"/>
                                        <p:tgtEl>
                                          <p:spTgt spid="24"/>
                                        </p:tgtEl>
                                        <p:attrNameLst>
                                          <p:attrName>ppt_x</p:attrName>
                                        </p:attrNameLst>
                                      </p:cBhvr>
                                      <p:tavLst>
                                        <p:tav tm="0">
                                          <p:val>
                                            <p:strVal val="#ppt_x-.2"/>
                                          </p:val>
                                        </p:tav>
                                        <p:tav tm="100000">
                                          <p:val>
                                            <p:strVal val="#ppt_x"/>
                                          </p:val>
                                        </p:tav>
                                      </p:tavLst>
                                    </p:anim>
                                    <p:anim calcmode="lin" valueType="num">
                                      <p:cBhvr>
                                        <p:cTn id="54"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55" dur="10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9" presetClass="entr" presetSubtype="0"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p:cTn id="60" dur="1000" fill="hold"/>
                                        <p:tgtEl>
                                          <p:spTgt spid="25"/>
                                        </p:tgtEl>
                                        <p:attrNameLst>
                                          <p:attrName>ppt_x</p:attrName>
                                        </p:attrNameLst>
                                      </p:cBhvr>
                                      <p:tavLst>
                                        <p:tav tm="0">
                                          <p:val>
                                            <p:strVal val="#ppt_x-.2"/>
                                          </p:val>
                                        </p:tav>
                                        <p:tav tm="100000">
                                          <p:val>
                                            <p:strVal val="#ppt_x"/>
                                          </p:val>
                                        </p:tav>
                                      </p:tavLst>
                                    </p:anim>
                                    <p:anim calcmode="lin" valueType="num">
                                      <p:cBhvr>
                                        <p:cTn id="61"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62" dur="10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9"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p:cTn id="67" dur="1000" fill="hold"/>
                                        <p:tgtEl>
                                          <p:spTgt spid="32"/>
                                        </p:tgtEl>
                                        <p:attrNameLst>
                                          <p:attrName>ppt_x</p:attrName>
                                        </p:attrNameLst>
                                      </p:cBhvr>
                                      <p:tavLst>
                                        <p:tav tm="0">
                                          <p:val>
                                            <p:strVal val="#ppt_x-.2"/>
                                          </p:val>
                                        </p:tav>
                                        <p:tav tm="100000">
                                          <p:val>
                                            <p:strVal val="#ppt_x"/>
                                          </p:val>
                                        </p:tav>
                                      </p:tavLst>
                                    </p:anim>
                                    <p:anim calcmode="lin" valueType="num">
                                      <p:cBhvr>
                                        <p:cTn id="68"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69" dur="10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30" presetClass="entr" presetSubtype="0" fill="hold" nodeType="click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800" decel="100000"/>
                                        <p:tgtEl>
                                          <p:spTgt spid="43"/>
                                        </p:tgtEl>
                                      </p:cBhvr>
                                    </p:animEffect>
                                    <p:anim calcmode="lin" valueType="num">
                                      <p:cBhvr>
                                        <p:cTn id="75" dur="800" decel="100000" fill="hold"/>
                                        <p:tgtEl>
                                          <p:spTgt spid="43"/>
                                        </p:tgtEl>
                                        <p:attrNameLst>
                                          <p:attrName>style.rotation</p:attrName>
                                        </p:attrNameLst>
                                      </p:cBhvr>
                                      <p:tavLst>
                                        <p:tav tm="0">
                                          <p:val>
                                            <p:fltVal val="-90"/>
                                          </p:val>
                                        </p:tav>
                                        <p:tav tm="100000">
                                          <p:val>
                                            <p:fltVal val="0"/>
                                          </p:val>
                                        </p:tav>
                                      </p:tavLst>
                                    </p:anim>
                                    <p:anim calcmode="lin" valueType="num">
                                      <p:cBhvr>
                                        <p:cTn id="76" dur="800" decel="100000" fill="hold"/>
                                        <p:tgtEl>
                                          <p:spTgt spid="43"/>
                                        </p:tgtEl>
                                        <p:attrNameLst>
                                          <p:attrName>ppt_x</p:attrName>
                                        </p:attrNameLst>
                                      </p:cBhvr>
                                      <p:tavLst>
                                        <p:tav tm="0">
                                          <p:val>
                                            <p:strVal val="#ppt_x+0.4"/>
                                          </p:val>
                                        </p:tav>
                                        <p:tav tm="100000">
                                          <p:val>
                                            <p:strVal val="#ppt_x-0.05"/>
                                          </p:val>
                                        </p:tav>
                                      </p:tavLst>
                                    </p:anim>
                                    <p:anim calcmode="lin" valueType="num">
                                      <p:cBhvr>
                                        <p:cTn id="77" dur="800" decel="100000" fill="hold"/>
                                        <p:tgtEl>
                                          <p:spTgt spid="43"/>
                                        </p:tgtEl>
                                        <p:attrNameLst>
                                          <p:attrName>ppt_y</p:attrName>
                                        </p:attrNameLst>
                                      </p:cBhvr>
                                      <p:tavLst>
                                        <p:tav tm="0">
                                          <p:val>
                                            <p:strVal val="#ppt_y-0.4"/>
                                          </p:val>
                                        </p:tav>
                                        <p:tav tm="100000">
                                          <p:val>
                                            <p:strVal val="#ppt_y+0.1"/>
                                          </p:val>
                                        </p:tav>
                                      </p:tavLst>
                                    </p:anim>
                                    <p:anim calcmode="lin" valueType="num">
                                      <p:cBhvr>
                                        <p:cTn id="78" dur="200" accel="100000" fill="hold">
                                          <p:stCondLst>
                                            <p:cond delay="800"/>
                                          </p:stCondLst>
                                        </p:cTn>
                                        <p:tgtEl>
                                          <p:spTgt spid="43"/>
                                        </p:tgtEl>
                                        <p:attrNameLst>
                                          <p:attrName>ppt_x</p:attrName>
                                        </p:attrNameLst>
                                      </p:cBhvr>
                                      <p:tavLst>
                                        <p:tav tm="0">
                                          <p:val>
                                            <p:strVal val="#ppt_x-0.05"/>
                                          </p:val>
                                        </p:tav>
                                        <p:tav tm="100000">
                                          <p:val>
                                            <p:strVal val="#ppt_x"/>
                                          </p:val>
                                        </p:tav>
                                      </p:tavLst>
                                    </p:anim>
                                    <p:anim calcmode="lin" valueType="num">
                                      <p:cBhvr>
                                        <p:cTn id="79" dur="200" accel="100000" fill="hold">
                                          <p:stCondLst>
                                            <p:cond delay="800"/>
                                          </p:stCondLst>
                                        </p:cTn>
                                        <p:tgtEl>
                                          <p:spTgt spid="43"/>
                                        </p:tgtEl>
                                        <p:attrNameLst>
                                          <p:attrName>ppt_y</p:attrName>
                                        </p:attrNameLst>
                                      </p:cBhvr>
                                      <p:tavLst>
                                        <p:tav tm="0">
                                          <p:val>
                                            <p:strVal val="#ppt_y+0.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9" presetClass="entr" presetSubtype="0"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 calcmode="lin" valueType="num">
                                      <p:cBhvr>
                                        <p:cTn id="84" dur="1000" fill="hold"/>
                                        <p:tgtEl>
                                          <p:spTgt spid="33"/>
                                        </p:tgtEl>
                                        <p:attrNameLst>
                                          <p:attrName>ppt_x</p:attrName>
                                        </p:attrNameLst>
                                      </p:cBhvr>
                                      <p:tavLst>
                                        <p:tav tm="0">
                                          <p:val>
                                            <p:strVal val="#ppt_x-.2"/>
                                          </p:val>
                                        </p:tav>
                                        <p:tav tm="100000">
                                          <p:val>
                                            <p:strVal val="#ppt_x"/>
                                          </p:val>
                                        </p:tav>
                                      </p:tavLst>
                                    </p:anim>
                                    <p:anim calcmode="lin" valueType="num">
                                      <p:cBhvr>
                                        <p:cTn id="85"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86" dur="1000"/>
                                        <p:tgtEl>
                                          <p:spTgt spid="33"/>
                                        </p:tgtEl>
                                      </p:cBhvr>
                                    </p:animEffect>
                                  </p:childTnLst>
                                </p:cTn>
                              </p:par>
                            </p:childTnLst>
                          </p:cTn>
                        </p:par>
                      </p:childTnLst>
                    </p:cTn>
                  </p:par>
                  <p:par>
                    <p:cTn id="87" fill="hold">
                      <p:stCondLst>
                        <p:cond delay="indefinite"/>
                      </p:stCondLst>
                      <p:childTnLst>
                        <p:par>
                          <p:cTn id="88" fill="hold">
                            <p:stCondLst>
                              <p:cond delay="0"/>
                            </p:stCondLst>
                            <p:childTnLst>
                              <p:par>
                                <p:cTn id="89" presetID="29" presetClass="entr" presetSubtype="0" fill="hold" nodeType="clickEffect">
                                  <p:stCondLst>
                                    <p:cond delay="0"/>
                                  </p:stCondLst>
                                  <p:childTnLst>
                                    <p:set>
                                      <p:cBhvr>
                                        <p:cTn id="90" dur="1" fill="hold">
                                          <p:stCondLst>
                                            <p:cond delay="0"/>
                                          </p:stCondLst>
                                        </p:cTn>
                                        <p:tgtEl>
                                          <p:spTgt spid="37"/>
                                        </p:tgtEl>
                                        <p:attrNameLst>
                                          <p:attrName>style.visibility</p:attrName>
                                        </p:attrNameLst>
                                      </p:cBhvr>
                                      <p:to>
                                        <p:strVal val="visible"/>
                                      </p:to>
                                    </p:set>
                                    <p:anim calcmode="lin" valueType="num">
                                      <p:cBhvr>
                                        <p:cTn id="91" dur="1000" fill="hold"/>
                                        <p:tgtEl>
                                          <p:spTgt spid="37"/>
                                        </p:tgtEl>
                                        <p:attrNameLst>
                                          <p:attrName>ppt_x</p:attrName>
                                        </p:attrNameLst>
                                      </p:cBhvr>
                                      <p:tavLst>
                                        <p:tav tm="0">
                                          <p:val>
                                            <p:strVal val="#ppt_x-.2"/>
                                          </p:val>
                                        </p:tav>
                                        <p:tav tm="100000">
                                          <p:val>
                                            <p:strVal val="#ppt_x"/>
                                          </p:val>
                                        </p:tav>
                                      </p:tavLst>
                                    </p:anim>
                                    <p:anim calcmode="lin" valueType="num">
                                      <p:cBhvr>
                                        <p:cTn id="92" dur="1000" fill="hold"/>
                                        <p:tgtEl>
                                          <p:spTgt spid="37"/>
                                        </p:tgtEl>
                                        <p:attrNameLst>
                                          <p:attrName>ppt_y</p:attrName>
                                        </p:attrNameLst>
                                      </p:cBhvr>
                                      <p:tavLst>
                                        <p:tav tm="0">
                                          <p:val>
                                            <p:strVal val="#ppt_y"/>
                                          </p:val>
                                        </p:tav>
                                        <p:tav tm="100000">
                                          <p:val>
                                            <p:strVal val="#ppt_y"/>
                                          </p:val>
                                        </p:tav>
                                      </p:tavLst>
                                    </p:anim>
                                    <p:animEffect transition="in" filter="wipe(right)" prLst="gradientSize: 0.1">
                                      <p:cBhvr>
                                        <p:cTn id="93" dur="1000"/>
                                        <p:tgtEl>
                                          <p:spTgt spid="37"/>
                                        </p:tgtEl>
                                      </p:cBhvr>
                                    </p:animEffect>
                                  </p:childTnLst>
                                </p:cTn>
                              </p:par>
                            </p:childTnLst>
                          </p:cTn>
                        </p:par>
                      </p:childTnLst>
                    </p:cTn>
                  </p:par>
                  <p:par>
                    <p:cTn id="94" fill="hold">
                      <p:stCondLst>
                        <p:cond delay="indefinite"/>
                      </p:stCondLst>
                      <p:childTnLst>
                        <p:par>
                          <p:cTn id="95" fill="hold">
                            <p:stCondLst>
                              <p:cond delay="0"/>
                            </p:stCondLst>
                            <p:childTnLst>
                              <p:par>
                                <p:cTn id="96" presetID="29" presetClass="entr" presetSubtype="0" fill="hold" nodeType="clickEffect">
                                  <p:stCondLst>
                                    <p:cond delay="0"/>
                                  </p:stCondLst>
                                  <p:childTnLst>
                                    <p:set>
                                      <p:cBhvr>
                                        <p:cTn id="97" dur="1" fill="hold">
                                          <p:stCondLst>
                                            <p:cond delay="0"/>
                                          </p:stCondLst>
                                        </p:cTn>
                                        <p:tgtEl>
                                          <p:spTgt spid="46"/>
                                        </p:tgtEl>
                                        <p:attrNameLst>
                                          <p:attrName>style.visibility</p:attrName>
                                        </p:attrNameLst>
                                      </p:cBhvr>
                                      <p:to>
                                        <p:strVal val="visible"/>
                                      </p:to>
                                    </p:set>
                                    <p:anim calcmode="lin" valueType="num">
                                      <p:cBhvr>
                                        <p:cTn id="98" dur="1000" fill="hold"/>
                                        <p:tgtEl>
                                          <p:spTgt spid="46"/>
                                        </p:tgtEl>
                                        <p:attrNameLst>
                                          <p:attrName>ppt_x</p:attrName>
                                        </p:attrNameLst>
                                      </p:cBhvr>
                                      <p:tavLst>
                                        <p:tav tm="0">
                                          <p:val>
                                            <p:strVal val="#ppt_x-.2"/>
                                          </p:val>
                                        </p:tav>
                                        <p:tav tm="100000">
                                          <p:val>
                                            <p:strVal val="#ppt_x"/>
                                          </p:val>
                                        </p:tav>
                                      </p:tavLst>
                                    </p:anim>
                                    <p:anim calcmode="lin" valueType="num">
                                      <p:cBhvr>
                                        <p:cTn id="99" dur="1000" fill="hold"/>
                                        <p:tgtEl>
                                          <p:spTgt spid="46"/>
                                        </p:tgtEl>
                                        <p:attrNameLst>
                                          <p:attrName>ppt_y</p:attrName>
                                        </p:attrNameLst>
                                      </p:cBhvr>
                                      <p:tavLst>
                                        <p:tav tm="0">
                                          <p:val>
                                            <p:strVal val="#ppt_y"/>
                                          </p:val>
                                        </p:tav>
                                        <p:tav tm="100000">
                                          <p:val>
                                            <p:strVal val="#ppt_y"/>
                                          </p:val>
                                        </p:tav>
                                      </p:tavLst>
                                    </p:anim>
                                    <p:animEffect transition="in" filter="wipe(right)" prLst="gradientSize: 0.1">
                                      <p:cBhvr>
                                        <p:cTn id="100" dur="1000"/>
                                        <p:tgtEl>
                                          <p:spTgt spid="46"/>
                                        </p:tgtEl>
                                      </p:cBhvr>
                                    </p:animEffect>
                                  </p:childTnLst>
                                </p:cTn>
                              </p:par>
                            </p:childTnLst>
                          </p:cTn>
                        </p:par>
                      </p:childTnLst>
                    </p:cTn>
                  </p:par>
                  <p:par>
                    <p:cTn id="101" fill="hold">
                      <p:stCondLst>
                        <p:cond delay="indefinite"/>
                      </p:stCondLst>
                      <p:childTnLst>
                        <p:par>
                          <p:cTn id="102" fill="hold">
                            <p:stCondLst>
                              <p:cond delay="0"/>
                            </p:stCondLst>
                            <p:childTnLst>
                              <p:par>
                                <p:cTn id="103" presetID="29" presetClass="entr" presetSubtype="0" fill="hold" grpId="0" nodeType="clickEffect">
                                  <p:stCondLst>
                                    <p:cond delay="0"/>
                                  </p:stCondLst>
                                  <p:childTnLst>
                                    <p:set>
                                      <p:cBhvr>
                                        <p:cTn id="104" dur="1" fill="hold">
                                          <p:stCondLst>
                                            <p:cond delay="0"/>
                                          </p:stCondLst>
                                        </p:cTn>
                                        <p:tgtEl>
                                          <p:spTgt spid="52"/>
                                        </p:tgtEl>
                                        <p:attrNameLst>
                                          <p:attrName>style.visibility</p:attrName>
                                        </p:attrNameLst>
                                      </p:cBhvr>
                                      <p:to>
                                        <p:strVal val="visible"/>
                                      </p:to>
                                    </p:set>
                                    <p:anim calcmode="lin" valueType="num">
                                      <p:cBhvr>
                                        <p:cTn id="105" dur="1000" fill="hold"/>
                                        <p:tgtEl>
                                          <p:spTgt spid="52"/>
                                        </p:tgtEl>
                                        <p:attrNameLst>
                                          <p:attrName>ppt_x</p:attrName>
                                        </p:attrNameLst>
                                      </p:cBhvr>
                                      <p:tavLst>
                                        <p:tav tm="0">
                                          <p:val>
                                            <p:strVal val="#ppt_x-.2"/>
                                          </p:val>
                                        </p:tav>
                                        <p:tav tm="100000">
                                          <p:val>
                                            <p:strVal val="#ppt_x"/>
                                          </p:val>
                                        </p:tav>
                                      </p:tavLst>
                                    </p:anim>
                                    <p:anim calcmode="lin" valueType="num">
                                      <p:cBhvr>
                                        <p:cTn id="106" dur="1000" fill="hold"/>
                                        <p:tgtEl>
                                          <p:spTgt spid="52"/>
                                        </p:tgtEl>
                                        <p:attrNameLst>
                                          <p:attrName>ppt_y</p:attrName>
                                        </p:attrNameLst>
                                      </p:cBhvr>
                                      <p:tavLst>
                                        <p:tav tm="0">
                                          <p:val>
                                            <p:strVal val="#ppt_y"/>
                                          </p:val>
                                        </p:tav>
                                        <p:tav tm="100000">
                                          <p:val>
                                            <p:strVal val="#ppt_y"/>
                                          </p:val>
                                        </p:tav>
                                      </p:tavLst>
                                    </p:anim>
                                    <p:animEffect transition="in" filter="wipe(right)" prLst="gradientSize: 0.1">
                                      <p:cBhvr>
                                        <p:cTn id="107" dur="1000"/>
                                        <p:tgtEl>
                                          <p:spTgt spid="52"/>
                                        </p:tgtEl>
                                      </p:cBhvr>
                                    </p:animEffect>
                                  </p:childTnLst>
                                </p:cTn>
                              </p:par>
                            </p:childTnLst>
                          </p:cTn>
                        </p:par>
                      </p:childTnLst>
                    </p:cTn>
                  </p:par>
                  <p:par>
                    <p:cTn id="108" fill="hold">
                      <p:stCondLst>
                        <p:cond delay="indefinite"/>
                      </p:stCondLst>
                      <p:childTnLst>
                        <p:par>
                          <p:cTn id="109" fill="hold">
                            <p:stCondLst>
                              <p:cond delay="0"/>
                            </p:stCondLst>
                            <p:childTnLst>
                              <p:par>
                                <p:cTn id="110" presetID="29" presetClass="entr" presetSubtype="0" fill="hold" nodeType="clickEffect">
                                  <p:stCondLst>
                                    <p:cond delay="0"/>
                                  </p:stCondLst>
                                  <p:childTnLst>
                                    <p:set>
                                      <p:cBhvr>
                                        <p:cTn id="111" dur="1" fill="hold">
                                          <p:stCondLst>
                                            <p:cond delay="0"/>
                                          </p:stCondLst>
                                        </p:cTn>
                                        <p:tgtEl>
                                          <p:spTgt spid="53"/>
                                        </p:tgtEl>
                                        <p:attrNameLst>
                                          <p:attrName>style.visibility</p:attrName>
                                        </p:attrNameLst>
                                      </p:cBhvr>
                                      <p:to>
                                        <p:strVal val="visible"/>
                                      </p:to>
                                    </p:set>
                                    <p:anim calcmode="lin" valueType="num">
                                      <p:cBhvr>
                                        <p:cTn id="112" dur="1000" fill="hold"/>
                                        <p:tgtEl>
                                          <p:spTgt spid="53"/>
                                        </p:tgtEl>
                                        <p:attrNameLst>
                                          <p:attrName>ppt_x</p:attrName>
                                        </p:attrNameLst>
                                      </p:cBhvr>
                                      <p:tavLst>
                                        <p:tav tm="0">
                                          <p:val>
                                            <p:strVal val="#ppt_x-.2"/>
                                          </p:val>
                                        </p:tav>
                                        <p:tav tm="100000">
                                          <p:val>
                                            <p:strVal val="#ppt_x"/>
                                          </p:val>
                                        </p:tav>
                                      </p:tavLst>
                                    </p:anim>
                                    <p:anim calcmode="lin" valueType="num">
                                      <p:cBhvr>
                                        <p:cTn id="113" dur="1000" fill="hold"/>
                                        <p:tgtEl>
                                          <p:spTgt spid="53"/>
                                        </p:tgtEl>
                                        <p:attrNameLst>
                                          <p:attrName>ppt_y</p:attrName>
                                        </p:attrNameLst>
                                      </p:cBhvr>
                                      <p:tavLst>
                                        <p:tav tm="0">
                                          <p:val>
                                            <p:strVal val="#ppt_y"/>
                                          </p:val>
                                        </p:tav>
                                        <p:tav tm="100000">
                                          <p:val>
                                            <p:strVal val="#ppt_y"/>
                                          </p:val>
                                        </p:tav>
                                      </p:tavLst>
                                    </p:anim>
                                    <p:animEffect transition="in" filter="wipe(right)" prLst="gradientSize: 0.1">
                                      <p:cBhvr>
                                        <p:cTn id="114" dur="1000"/>
                                        <p:tgtEl>
                                          <p:spTgt spid="53"/>
                                        </p:tgtEl>
                                      </p:cBhvr>
                                    </p:animEffect>
                                  </p:childTnLst>
                                </p:cTn>
                              </p:par>
                            </p:childTnLst>
                          </p:cTn>
                        </p:par>
                      </p:childTnLst>
                    </p:cTn>
                  </p:par>
                  <p:par>
                    <p:cTn id="115" fill="hold">
                      <p:stCondLst>
                        <p:cond delay="indefinite"/>
                      </p:stCondLst>
                      <p:childTnLst>
                        <p:par>
                          <p:cTn id="116" fill="hold">
                            <p:stCondLst>
                              <p:cond delay="0"/>
                            </p:stCondLst>
                            <p:childTnLst>
                              <p:par>
                                <p:cTn id="117" presetID="30" presetClass="entr" presetSubtype="0" fill="hold" nodeType="clickEffect">
                                  <p:stCondLst>
                                    <p:cond delay="0"/>
                                  </p:stCondLst>
                                  <p:childTnLst>
                                    <p:set>
                                      <p:cBhvr>
                                        <p:cTn id="118" dur="1" fill="hold">
                                          <p:stCondLst>
                                            <p:cond delay="0"/>
                                          </p:stCondLst>
                                        </p:cTn>
                                        <p:tgtEl>
                                          <p:spTgt spid="64"/>
                                        </p:tgtEl>
                                        <p:attrNameLst>
                                          <p:attrName>style.visibility</p:attrName>
                                        </p:attrNameLst>
                                      </p:cBhvr>
                                      <p:to>
                                        <p:strVal val="visible"/>
                                      </p:to>
                                    </p:set>
                                    <p:animEffect transition="in" filter="fade">
                                      <p:cBhvr>
                                        <p:cTn id="119" dur="800" decel="100000"/>
                                        <p:tgtEl>
                                          <p:spTgt spid="64"/>
                                        </p:tgtEl>
                                      </p:cBhvr>
                                    </p:animEffect>
                                    <p:anim calcmode="lin" valueType="num">
                                      <p:cBhvr>
                                        <p:cTn id="120" dur="800" decel="100000" fill="hold"/>
                                        <p:tgtEl>
                                          <p:spTgt spid="64"/>
                                        </p:tgtEl>
                                        <p:attrNameLst>
                                          <p:attrName>style.rotation</p:attrName>
                                        </p:attrNameLst>
                                      </p:cBhvr>
                                      <p:tavLst>
                                        <p:tav tm="0">
                                          <p:val>
                                            <p:fltVal val="-90"/>
                                          </p:val>
                                        </p:tav>
                                        <p:tav tm="100000">
                                          <p:val>
                                            <p:fltVal val="0"/>
                                          </p:val>
                                        </p:tav>
                                      </p:tavLst>
                                    </p:anim>
                                    <p:anim calcmode="lin" valueType="num">
                                      <p:cBhvr>
                                        <p:cTn id="121" dur="800" decel="100000" fill="hold"/>
                                        <p:tgtEl>
                                          <p:spTgt spid="64"/>
                                        </p:tgtEl>
                                        <p:attrNameLst>
                                          <p:attrName>ppt_x</p:attrName>
                                        </p:attrNameLst>
                                      </p:cBhvr>
                                      <p:tavLst>
                                        <p:tav tm="0">
                                          <p:val>
                                            <p:strVal val="#ppt_x+0.4"/>
                                          </p:val>
                                        </p:tav>
                                        <p:tav tm="100000">
                                          <p:val>
                                            <p:strVal val="#ppt_x-0.05"/>
                                          </p:val>
                                        </p:tav>
                                      </p:tavLst>
                                    </p:anim>
                                    <p:anim calcmode="lin" valueType="num">
                                      <p:cBhvr>
                                        <p:cTn id="122" dur="800" decel="100000" fill="hold"/>
                                        <p:tgtEl>
                                          <p:spTgt spid="64"/>
                                        </p:tgtEl>
                                        <p:attrNameLst>
                                          <p:attrName>ppt_y</p:attrName>
                                        </p:attrNameLst>
                                      </p:cBhvr>
                                      <p:tavLst>
                                        <p:tav tm="0">
                                          <p:val>
                                            <p:strVal val="#ppt_y-0.4"/>
                                          </p:val>
                                        </p:tav>
                                        <p:tav tm="100000">
                                          <p:val>
                                            <p:strVal val="#ppt_y+0.1"/>
                                          </p:val>
                                        </p:tav>
                                      </p:tavLst>
                                    </p:anim>
                                    <p:anim calcmode="lin" valueType="num">
                                      <p:cBhvr>
                                        <p:cTn id="123" dur="200" accel="100000" fill="hold">
                                          <p:stCondLst>
                                            <p:cond delay="800"/>
                                          </p:stCondLst>
                                        </p:cTn>
                                        <p:tgtEl>
                                          <p:spTgt spid="64"/>
                                        </p:tgtEl>
                                        <p:attrNameLst>
                                          <p:attrName>ppt_x</p:attrName>
                                        </p:attrNameLst>
                                      </p:cBhvr>
                                      <p:tavLst>
                                        <p:tav tm="0">
                                          <p:val>
                                            <p:strVal val="#ppt_x-0.05"/>
                                          </p:val>
                                        </p:tav>
                                        <p:tav tm="100000">
                                          <p:val>
                                            <p:strVal val="#ppt_x"/>
                                          </p:val>
                                        </p:tav>
                                      </p:tavLst>
                                    </p:anim>
                                    <p:anim calcmode="lin" valueType="num">
                                      <p:cBhvr>
                                        <p:cTn id="124" dur="200" accel="100000" fill="hold">
                                          <p:stCondLst>
                                            <p:cond delay="800"/>
                                          </p:stCondLst>
                                        </p:cTn>
                                        <p:tgtEl>
                                          <p:spTgt spid="64"/>
                                        </p:tgtEl>
                                        <p:attrNameLst>
                                          <p:attrName>ppt_y</p:attrName>
                                        </p:attrNameLst>
                                      </p:cBhvr>
                                      <p:tavLst>
                                        <p:tav tm="0">
                                          <p:val>
                                            <p:strVal val="#ppt_y+0.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56" presetClass="entr" presetSubtype="0" fill="hold" grpId="0" nodeType="clickEffect">
                                  <p:stCondLst>
                                    <p:cond delay="0"/>
                                  </p:stCondLst>
                                  <p:iterate type="lt">
                                    <p:tmPct val="10000"/>
                                  </p:iterate>
                                  <p:childTnLst>
                                    <p:set>
                                      <p:cBhvr>
                                        <p:cTn id="128" dur="1" fill="hold">
                                          <p:stCondLst>
                                            <p:cond delay="0"/>
                                          </p:stCondLst>
                                        </p:cTn>
                                        <p:tgtEl>
                                          <p:spTgt spid="16"/>
                                        </p:tgtEl>
                                        <p:attrNameLst>
                                          <p:attrName>style.visibility</p:attrName>
                                        </p:attrNameLst>
                                      </p:cBhvr>
                                      <p:to>
                                        <p:strVal val="visible"/>
                                      </p:to>
                                    </p:set>
                                    <p:anim by="(-#ppt_w*2)" calcmode="lin" valueType="num">
                                      <p:cBhvr rctx="PPT">
                                        <p:cTn id="129" dur="500" autoRev="1" fill="hold">
                                          <p:stCondLst>
                                            <p:cond delay="0"/>
                                          </p:stCondLst>
                                        </p:cTn>
                                        <p:tgtEl>
                                          <p:spTgt spid="16"/>
                                        </p:tgtEl>
                                        <p:attrNameLst>
                                          <p:attrName>ppt_w</p:attrName>
                                        </p:attrNameLst>
                                      </p:cBhvr>
                                    </p:anim>
                                    <p:anim by="(#ppt_w*0.50)" calcmode="lin" valueType="num">
                                      <p:cBhvr>
                                        <p:cTn id="130" dur="500" decel="50000" autoRev="1" fill="hold">
                                          <p:stCondLst>
                                            <p:cond delay="0"/>
                                          </p:stCondLst>
                                        </p:cTn>
                                        <p:tgtEl>
                                          <p:spTgt spid="16"/>
                                        </p:tgtEl>
                                        <p:attrNameLst>
                                          <p:attrName>ppt_x</p:attrName>
                                        </p:attrNameLst>
                                      </p:cBhvr>
                                    </p:anim>
                                    <p:anim from="(-#ppt_h/2)" to="(#ppt_y)" calcmode="lin" valueType="num">
                                      <p:cBhvr>
                                        <p:cTn id="131" dur="1000" fill="hold">
                                          <p:stCondLst>
                                            <p:cond delay="0"/>
                                          </p:stCondLst>
                                        </p:cTn>
                                        <p:tgtEl>
                                          <p:spTgt spid="16"/>
                                        </p:tgtEl>
                                        <p:attrNameLst>
                                          <p:attrName>ppt_y</p:attrName>
                                        </p:attrNameLst>
                                      </p:cBhvr>
                                    </p:anim>
                                    <p:animRot by="21600000">
                                      <p:cBhvr>
                                        <p:cTn id="132" dur="1000" fill="hold">
                                          <p:stCondLst>
                                            <p:cond delay="0"/>
                                          </p:stCondLst>
                                        </p:cTn>
                                        <p:tgtEl>
                                          <p:spTgt spid="16"/>
                                        </p:tgtEl>
                                        <p:attrNameLst>
                                          <p:attrName>r</p:attrName>
                                        </p:attrNameLst>
                                      </p:cBhvr>
                                    </p:animRot>
                                  </p:childTnLst>
                                </p:cTn>
                              </p:par>
                            </p:childTnLst>
                          </p:cTn>
                        </p:par>
                      </p:childTnLst>
                    </p:cTn>
                  </p:par>
                  <p:par>
                    <p:cTn id="133" fill="hold">
                      <p:stCondLst>
                        <p:cond delay="indefinite"/>
                      </p:stCondLst>
                      <p:childTnLst>
                        <p:par>
                          <p:cTn id="134" fill="hold">
                            <p:stCondLst>
                              <p:cond delay="0"/>
                            </p:stCondLst>
                            <p:childTnLst>
                              <p:par>
                                <p:cTn id="135" presetID="56" presetClass="entr" presetSubtype="0" fill="hold" grpId="0" nodeType="clickEffect">
                                  <p:stCondLst>
                                    <p:cond delay="0"/>
                                  </p:stCondLst>
                                  <p:iterate type="lt">
                                    <p:tmPct val="10000"/>
                                  </p:iterate>
                                  <p:childTnLst>
                                    <p:set>
                                      <p:cBhvr>
                                        <p:cTn id="136" dur="1" fill="hold">
                                          <p:stCondLst>
                                            <p:cond delay="0"/>
                                          </p:stCondLst>
                                        </p:cTn>
                                        <p:tgtEl>
                                          <p:spTgt spid="17"/>
                                        </p:tgtEl>
                                        <p:attrNameLst>
                                          <p:attrName>style.visibility</p:attrName>
                                        </p:attrNameLst>
                                      </p:cBhvr>
                                      <p:to>
                                        <p:strVal val="visible"/>
                                      </p:to>
                                    </p:set>
                                    <p:anim by="(-#ppt_w*2)" calcmode="lin" valueType="num">
                                      <p:cBhvr rctx="PPT">
                                        <p:cTn id="137" dur="500" autoRev="1" fill="hold">
                                          <p:stCondLst>
                                            <p:cond delay="0"/>
                                          </p:stCondLst>
                                        </p:cTn>
                                        <p:tgtEl>
                                          <p:spTgt spid="17"/>
                                        </p:tgtEl>
                                        <p:attrNameLst>
                                          <p:attrName>ppt_w</p:attrName>
                                        </p:attrNameLst>
                                      </p:cBhvr>
                                    </p:anim>
                                    <p:anim by="(#ppt_w*0.50)" calcmode="lin" valueType="num">
                                      <p:cBhvr>
                                        <p:cTn id="138" dur="500" decel="50000" autoRev="1" fill="hold">
                                          <p:stCondLst>
                                            <p:cond delay="0"/>
                                          </p:stCondLst>
                                        </p:cTn>
                                        <p:tgtEl>
                                          <p:spTgt spid="17"/>
                                        </p:tgtEl>
                                        <p:attrNameLst>
                                          <p:attrName>ppt_x</p:attrName>
                                        </p:attrNameLst>
                                      </p:cBhvr>
                                    </p:anim>
                                    <p:anim from="(-#ppt_h/2)" to="(#ppt_y)" calcmode="lin" valueType="num">
                                      <p:cBhvr>
                                        <p:cTn id="139" dur="1000" fill="hold">
                                          <p:stCondLst>
                                            <p:cond delay="0"/>
                                          </p:stCondLst>
                                        </p:cTn>
                                        <p:tgtEl>
                                          <p:spTgt spid="17"/>
                                        </p:tgtEl>
                                        <p:attrNameLst>
                                          <p:attrName>ppt_y</p:attrName>
                                        </p:attrNameLst>
                                      </p:cBhvr>
                                    </p:anim>
                                    <p:animRot by="21600000">
                                      <p:cBhvr>
                                        <p:cTn id="140" dur="1000" fill="hold">
                                          <p:stCondLst>
                                            <p:cond delay="0"/>
                                          </p:stCondLst>
                                        </p:cTn>
                                        <p:tgtEl>
                                          <p:spTgt spid="17"/>
                                        </p:tgtEl>
                                        <p:attrNameLst>
                                          <p:attrName>r</p:attrName>
                                        </p:attrNameLst>
                                      </p:cBhvr>
                                    </p:animRo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p:bldP spid="19" grpId="0" animBg="1"/>
      <p:bldP spid="24" grpId="0"/>
      <p:bldP spid="32" grpId="0" animBg="1"/>
      <p:bldP spid="52" grpId="0" animBg="1"/>
      <p:bldP spid="71" grpId="0" animBg="1"/>
      <p:bldP spid="7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زوايا مستديرة 11">
            <a:extLst>
              <a:ext uri="{FF2B5EF4-FFF2-40B4-BE49-F238E27FC236}">
                <a16:creationId xmlns:a16="http://schemas.microsoft.com/office/drawing/2014/main" id="{CD9494CC-01BD-4056-8A18-34DF6CEB5039}"/>
              </a:ext>
            </a:extLst>
          </p:cNvPr>
          <p:cNvSpPr/>
          <p:nvPr/>
        </p:nvSpPr>
        <p:spPr>
          <a:xfrm rot="16200000">
            <a:off x="2955761" y="-2455360"/>
            <a:ext cx="6423381" cy="11686551"/>
          </a:xfrm>
          <a:prstGeom prst="roundRect">
            <a:avLst>
              <a:gd name="adj" fmla="val 5381"/>
            </a:avLst>
          </a:prstGeom>
          <a:solidFill>
            <a:srgbClr val="776383"/>
          </a:solidFill>
          <a:ln>
            <a:noFill/>
          </a:ln>
          <a:effectLst>
            <a:outerShdw blurRad="50800" dist="38100" dir="5400000" algn="t"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grpSp>
        <p:nvGrpSpPr>
          <p:cNvPr id="6" name="مجموعة 5">
            <a:extLst>
              <a:ext uri="{FF2B5EF4-FFF2-40B4-BE49-F238E27FC236}">
                <a16:creationId xmlns:a16="http://schemas.microsoft.com/office/drawing/2014/main" id="{C6A01C9F-C5DA-5347-A84B-F971C0E5D111}"/>
              </a:ext>
            </a:extLst>
          </p:cNvPr>
          <p:cNvGrpSpPr/>
          <p:nvPr/>
        </p:nvGrpSpPr>
        <p:grpSpPr>
          <a:xfrm>
            <a:off x="324175" y="258392"/>
            <a:ext cx="11867825" cy="6423382"/>
            <a:chOff x="760246" y="392652"/>
            <a:chExt cx="11420963" cy="6423382"/>
          </a:xfrm>
        </p:grpSpPr>
        <p:sp>
          <p:nvSpPr>
            <p:cNvPr id="7" name="مستطيل مستدير الزوايا 6">
              <a:extLst>
                <a:ext uri="{FF2B5EF4-FFF2-40B4-BE49-F238E27FC236}">
                  <a16:creationId xmlns:a16="http://schemas.microsoft.com/office/drawing/2014/main" id="{3031575D-A504-F34B-9982-513CE59AAFDB}"/>
                </a:ext>
              </a:extLst>
            </p:cNvPr>
            <p:cNvSpPr/>
            <p:nvPr/>
          </p:nvSpPr>
          <p:spPr>
            <a:xfrm>
              <a:off x="760246" y="392652"/>
              <a:ext cx="11096787" cy="6142407"/>
            </a:xfrm>
            <a:prstGeom prst="roundRect">
              <a:avLst/>
            </a:prstGeom>
            <a:blipFill>
              <a:blip r:embed="rId3"/>
              <a:stretch>
                <a:fillRect/>
              </a:stretch>
            </a:bli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9" name="صورة 8">
              <a:extLst>
                <a:ext uri="{FF2B5EF4-FFF2-40B4-BE49-F238E27FC236}">
                  <a16:creationId xmlns:a16="http://schemas.microsoft.com/office/drawing/2014/main" id="{AE9BD02E-7A89-5640-9988-C9DA36285E9F}"/>
                </a:ext>
              </a:extLst>
            </p:cNvPr>
            <p:cNvPicPr>
              <a:picLocks noChangeAspect="1"/>
            </p:cNvPicPr>
            <p:nvPr/>
          </p:nvPicPr>
          <p:blipFill>
            <a:blip r:embed="rId4">
              <a:alphaModFix amt="35000"/>
            </a:blip>
            <a:stretch>
              <a:fillRect/>
            </a:stretch>
          </p:blipFill>
          <p:spPr>
            <a:xfrm>
              <a:off x="11135153" y="5767882"/>
              <a:ext cx="1046056" cy="1048152"/>
            </a:xfrm>
            <a:prstGeom prst="rect">
              <a:avLst/>
            </a:prstGeom>
          </p:spPr>
        </p:pic>
      </p:grpSp>
      <p:pic>
        <p:nvPicPr>
          <p:cNvPr id="15" name="صورة 14" descr="صورة تحتوي على داخلي, جهاز, أسود, مقياس فكي&#10;&#10;تم إنشاء الوصف تلقائياً">
            <a:extLst>
              <a:ext uri="{FF2B5EF4-FFF2-40B4-BE49-F238E27FC236}">
                <a16:creationId xmlns:a16="http://schemas.microsoft.com/office/drawing/2014/main" id="{77B38BD7-6F4A-4CCC-B7D7-CE5F326D4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197384" y="-4672999"/>
            <a:ext cx="944905" cy="10643356"/>
          </a:xfrm>
          <a:prstGeom prst="rect">
            <a:avLst/>
          </a:prstGeom>
        </p:spPr>
      </p:pic>
      <p:pic>
        <p:nvPicPr>
          <p:cNvPr id="10" name="Picture 6" descr="https://i.pinimg.com/564x/f7/b1/09/f7b1094060ec4e7985a4aac0849e9e9f.jpg">
            <a:extLst>
              <a:ext uri="{FF2B5EF4-FFF2-40B4-BE49-F238E27FC236}">
                <a16:creationId xmlns:a16="http://schemas.microsoft.com/office/drawing/2014/main" id="{A7E94AA6-AE5A-D34D-9DC7-0D8B1B8449F2}"/>
              </a:ext>
            </a:extLst>
          </p:cNvPr>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t="11881" b="13152"/>
          <a:stretch/>
        </p:blipFill>
        <p:spPr bwMode="auto">
          <a:xfrm rot="2225611">
            <a:off x="10807268" y="136917"/>
            <a:ext cx="974153" cy="1023523"/>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B4B6912D-4D0F-394A-84D3-47BF37E57BFF}"/>
              </a:ext>
            </a:extLst>
          </p:cNvPr>
          <p:cNvSpPr/>
          <p:nvPr/>
        </p:nvSpPr>
        <p:spPr>
          <a:xfrm rot="385153">
            <a:off x="9661633" y="1173023"/>
            <a:ext cx="2414610" cy="584775"/>
          </a:xfrm>
          <a:prstGeom prst="rect">
            <a:avLst/>
          </a:prstGeom>
          <a:noFill/>
          <a:ln>
            <a:noFill/>
          </a:ln>
        </p:spPr>
        <p:txBody>
          <a:bodyPr wrap="square" lIns="91440" tIns="45720" rIns="91440" bIns="45720">
            <a:spAutoFit/>
          </a:bodyPr>
          <a:lstStyle/>
          <a:p>
            <a:pPr algn="ctr" defTabSz="914400" rtl="1"/>
            <a:r>
              <a:rPr lang="ar-SA" sz="3200" b="1" dirty="0">
                <a:ln w="9525">
                  <a:solidFill>
                    <a:prstClr val="black"/>
                  </a:solidFill>
                  <a:prstDash val="solid"/>
                </a:ln>
                <a:solidFill>
                  <a:srgbClr val="D58C2E">
                    <a:lumMod val="50000"/>
                  </a:srgbClr>
                </a:solidFill>
                <a:effectLst>
                  <a:outerShdw blurRad="12700" dist="38100" dir="2700000" algn="tl" rotWithShape="0">
                    <a:srgbClr val="C9492C">
                      <a:lumMod val="60000"/>
                      <a:lumOff val="40000"/>
                    </a:srgbClr>
                  </a:outerShdw>
                </a:effectLst>
                <a:latin typeface="Aldhabi" panose="01000000000000000000" pitchFamily="2" charset="-78"/>
                <a:cs typeface="Aldhabi" panose="01000000000000000000" pitchFamily="2" charset="-78"/>
              </a:rPr>
              <a:t>تحقق من فهمك</a:t>
            </a:r>
          </a:p>
        </p:txBody>
      </p:sp>
      <p:sp>
        <p:nvSpPr>
          <p:cNvPr id="13" name="Rectangle 20">
            <a:extLst>
              <a:ext uri="{FF2B5EF4-FFF2-40B4-BE49-F238E27FC236}">
                <a16:creationId xmlns:a16="http://schemas.microsoft.com/office/drawing/2014/main" id="{19E7028C-8C95-4B47-AA6F-005A9D7DB98B}"/>
              </a:ext>
            </a:extLst>
          </p:cNvPr>
          <p:cNvSpPr>
            <a:spLocks noChangeArrowheads="1"/>
          </p:cNvSpPr>
          <p:nvPr/>
        </p:nvSpPr>
        <p:spPr bwMode="auto">
          <a:xfrm>
            <a:off x="2290130" y="724172"/>
            <a:ext cx="7812088" cy="1008063"/>
          </a:xfrm>
          <a:prstGeom prst="rect">
            <a:avLst/>
          </a:prstGeom>
          <a:noFill/>
          <a:ln w="57150" cmpd="thinThick">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ar-SA" sz="2400" b="1"/>
          </a:p>
        </p:txBody>
      </p:sp>
      <p:sp>
        <p:nvSpPr>
          <p:cNvPr id="14" name="Rectangle 4">
            <a:extLst>
              <a:ext uri="{FF2B5EF4-FFF2-40B4-BE49-F238E27FC236}">
                <a16:creationId xmlns:a16="http://schemas.microsoft.com/office/drawing/2014/main" id="{5289876E-3B11-AD48-9CDA-E269C01FE3D4}"/>
              </a:ext>
            </a:extLst>
          </p:cNvPr>
          <p:cNvSpPr>
            <a:spLocks noChangeArrowheads="1"/>
          </p:cNvSpPr>
          <p:nvPr/>
        </p:nvSpPr>
        <p:spPr bwMode="auto">
          <a:xfrm>
            <a:off x="7118740" y="1782700"/>
            <a:ext cx="2808287" cy="2938526"/>
          </a:xfrm>
          <a:prstGeom prst="rect">
            <a:avLst/>
          </a:prstGeom>
          <a:solidFill>
            <a:srgbClr val="E6EAC4"/>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p>
        </p:txBody>
      </p:sp>
      <p:pic>
        <p:nvPicPr>
          <p:cNvPr id="16" name="Picture 32">
            <a:extLst>
              <a:ext uri="{FF2B5EF4-FFF2-40B4-BE49-F238E27FC236}">
                <a16:creationId xmlns:a16="http://schemas.microsoft.com/office/drawing/2014/main" id="{15927ECF-A0C6-4046-8AF7-A54C49C780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3002" y="850780"/>
            <a:ext cx="68468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87">
            <a:extLst>
              <a:ext uri="{FF2B5EF4-FFF2-40B4-BE49-F238E27FC236}">
                <a16:creationId xmlns:a16="http://schemas.microsoft.com/office/drawing/2014/main" id="{4A81372F-4F42-3C46-B1CA-D68D16EAEAAA}"/>
              </a:ext>
            </a:extLst>
          </p:cNvPr>
          <p:cNvSpPr txBox="1">
            <a:spLocks noChangeArrowheads="1"/>
          </p:cNvSpPr>
          <p:nvPr/>
        </p:nvSpPr>
        <p:spPr bwMode="auto">
          <a:xfrm>
            <a:off x="7556890" y="1758951"/>
            <a:ext cx="2376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٦ </a:t>
            </a:r>
            <a:r>
              <a:rPr lang="ar-SA" altLang="ar-SA" sz="2400" b="1" dirty="0" err="1">
                <a:solidFill>
                  <a:srgbClr val="002060"/>
                </a:solidFill>
              </a:rPr>
              <a:t>س</a:t>
            </a:r>
            <a:r>
              <a:rPr lang="ar-SA" altLang="ar-SA" sz="2400" b="1" dirty="0">
                <a:solidFill>
                  <a:srgbClr val="002060"/>
                </a:solidFill>
              </a:rPr>
              <a:t> ــ ٢ ص = ــ ٢</a:t>
            </a:r>
            <a:endParaRPr lang="en-US" altLang="ar-SA" sz="2400" b="1" dirty="0">
              <a:solidFill>
                <a:srgbClr val="002060"/>
              </a:solidFill>
            </a:endParaRPr>
          </a:p>
        </p:txBody>
      </p:sp>
      <p:sp>
        <p:nvSpPr>
          <p:cNvPr id="19" name="Text Box 87">
            <a:extLst>
              <a:ext uri="{FF2B5EF4-FFF2-40B4-BE49-F238E27FC236}">
                <a16:creationId xmlns:a16="http://schemas.microsoft.com/office/drawing/2014/main" id="{0F4046F8-E40A-E64D-AEC9-193C746335CB}"/>
              </a:ext>
            </a:extLst>
          </p:cNvPr>
          <p:cNvSpPr txBox="1">
            <a:spLocks noChangeArrowheads="1"/>
          </p:cNvSpPr>
          <p:nvPr/>
        </p:nvSpPr>
        <p:spPr bwMode="auto">
          <a:xfrm>
            <a:off x="7336227" y="3602038"/>
            <a:ext cx="2376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ص = ٣ </a:t>
            </a:r>
            <a:r>
              <a:rPr lang="ar-SA" altLang="ar-SA" sz="2400" b="1" dirty="0" err="1">
                <a:solidFill>
                  <a:srgbClr val="002060"/>
                </a:solidFill>
              </a:rPr>
              <a:t>س</a:t>
            </a:r>
            <a:r>
              <a:rPr lang="ar-SA" altLang="ar-SA" sz="2400" b="1" dirty="0">
                <a:solidFill>
                  <a:srgbClr val="002060"/>
                </a:solidFill>
              </a:rPr>
              <a:t> ــ ١</a:t>
            </a:r>
            <a:endParaRPr lang="en-US" altLang="ar-SA" sz="2400" b="1" dirty="0">
              <a:solidFill>
                <a:srgbClr val="002060"/>
              </a:solidFill>
            </a:endParaRPr>
          </a:p>
        </p:txBody>
      </p:sp>
      <p:sp>
        <p:nvSpPr>
          <p:cNvPr id="20" name="Text Box 87">
            <a:extLst>
              <a:ext uri="{FF2B5EF4-FFF2-40B4-BE49-F238E27FC236}">
                <a16:creationId xmlns:a16="http://schemas.microsoft.com/office/drawing/2014/main" id="{2E8502EA-C3D8-5B46-A835-0E92E3C64E37}"/>
              </a:ext>
            </a:extLst>
          </p:cNvPr>
          <p:cNvSpPr txBox="1">
            <a:spLocks noChangeArrowheads="1"/>
          </p:cNvSpPr>
          <p:nvPr/>
        </p:nvSpPr>
        <p:spPr bwMode="auto">
          <a:xfrm>
            <a:off x="8441126" y="4252792"/>
            <a:ext cx="973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FF0000"/>
                </a:solidFill>
              </a:rPr>
              <a:t>الميل =</a:t>
            </a:r>
            <a:endParaRPr lang="en-US" altLang="ar-SA" sz="2400" b="1" dirty="0">
              <a:solidFill>
                <a:srgbClr val="FF0000"/>
              </a:solidFill>
            </a:endParaRPr>
          </a:p>
        </p:txBody>
      </p:sp>
      <p:sp>
        <p:nvSpPr>
          <p:cNvPr id="21" name="Text Box 87">
            <a:extLst>
              <a:ext uri="{FF2B5EF4-FFF2-40B4-BE49-F238E27FC236}">
                <a16:creationId xmlns:a16="http://schemas.microsoft.com/office/drawing/2014/main" id="{BB72AFCE-1BA6-5248-AF5E-2804C41324AC}"/>
              </a:ext>
            </a:extLst>
          </p:cNvPr>
          <p:cNvSpPr txBox="1">
            <a:spLocks noChangeArrowheads="1"/>
          </p:cNvSpPr>
          <p:nvPr/>
        </p:nvSpPr>
        <p:spPr bwMode="auto">
          <a:xfrm>
            <a:off x="8166489" y="4288756"/>
            <a:ext cx="325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FF0000"/>
                </a:solidFill>
              </a:rPr>
              <a:t>٣</a:t>
            </a:r>
            <a:endParaRPr lang="en-US" altLang="ar-SA" sz="2400" b="1" dirty="0">
              <a:solidFill>
                <a:srgbClr val="FF0000"/>
              </a:solidFill>
            </a:endParaRPr>
          </a:p>
        </p:txBody>
      </p:sp>
      <p:sp>
        <p:nvSpPr>
          <p:cNvPr id="22" name="Rectangle 4">
            <a:extLst>
              <a:ext uri="{FF2B5EF4-FFF2-40B4-BE49-F238E27FC236}">
                <a16:creationId xmlns:a16="http://schemas.microsoft.com/office/drawing/2014/main" id="{18BBAEF1-DE4E-0248-AC38-4EDBE665DDC3}"/>
              </a:ext>
            </a:extLst>
          </p:cNvPr>
          <p:cNvSpPr>
            <a:spLocks noChangeArrowheads="1"/>
          </p:cNvSpPr>
          <p:nvPr/>
        </p:nvSpPr>
        <p:spPr bwMode="auto">
          <a:xfrm>
            <a:off x="4383477" y="1974851"/>
            <a:ext cx="2628900" cy="1728787"/>
          </a:xfrm>
          <a:prstGeom prst="rect">
            <a:avLst/>
          </a:prstGeom>
          <a:solidFill>
            <a:srgbClr val="E6EAC4"/>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p>
        </p:txBody>
      </p:sp>
      <p:sp>
        <p:nvSpPr>
          <p:cNvPr id="23" name="Text Box 87">
            <a:extLst>
              <a:ext uri="{FF2B5EF4-FFF2-40B4-BE49-F238E27FC236}">
                <a16:creationId xmlns:a16="http://schemas.microsoft.com/office/drawing/2014/main" id="{69C54081-1CAC-884E-8FB5-7B76817A3079}"/>
              </a:ext>
            </a:extLst>
          </p:cNvPr>
          <p:cNvSpPr txBox="1">
            <a:spLocks noChangeArrowheads="1"/>
          </p:cNvSpPr>
          <p:nvPr/>
        </p:nvSpPr>
        <p:spPr bwMode="auto">
          <a:xfrm>
            <a:off x="4599377" y="2154238"/>
            <a:ext cx="2376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400" b="1" dirty="0">
                <a:solidFill>
                  <a:srgbClr val="002060"/>
                </a:solidFill>
              </a:rPr>
              <a:t>ص = ٣ </a:t>
            </a:r>
            <a:r>
              <a:rPr lang="ar-SA" altLang="ar-SA" sz="2400" b="1" dirty="0" err="1">
                <a:solidFill>
                  <a:srgbClr val="002060"/>
                </a:solidFill>
              </a:rPr>
              <a:t>س</a:t>
            </a:r>
            <a:r>
              <a:rPr lang="ar-SA" altLang="ar-SA" sz="2400" b="1" dirty="0">
                <a:solidFill>
                  <a:srgbClr val="002060"/>
                </a:solidFill>
              </a:rPr>
              <a:t> ــ ٤</a:t>
            </a:r>
            <a:endParaRPr lang="en-US" altLang="ar-SA" sz="2400" b="1" dirty="0">
              <a:solidFill>
                <a:srgbClr val="002060"/>
              </a:solidFill>
            </a:endParaRPr>
          </a:p>
        </p:txBody>
      </p:sp>
      <p:sp>
        <p:nvSpPr>
          <p:cNvPr id="24" name="Text Box 87">
            <a:extLst>
              <a:ext uri="{FF2B5EF4-FFF2-40B4-BE49-F238E27FC236}">
                <a16:creationId xmlns:a16="http://schemas.microsoft.com/office/drawing/2014/main" id="{E3B7089D-BE0F-0748-871C-041606928757}"/>
              </a:ext>
            </a:extLst>
          </p:cNvPr>
          <p:cNvSpPr txBox="1">
            <a:spLocks noChangeArrowheads="1"/>
          </p:cNvSpPr>
          <p:nvPr/>
        </p:nvSpPr>
        <p:spPr bwMode="auto">
          <a:xfrm>
            <a:off x="5487853" y="3211513"/>
            <a:ext cx="973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FF0000"/>
                </a:solidFill>
              </a:rPr>
              <a:t>الميل =</a:t>
            </a:r>
            <a:endParaRPr lang="en-US" altLang="ar-SA" sz="2400" b="1" dirty="0">
              <a:solidFill>
                <a:srgbClr val="FF0000"/>
              </a:solidFill>
            </a:endParaRPr>
          </a:p>
        </p:txBody>
      </p:sp>
      <p:sp>
        <p:nvSpPr>
          <p:cNvPr id="25" name="Text Box 87">
            <a:extLst>
              <a:ext uri="{FF2B5EF4-FFF2-40B4-BE49-F238E27FC236}">
                <a16:creationId xmlns:a16="http://schemas.microsoft.com/office/drawing/2014/main" id="{5C1A7EDF-0B2E-2043-ABD5-9CCAAFB1A85A}"/>
              </a:ext>
            </a:extLst>
          </p:cNvPr>
          <p:cNvSpPr txBox="1">
            <a:spLocks noChangeArrowheads="1"/>
          </p:cNvSpPr>
          <p:nvPr/>
        </p:nvSpPr>
        <p:spPr bwMode="auto">
          <a:xfrm>
            <a:off x="5236550" y="3236230"/>
            <a:ext cx="325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FF0000"/>
                </a:solidFill>
              </a:rPr>
              <a:t>٣</a:t>
            </a:r>
            <a:endParaRPr lang="en-US" altLang="ar-SA" sz="2400" b="1" dirty="0">
              <a:solidFill>
                <a:srgbClr val="FF0000"/>
              </a:solidFill>
            </a:endParaRPr>
          </a:p>
        </p:txBody>
      </p:sp>
      <p:sp>
        <p:nvSpPr>
          <p:cNvPr id="26" name="Rectangle 4">
            <a:extLst>
              <a:ext uri="{FF2B5EF4-FFF2-40B4-BE49-F238E27FC236}">
                <a16:creationId xmlns:a16="http://schemas.microsoft.com/office/drawing/2014/main" id="{02D9EEBE-36B8-1F42-9B0A-FF371F78BAC0}"/>
              </a:ext>
            </a:extLst>
          </p:cNvPr>
          <p:cNvSpPr>
            <a:spLocks noChangeArrowheads="1"/>
          </p:cNvSpPr>
          <p:nvPr/>
        </p:nvSpPr>
        <p:spPr bwMode="auto">
          <a:xfrm>
            <a:off x="1430727" y="1976438"/>
            <a:ext cx="2628900" cy="1728788"/>
          </a:xfrm>
          <a:prstGeom prst="rect">
            <a:avLst/>
          </a:prstGeom>
          <a:solidFill>
            <a:srgbClr val="E6EAC4"/>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p>
        </p:txBody>
      </p:sp>
      <p:sp>
        <p:nvSpPr>
          <p:cNvPr id="27" name="Text Box 87">
            <a:extLst>
              <a:ext uri="{FF2B5EF4-FFF2-40B4-BE49-F238E27FC236}">
                <a16:creationId xmlns:a16="http://schemas.microsoft.com/office/drawing/2014/main" id="{C6082AC2-C4C1-974C-AB65-8959B412E33C}"/>
              </a:ext>
            </a:extLst>
          </p:cNvPr>
          <p:cNvSpPr txBox="1">
            <a:spLocks noChangeArrowheads="1"/>
          </p:cNvSpPr>
          <p:nvPr/>
        </p:nvSpPr>
        <p:spPr bwMode="auto">
          <a:xfrm>
            <a:off x="1646627" y="2155826"/>
            <a:ext cx="2376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400" b="1" dirty="0">
                <a:solidFill>
                  <a:srgbClr val="002060"/>
                </a:solidFill>
              </a:rPr>
              <a:t>ص = ٤</a:t>
            </a:r>
            <a:endParaRPr lang="en-US" altLang="ar-SA" sz="2400" b="1" dirty="0">
              <a:solidFill>
                <a:srgbClr val="002060"/>
              </a:solidFill>
            </a:endParaRPr>
          </a:p>
        </p:txBody>
      </p:sp>
      <p:sp>
        <p:nvSpPr>
          <p:cNvPr id="28" name="Text Box 87">
            <a:extLst>
              <a:ext uri="{FF2B5EF4-FFF2-40B4-BE49-F238E27FC236}">
                <a16:creationId xmlns:a16="http://schemas.microsoft.com/office/drawing/2014/main" id="{FD89DF15-0A14-774F-BF9C-566DF08F993A}"/>
              </a:ext>
            </a:extLst>
          </p:cNvPr>
          <p:cNvSpPr txBox="1">
            <a:spLocks noChangeArrowheads="1"/>
          </p:cNvSpPr>
          <p:nvPr/>
        </p:nvSpPr>
        <p:spPr bwMode="auto">
          <a:xfrm>
            <a:off x="3049977" y="3246438"/>
            <a:ext cx="973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FF0000"/>
                </a:solidFill>
              </a:rPr>
              <a:t>الميل =</a:t>
            </a:r>
            <a:endParaRPr lang="en-US" altLang="ar-SA" sz="2400" b="1">
              <a:solidFill>
                <a:srgbClr val="FF0000"/>
              </a:solidFill>
            </a:endParaRPr>
          </a:p>
        </p:txBody>
      </p:sp>
      <p:sp>
        <p:nvSpPr>
          <p:cNvPr id="29" name="Text Box 87">
            <a:extLst>
              <a:ext uri="{FF2B5EF4-FFF2-40B4-BE49-F238E27FC236}">
                <a16:creationId xmlns:a16="http://schemas.microsoft.com/office/drawing/2014/main" id="{82665573-1699-D64C-BCF5-F7726C60FE56}"/>
              </a:ext>
            </a:extLst>
          </p:cNvPr>
          <p:cNvSpPr txBox="1">
            <a:spLocks noChangeArrowheads="1"/>
          </p:cNvSpPr>
          <p:nvPr/>
        </p:nvSpPr>
        <p:spPr bwMode="auto">
          <a:xfrm>
            <a:off x="2222890" y="3236913"/>
            <a:ext cx="900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FF0000"/>
                </a:solidFill>
              </a:rPr>
              <a:t>صفر</a:t>
            </a:r>
            <a:endParaRPr lang="en-US" altLang="ar-SA" sz="2400" b="1">
              <a:solidFill>
                <a:srgbClr val="FF0000"/>
              </a:solidFill>
            </a:endParaRPr>
          </a:p>
        </p:txBody>
      </p:sp>
      <p:grpSp>
        <p:nvGrpSpPr>
          <p:cNvPr id="30" name="Group 53">
            <a:extLst>
              <a:ext uri="{FF2B5EF4-FFF2-40B4-BE49-F238E27FC236}">
                <a16:creationId xmlns:a16="http://schemas.microsoft.com/office/drawing/2014/main" id="{F2E9ED7D-4FDB-C24D-9181-71321285E982}"/>
              </a:ext>
            </a:extLst>
          </p:cNvPr>
          <p:cNvGrpSpPr>
            <a:grpSpLocks/>
          </p:cNvGrpSpPr>
          <p:nvPr/>
        </p:nvGrpSpPr>
        <p:grpSpPr bwMode="auto">
          <a:xfrm>
            <a:off x="5947165" y="3781426"/>
            <a:ext cx="2987675" cy="1822450"/>
            <a:chOff x="2948" y="2322"/>
            <a:chExt cx="1973" cy="836"/>
          </a:xfrm>
        </p:grpSpPr>
        <p:sp>
          <p:nvSpPr>
            <p:cNvPr id="31" name="Line 48">
              <a:extLst>
                <a:ext uri="{FF2B5EF4-FFF2-40B4-BE49-F238E27FC236}">
                  <a16:creationId xmlns:a16="http://schemas.microsoft.com/office/drawing/2014/main" id="{50BC2F80-941B-9D48-A859-DAF636574A74}"/>
                </a:ext>
              </a:extLst>
            </p:cNvPr>
            <p:cNvSpPr>
              <a:spLocks noChangeShapeType="1"/>
            </p:cNvSpPr>
            <p:nvPr/>
          </p:nvSpPr>
          <p:spPr bwMode="auto">
            <a:xfrm flipH="1">
              <a:off x="2948" y="2976"/>
              <a:ext cx="1973"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32" name="Line 49">
              <a:extLst>
                <a:ext uri="{FF2B5EF4-FFF2-40B4-BE49-F238E27FC236}">
                  <a16:creationId xmlns:a16="http://schemas.microsoft.com/office/drawing/2014/main" id="{C7C08617-74CA-BE41-A2F9-6BC278113792}"/>
                </a:ext>
              </a:extLst>
            </p:cNvPr>
            <p:cNvSpPr>
              <a:spLocks noChangeShapeType="1"/>
            </p:cNvSpPr>
            <p:nvPr/>
          </p:nvSpPr>
          <p:spPr bwMode="auto">
            <a:xfrm flipV="1">
              <a:off x="4903" y="2794"/>
              <a:ext cx="0" cy="18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p>
          </p:txBody>
        </p:sp>
        <p:sp>
          <p:nvSpPr>
            <p:cNvPr id="33" name="Line 50">
              <a:extLst>
                <a:ext uri="{FF2B5EF4-FFF2-40B4-BE49-F238E27FC236}">
                  <a16:creationId xmlns:a16="http://schemas.microsoft.com/office/drawing/2014/main" id="{D8FA9B3B-A698-BF41-B995-2A66A8E7DF38}"/>
                </a:ext>
              </a:extLst>
            </p:cNvPr>
            <p:cNvSpPr>
              <a:spLocks noChangeShapeType="1"/>
            </p:cNvSpPr>
            <p:nvPr/>
          </p:nvSpPr>
          <p:spPr bwMode="auto">
            <a:xfrm flipH="1" flipV="1">
              <a:off x="2948" y="2322"/>
              <a:ext cx="18" cy="65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p>
          </p:txBody>
        </p:sp>
        <p:sp>
          <p:nvSpPr>
            <p:cNvPr id="34" name="Line 51">
              <a:extLst>
                <a:ext uri="{FF2B5EF4-FFF2-40B4-BE49-F238E27FC236}">
                  <a16:creationId xmlns:a16="http://schemas.microsoft.com/office/drawing/2014/main" id="{16B631B1-6FA4-DB49-844F-E69EADEA1B23}"/>
                </a:ext>
              </a:extLst>
            </p:cNvPr>
            <p:cNvSpPr>
              <a:spLocks noChangeShapeType="1"/>
            </p:cNvSpPr>
            <p:nvPr/>
          </p:nvSpPr>
          <p:spPr bwMode="auto">
            <a:xfrm flipV="1">
              <a:off x="3946" y="2976"/>
              <a:ext cx="0" cy="182"/>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ar-SA"/>
            </a:p>
          </p:txBody>
        </p:sp>
      </p:grpSp>
      <p:sp>
        <p:nvSpPr>
          <p:cNvPr id="35" name="Text Box 87">
            <a:extLst>
              <a:ext uri="{FF2B5EF4-FFF2-40B4-BE49-F238E27FC236}">
                <a16:creationId xmlns:a16="http://schemas.microsoft.com/office/drawing/2014/main" id="{26E02CA1-29E9-8149-BE62-74B74E706A5F}"/>
              </a:ext>
            </a:extLst>
          </p:cNvPr>
          <p:cNvSpPr txBox="1">
            <a:spLocks noChangeArrowheads="1"/>
          </p:cNvSpPr>
          <p:nvPr/>
        </p:nvSpPr>
        <p:spPr bwMode="auto">
          <a:xfrm>
            <a:off x="5785240" y="5453063"/>
            <a:ext cx="3313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C00000"/>
                </a:solidFill>
              </a:rPr>
              <a:t>متوازيان لأن لهما نفس الميل</a:t>
            </a:r>
            <a:endParaRPr lang="en-US" altLang="ar-SA" sz="2400" b="1" dirty="0">
              <a:solidFill>
                <a:srgbClr val="C00000"/>
              </a:solidFill>
            </a:endParaRPr>
          </a:p>
        </p:txBody>
      </p:sp>
      <p:sp>
        <p:nvSpPr>
          <p:cNvPr id="36" name="Text Box 87">
            <a:extLst>
              <a:ext uri="{FF2B5EF4-FFF2-40B4-BE49-F238E27FC236}">
                <a16:creationId xmlns:a16="http://schemas.microsoft.com/office/drawing/2014/main" id="{40786720-CEC3-2D4D-A317-67DBC254D735}"/>
              </a:ext>
            </a:extLst>
          </p:cNvPr>
          <p:cNvSpPr txBox="1">
            <a:spLocks noChangeArrowheads="1"/>
          </p:cNvSpPr>
          <p:nvPr/>
        </p:nvSpPr>
        <p:spPr bwMode="auto">
          <a:xfrm>
            <a:off x="5697927" y="5999163"/>
            <a:ext cx="3313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لا يوجد مستقيمان متعامدان</a:t>
            </a:r>
            <a:endParaRPr lang="en-US" altLang="ar-SA" sz="2400" b="1" dirty="0">
              <a:solidFill>
                <a:srgbClr val="002060"/>
              </a:solidFill>
            </a:endParaRPr>
          </a:p>
        </p:txBody>
      </p:sp>
      <p:sp>
        <p:nvSpPr>
          <p:cNvPr id="37" name="مربع نص 24">
            <a:extLst>
              <a:ext uri="{FF2B5EF4-FFF2-40B4-BE49-F238E27FC236}">
                <a16:creationId xmlns:a16="http://schemas.microsoft.com/office/drawing/2014/main" id="{2999CC23-C470-1742-9DEA-D2A45D79ABE9}"/>
              </a:ext>
            </a:extLst>
          </p:cNvPr>
          <p:cNvSpPr txBox="1">
            <a:spLocks noChangeArrowheads="1"/>
          </p:cNvSpPr>
          <p:nvPr/>
        </p:nvSpPr>
        <p:spPr bwMode="auto">
          <a:xfrm>
            <a:off x="10027670" y="1975540"/>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rtl="0">
              <a:spcBef>
                <a:spcPct val="0"/>
              </a:spcBef>
              <a:buFontTx/>
              <a:buNone/>
            </a:pPr>
            <a:r>
              <a:rPr lang="ar-SA" altLang="ar-SA" sz="1800" dirty="0">
                <a:solidFill>
                  <a:srgbClr val="C00000"/>
                </a:solidFill>
              </a:rPr>
              <a:t>٣) صـ ١١٥</a:t>
            </a:r>
          </a:p>
        </p:txBody>
      </p:sp>
      <p:sp>
        <p:nvSpPr>
          <p:cNvPr id="38" name="Text Box 58">
            <a:extLst>
              <a:ext uri="{FF2B5EF4-FFF2-40B4-BE49-F238E27FC236}">
                <a16:creationId xmlns:a16="http://schemas.microsoft.com/office/drawing/2014/main" id="{D4A1B540-DE36-C34E-837A-3250DECE22C2}"/>
              </a:ext>
            </a:extLst>
          </p:cNvPr>
          <p:cNvSpPr txBox="1">
            <a:spLocks noChangeArrowheads="1"/>
          </p:cNvSpPr>
          <p:nvPr/>
        </p:nvSpPr>
        <p:spPr bwMode="auto">
          <a:xfrm>
            <a:off x="3970263" y="233636"/>
            <a:ext cx="4968875" cy="457200"/>
          </a:xfrm>
          <a:prstGeom prst="rect">
            <a:avLst/>
          </a:prstGeom>
          <a:solidFill>
            <a:schemeClr val="bg2"/>
          </a:solidFill>
          <a:ln>
            <a:noFill/>
          </a:ln>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FF0000"/>
                </a:solidFill>
              </a:rPr>
              <a:t>المستقيمات المتوازية والمستقيمات المتعامدة</a:t>
            </a:r>
            <a:endParaRPr lang="en-US" altLang="ar-SA" sz="2400" b="1" dirty="0">
              <a:solidFill>
                <a:srgbClr val="FF0000"/>
              </a:solidFill>
            </a:endParaRPr>
          </a:p>
        </p:txBody>
      </p:sp>
      <p:sp>
        <p:nvSpPr>
          <p:cNvPr id="39" name="Text Box 87">
            <a:extLst>
              <a:ext uri="{FF2B5EF4-FFF2-40B4-BE49-F238E27FC236}">
                <a16:creationId xmlns:a16="http://schemas.microsoft.com/office/drawing/2014/main" id="{8728950F-6952-DA43-B7CC-959D20917A0C}"/>
              </a:ext>
            </a:extLst>
          </p:cNvPr>
          <p:cNvSpPr txBox="1">
            <a:spLocks noChangeArrowheads="1"/>
          </p:cNvSpPr>
          <p:nvPr/>
        </p:nvSpPr>
        <p:spPr bwMode="auto">
          <a:xfrm>
            <a:off x="7477515" y="2293938"/>
            <a:ext cx="2376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7030A0"/>
                </a:solidFill>
              </a:rPr>
              <a:t>ــ ٢ ص = -٦س -٢</a:t>
            </a:r>
            <a:endParaRPr lang="en-US" altLang="ar-SA" sz="2400" b="1" dirty="0">
              <a:solidFill>
                <a:srgbClr val="7030A0"/>
              </a:solidFill>
            </a:endParaRPr>
          </a:p>
        </p:txBody>
      </p:sp>
      <p:sp>
        <p:nvSpPr>
          <p:cNvPr id="40" name="Text Box 87">
            <a:extLst>
              <a:ext uri="{FF2B5EF4-FFF2-40B4-BE49-F238E27FC236}">
                <a16:creationId xmlns:a16="http://schemas.microsoft.com/office/drawing/2014/main" id="{1086D03A-3877-7246-A385-32FDB2F18076}"/>
              </a:ext>
            </a:extLst>
          </p:cNvPr>
          <p:cNvSpPr txBox="1">
            <a:spLocks noChangeArrowheads="1"/>
          </p:cNvSpPr>
          <p:nvPr/>
        </p:nvSpPr>
        <p:spPr bwMode="auto">
          <a:xfrm>
            <a:off x="7336227" y="2828926"/>
            <a:ext cx="2376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chemeClr val="accent5">
                    <a:lumMod val="50000"/>
                  </a:schemeClr>
                </a:solidFill>
              </a:rPr>
              <a:t>-</a:t>
            </a:r>
            <a:r>
              <a:rPr lang="ar-SA" altLang="ar-SA" sz="2400" b="1" u="sng" dirty="0">
                <a:solidFill>
                  <a:schemeClr val="accent5">
                    <a:lumMod val="50000"/>
                  </a:schemeClr>
                </a:solidFill>
              </a:rPr>
              <a:t>٢</a:t>
            </a:r>
            <a:r>
              <a:rPr lang="ar-SA" altLang="ar-SA" sz="2400" b="1" dirty="0">
                <a:solidFill>
                  <a:schemeClr val="accent5">
                    <a:lumMod val="50000"/>
                  </a:schemeClr>
                </a:solidFill>
              </a:rPr>
              <a:t>ص = -</a:t>
            </a:r>
            <a:r>
              <a:rPr lang="ar-SA" altLang="ar-SA" sz="2400" b="1" u="sng" dirty="0">
                <a:solidFill>
                  <a:schemeClr val="accent5">
                    <a:lumMod val="50000"/>
                  </a:schemeClr>
                </a:solidFill>
              </a:rPr>
              <a:t>٦</a:t>
            </a:r>
            <a:r>
              <a:rPr lang="ar-SA" altLang="ar-SA" sz="2400" b="1" dirty="0">
                <a:solidFill>
                  <a:schemeClr val="accent5">
                    <a:lumMod val="50000"/>
                  </a:schemeClr>
                </a:solidFill>
              </a:rPr>
              <a:t>س -</a:t>
            </a:r>
            <a:r>
              <a:rPr lang="ar-SA" altLang="ar-SA" sz="2400" b="1" u="sng" dirty="0">
                <a:solidFill>
                  <a:schemeClr val="accent5">
                    <a:lumMod val="50000"/>
                  </a:schemeClr>
                </a:solidFill>
              </a:rPr>
              <a:t>٢</a:t>
            </a:r>
            <a:endParaRPr lang="en-US" altLang="ar-SA" sz="2400" b="1" u="sng" dirty="0">
              <a:solidFill>
                <a:schemeClr val="accent5">
                  <a:lumMod val="50000"/>
                </a:schemeClr>
              </a:solidFill>
            </a:endParaRPr>
          </a:p>
        </p:txBody>
      </p:sp>
      <p:sp>
        <p:nvSpPr>
          <p:cNvPr id="41" name="Text Box 87">
            <a:extLst>
              <a:ext uri="{FF2B5EF4-FFF2-40B4-BE49-F238E27FC236}">
                <a16:creationId xmlns:a16="http://schemas.microsoft.com/office/drawing/2014/main" id="{EA0CB33B-F87B-1845-993C-1C8C13EE2410}"/>
              </a:ext>
            </a:extLst>
          </p:cNvPr>
          <p:cNvSpPr txBox="1">
            <a:spLocks noChangeArrowheads="1"/>
          </p:cNvSpPr>
          <p:nvPr/>
        </p:nvSpPr>
        <p:spPr bwMode="auto">
          <a:xfrm>
            <a:off x="9171377" y="3206751"/>
            <a:ext cx="485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FF0000"/>
                </a:solidFill>
              </a:rPr>
              <a:t>-٢</a:t>
            </a:r>
            <a:endParaRPr lang="en-US" altLang="ar-SA" sz="2400" b="1">
              <a:solidFill>
                <a:srgbClr val="FF0000"/>
              </a:solidFill>
            </a:endParaRPr>
          </a:p>
        </p:txBody>
      </p:sp>
      <p:sp>
        <p:nvSpPr>
          <p:cNvPr id="42" name="Text Box 87">
            <a:extLst>
              <a:ext uri="{FF2B5EF4-FFF2-40B4-BE49-F238E27FC236}">
                <a16:creationId xmlns:a16="http://schemas.microsoft.com/office/drawing/2014/main" id="{FCE5A52F-5E8B-8F42-8C76-3BCF6E38011A}"/>
              </a:ext>
            </a:extLst>
          </p:cNvPr>
          <p:cNvSpPr txBox="1">
            <a:spLocks noChangeArrowheads="1"/>
          </p:cNvSpPr>
          <p:nvPr/>
        </p:nvSpPr>
        <p:spPr bwMode="auto">
          <a:xfrm>
            <a:off x="8249040" y="3198813"/>
            <a:ext cx="485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FF0000"/>
                </a:solidFill>
              </a:rPr>
              <a:t>-٢</a:t>
            </a:r>
            <a:endParaRPr lang="en-US" altLang="ar-SA" sz="2400" b="1">
              <a:solidFill>
                <a:srgbClr val="FF0000"/>
              </a:solidFill>
            </a:endParaRPr>
          </a:p>
        </p:txBody>
      </p:sp>
      <p:sp>
        <p:nvSpPr>
          <p:cNvPr id="43" name="Text Box 87">
            <a:extLst>
              <a:ext uri="{FF2B5EF4-FFF2-40B4-BE49-F238E27FC236}">
                <a16:creationId xmlns:a16="http://schemas.microsoft.com/office/drawing/2014/main" id="{6A1DB237-8AFF-3548-AD4F-31CA1DB5EE64}"/>
              </a:ext>
            </a:extLst>
          </p:cNvPr>
          <p:cNvSpPr txBox="1">
            <a:spLocks noChangeArrowheads="1"/>
          </p:cNvSpPr>
          <p:nvPr/>
        </p:nvSpPr>
        <p:spPr bwMode="auto">
          <a:xfrm>
            <a:off x="7625152" y="3190876"/>
            <a:ext cx="485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FF0000"/>
                </a:solidFill>
              </a:rPr>
              <a:t>-٢</a:t>
            </a:r>
            <a:endParaRPr lang="en-US" altLang="ar-SA" sz="2400" b="1">
              <a:solidFill>
                <a:srgbClr val="FF0000"/>
              </a:solidFill>
            </a:endParaRPr>
          </a:p>
        </p:txBody>
      </p:sp>
      <p:cxnSp>
        <p:nvCxnSpPr>
          <p:cNvPr id="44" name="موصل مستقيم 43">
            <a:extLst>
              <a:ext uri="{FF2B5EF4-FFF2-40B4-BE49-F238E27FC236}">
                <a16:creationId xmlns:a16="http://schemas.microsoft.com/office/drawing/2014/main" id="{2BDE36C5-C221-1242-BCDD-071E7DF3AFB2}"/>
              </a:ext>
            </a:extLst>
          </p:cNvPr>
          <p:cNvCxnSpPr>
            <a:cxnSpLocks/>
          </p:cNvCxnSpPr>
          <p:nvPr/>
        </p:nvCxnSpPr>
        <p:spPr>
          <a:xfrm flipH="1">
            <a:off x="4383477" y="1228203"/>
            <a:ext cx="190817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عنصر نائب لرقم الشريحة 1">
            <a:extLst>
              <a:ext uri="{FF2B5EF4-FFF2-40B4-BE49-F238E27FC236}">
                <a16:creationId xmlns:a16="http://schemas.microsoft.com/office/drawing/2014/main" id="{69D24BFE-4AFB-5644-BE85-4392231FFA92}"/>
              </a:ext>
            </a:extLst>
          </p:cNvPr>
          <p:cNvSpPr>
            <a:spLocks noGrp="1"/>
          </p:cNvSpPr>
          <p:nvPr>
            <p:ph type="sldNum" sz="quarter" idx="12"/>
          </p:nvPr>
        </p:nvSpPr>
        <p:spPr>
          <a:xfrm>
            <a:off x="1080571" y="5932467"/>
            <a:ext cx="2743200" cy="365125"/>
          </a:xfrm>
        </p:spPr>
        <p:txBody>
          <a:bodyPr/>
          <a:lstStyle/>
          <a:p>
            <a:fld id="{E277FB82-6900-4FF8-BDA9-6B51EE998D2C}" type="slidenum">
              <a:rPr lang="ar-EG" smtClean="0"/>
              <a:t>373</a:t>
            </a:fld>
            <a:endParaRPr lang="ar-EG" dirty="0"/>
          </a:p>
        </p:txBody>
      </p:sp>
    </p:spTree>
    <p:extLst>
      <p:ext uri="{BB962C8B-B14F-4D97-AF65-F5344CB8AC3E}">
        <p14:creationId xmlns:p14="http://schemas.microsoft.com/office/powerpoint/2010/main" val="1195251609"/>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book close.wav"/>
          </p:stSnd>
        </p:sndAc>
      </p:transition>
    </mc:Choice>
    <mc:Fallback xmlns="">
      <p:transition spd="slow">
        <p:dissolve/>
        <p:sndAc>
          <p:stSnd>
            <p:snd r:embed="rId8" name="book clo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ppt_x</p:attrName>
                                        </p:attrNameLst>
                                      </p:cBhvr>
                                      <p:tavLst>
                                        <p:tav tm="0">
                                          <p:val>
                                            <p:strVal val="#ppt_x-.2"/>
                                          </p:val>
                                        </p:tav>
                                        <p:tav tm="100000">
                                          <p:val>
                                            <p:strVal val="#ppt_x"/>
                                          </p:val>
                                        </p:tav>
                                      </p:tavLst>
                                    </p:anim>
                                    <p:anim calcmode="lin" valueType="num">
                                      <p:cBhvr>
                                        <p:cTn id="1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ppt_x</p:attrName>
                                        </p:attrNameLst>
                                      </p:cBhvr>
                                      <p:tavLst>
                                        <p:tav tm="0">
                                          <p:val>
                                            <p:strVal val="#ppt_x-.2"/>
                                          </p:val>
                                        </p:tav>
                                        <p:tav tm="100000">
                                          <p:val>
                                            <p:strVal val="#ppt_x"/>
                                          </p:val>
                                        </p:tav>
                                      </p:tavLst>
                                    </p:anim>
                                    <p:anim calcmode="lin" valueType="num">
                                      <p:cBhvr>
                                        <p:cTn id="2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4"/>
                                        </p:tgtEl>
                                      </p:cBhvr>
                                    </p:animEffect>
                                  </p:childTnLst>
                                </p:cTn>
                              </p:par>
                              <p:par>
                                <p:cTn id="24" presetID="29"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1000" fill="hold"/>
                                        <p:tgtEl>
                                          <p:spTgt spid="22"/>
                                        </p:tgtEl>
                                        <p:attrNameLst>
                                          <p:attrName>ppt_x</p:attrName>
                                        </p:attrNameLst>
                                      </p:cBhvr>
                                      <p:tavLst>
                                        <p:tav tm="0">
                                          <p:val>
                                            <p:strVal val="#ppt_x-.2"/>
                                          </p:val>
                                        </p:tav>
                                        <p:tav tm="100000">
                                          <p:val>
                                            <p:strVal val="#ppt_x"/>
                                          </p:val>
                                        </p:tav>
                                      </p:tavLst>
                                    </p:anim>
                                    <p:anim calcmode="lin" valueType="num">
                                      <p:cBhvr>
                                        <p:cTn id="27"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28" dur="1000"/>
                                        <p:tgtEl>
                                          <p:spTgt spid="22"/>
                                        </p:tgtEl>
                                      </p:cBhvr>
                                    </p:animEffect>
                                  </p:childTnLst>
                                </p:cTn>
                              </p:par>
                              <p:par>
                                <p:cTn id="29" presetID="29"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1000" fill="hold"/>
                                        <p:tgtEl>
                                          <p:spTgt spid="26"/>
                                        </p:tgtEl>
                                        <p:attrNameLst>
                                          <p:attrName>ppt_x</p:attrName>
                                        </p:attrNameLst>
                                      </p:cBhvr>
                                      <p:tavLst>
                                        <p:tav tm="0">
                                          <p:val>
                                            <p:strVal val="#ppt_x-.2"/>
                                          </p:val>
                                        </p:tav>
                                        <p:tav tm="100000">
                                          <p:val>
                                            <p:strVal val="#ppt_x"/>
                                          </p:val>
                                        </p:tav>
                                      </p:tavLst>
                                    </p:anim>
                                    <p:anim calcmode="lin" valueType="num">
                                      <p:cBhvr>
                                        <p:cTn id="32"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33" dur="10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3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800" decel="100000"/>
                                        <p:tgtEl>
                                          <p:spTgt spid="18"/>
                                        </p:tgtEl>
                                      </p:cBhvr>
                                    </p:animEffect>
                                    <p:anim calcmode="lin" valueType="num">
                                      <p:cBhvr>
                                        <p:cTn id="39" dur="800" decel="100000" fill="hold"/>
                                        <p:tgtEl>
                                          <p:spTgt spid="18"/>
                                        </p:tgtEl>
                                        <p:attrNameLst>
                                          <p:attrName>style.rotation</p:attrName>
                                        </p:attrNameLst>
                                      </p:cBhvr>
                                      <p:tavLst>
                                        <p:tav tm="0">
                                          <p:val>
                                            <p:fltVal val="-90"/>
                                          </p:val>
                                        </p:tav>
                                        <p:tav tm="100000">
                                          <p:val>
                                            <p:fltVal val="0"/>
                                          </p:val>
                                        </p:tav>
                                      </p:tavLst>
                                    </p:anim>
                                    <p:anim calcmode="lin" valueType="num">
                                      <p:cBhvr>
                                        <p:cTn id="40" dur="800" decel="100000" fill="hold"/>
                                        <p:tgtEl>
                                          <p:spTgt spid="18"/>
                                        </p:tgtEl>
                                        <p:attrNameLst>
                                          <p:attrName>ppt_x</p:attrName>
                                        </p:attrNameLst>
                                      </p:cBhvr>
                                      <p:tavLst>
                                        <p:tav tm="0">
                                          <p:val>
                                            <p:strVal val="#ppt_x+0.4"/>
                                          </p:val>
                                        </p:tav>
                                        <p:tav tm="100000">
                                          <p:val>
                                            <p:strVal val="#ppt_x-0.05"/>
                                          </p:val>
                                        </p:tav>
                                      </p:tavLst>
                                    </p:anim>
                                    <p:anim calcmode="lin" valueType="num">
                                      <p:cBhvr>
                                        <p:cTn id="41" dur="800" decel="100000" fill="hold"/>
                                        <p:tgtEl>
                                          <p:spTgt spid="18"/>
                                        </p:tgtEl>
                                        <p:attrNameLst>
                                          <p:attrName>ppt_y</p:attrName>
                                        </p:attrNameLst>
                                      </p:cBhvr>
                                      <p:tavLst>
                                        <p:tav tm="0">
                                          <p:val>
                                            <p:strVal val="#ppt_y-0.4"/>
                                          </p:val>
                                        </p:tav>
                                        <p:tav tm="100000">
                                          <p:val>
                                            <p:strVal val="#ppt_y+0.1"/>
                                          </p:val>
                                        </p:tav>
                                      </p:tavLst>
                                    </p:anim>
                                    <p:anim calcmode="lin" valueType="num">
                                      <p:cBhvr>
                                        <p:cTn id="42"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43"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44" presetID="3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800" decel="100000"/>
                                        <p:tgtEl>
                                          <p:spTgt spid="23"/>
                                        </p:tgtEl>
                                      </p:cBhvr>
                                    </p:animEffect>
                                    <p:anim calcmode="lin" valueType="num">
                                      <p:cBhvr>
                                        <p:cTn id="47" dur="800" decel="100000" fill="hold"/>
                                        <p:tgtEl>
                                          <p:spTgt spid="23"/>
                                        </p:tgtEl>
                                        <p:attrNameLst>
                                          <p:attrName>style.rotation</p:attrName>
                                        </p:attrNameLst>
                                      </p:cBhvr>
                                      <p:tavLst>
                                        <p:tav tm="0">
                                          <p:val>
                                            <p:fltVal val="-90"/>
                                          </p:val>
                                        </p:tav>
                                        <p:tav tm="100000">
                                          <p:val>
                                            <p:fltVal val="0"/>
                                          </p:val>
                                        </p:tav>
                                      </p:tavLst>
                                    </p:anim>
                                    <p:anim calcmode="lin" valueType="num">
                                      <p:cBhvr>
                                        <p:cTn id="48" dur="800" decel="100000" fill="hold"/>
                                        <p:tgtEl>
                                          <p:spTgt spid="23"/>
                                        </p:tgtEl>
                                        <p:attrNameLst>
                                          <p:attrName>ppt_x</p:attrName>
                                        </p:attrNameLst>
                                      </p:cBhvr>
                                      <p:tavLst>
                                        <p:tav tm="0">
                                          <p:val>
                                            <p:strVal val="#ppt_x+0.4"/>
                                          </p:val>
                                        </p:tav>
                                        <p:tav tm="100000">
                                          <p:val>
                                            <p:strVal val="#ppt_x-0.05"/>
                                          </p:val>
                                        </p:tav>
                                      </p:tavLst>
                                    </p:anim>
                                    <p:anim calcmode="lin" valueType="num">
                                      <p:cBhvr>
                                        <p:cTn id="49" dur="800" decel="100000" fill="hold"/>
                                        <p:tgtEl>
                                          <p:spTgt spid="23"/>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par>
                                <p:cTn id="52" presetID="30"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800" decel="100000"/>
                                        <p:tgtEl>
                                          <p:spTgt spid="27"/>
                                        </p:tgtEl>
                                      </p:cBhvr>
                                    </p:animEffect>
                                    <p:anim calcmode="lin" valueType="num">
                                      <p:cBhvr>
                                        <p:cTn id="55" dur="800" decel="100000" fill="hold"/>
                                        <p:tgtEl>
                                          <p:spTgt spid="27"/>
                                        </p:tgtEl>
                                        <p:attrNameLst>
                                          <p:attrName>style.rotation</p:attrName>
                                        </p:attrNameLst>
                                      </p:cBhvr>
                                      <p:tavLst>
                                        <p:tav tm="0">
                                          <p:val>
                                            <p:fltVal val="-90"/>
                                          </p:val>
                                        </p:tav>
                                        <p:tav tm="100000">
                                          <p:val>
                                            <p:fltVal val="0"/>
                                          </p:val>
                                        </p:tav>
                                      </p:tavLst>
                                    </p:anim>
                                    <p:anim calcmode="lin" valueType="num">
                                      <p:cBhvr>
                                        <p:cTn id="56" dur="800" decel="100000" fill="hold"/>
                                        <p:tgtEl>
                                          <p:spTgt spid="27"/>
                                        </p:tgtEl>
                                        <p:attrNameLst>
                                          <p:attrName>ppt_x</p:attrName>
                                        </p:attrNameLst>
                                      </p:cBhvr>
                                      <p:tavLst>
                                        <p:tav tm="0">
                                          <p:val>
                                            <p:strVal val="#ppt_x+0.4"/>
                                          </p:val>
                                        </p:tav>
                                        <p:tav tm="100000">
                                          <p:val>
                                            <p:strVal val="#ppt_x-0.05"/>
                                          </p:val>
                                        </p:tav>
                                      </p:tavLst>
                                    </p:anim>
                                    <p:anim calcmode="lin" valueType="num">
                                      <p:cBhvr>
                                        <p:cTn id="57" dur="800" decel="100000" fill="hold"/>
                                        <p:tgtEl>
                                          <p:spTgt spid="27"/>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27"/>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27"/>
                                        </p:tgtEl>
                                        <p:attrNameLst>
                                          <p:attrName>ppt_y</p:attrName>
                                        </p:attrNameLst>
                                      </p:cBhvr>
                                      <p:tavLst>
                                        <p:tav tm="0">
                                          <p:val>
                                            <p:strVal val="#ppt_y+0.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0" presetClass="entr" presetSubtype="0" fill="hold" grpId="0" nodeType="click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800" decel="100000"/>
                                        <p:tgtEl>
                                          <p:spTgt spid="39"/>
                                        </p:tgtEl>
                                      </p:cBhvr>
                                    </p:animEffect>
                                    <p:anim calcmode="lin" valueType="num">
                                      <p:cBhvr>
                                        <p:cTn id="65" dur="800" decel="100000" fill="hold"/>
                                        <p:tgtEl>
                                          <p:spTgt spid="39"/>
                                        </p:tgtEl>
                                        <p:attrNameLst>
                                          <p:attrName>style.rotation</p:attrName>
                                        </p:attrNameLst>
                                      </p:cBhvr>
                                      <p:tavLst>
                                        <p:tav tm="0">
                                          <p:val>
                                            <p:fltVal val="-90"/>
                                          </p:val>
                                        </p:tav>
                                        <p:tav tm="100000">
                                          <p:val>
                                            <p:fltVal val="0"/>
                                          </p:val>
                                        </p:tav>
                                      </p:tavLst>
                                    </p:anim>
                                    <p:anim calcmode="lin" valueType="num">
                                      <p:cBhvr>
                                        <p:cTn id="66" dur="800" decel="100000" fill="hold"/>
                                        <p:tgtEl>
                                          <p:spTgt spid="39"/>
                                        </p:tgtEl>
                                        <p:attrNameLst>
                                          <p:attrName>ppt_x</p:attrName>
                                        </p:attrNameLst>
                                      </p:cBhvr>
                                      <p:tavLst>
                                        <p:tav tm="0">
                                          <p:val>
                                            <p:strVal val="#ppt_x+0.4"/>
                                          </p:val>
                                        </p:tav>
                                        <p:tav tm="100000">
                                          <p:val>
                                            <p:strVal val="#ppt_x-0.05"/>
                                          </p:val>
                                        </p:tav>
                                      </p:tavLst>
                                    </p:anim>
                                    <p:anim calcmode="lin" valueType="num">
                                      <p:cBhvr>
                                        <p:cTn id="67" dur="800" decel="100000" fill="hold"/>
                                        <p:tgtEl>
                                          <p:spTgt spid="39"/>
                                        </p:tgtEl>
                                        <p:attrNameLst>
                                          <p:attrName>ppt_y</p:attrName>
                                        </p:attrNameLst>
                                      </p:cBhvr>
                                      <p:tavLst>
                                        <p:tav tm="0">
                                          <p:val>
                                            <p:strVal val="#ppt_y-0.4"/>
                                          </p:val>
                                        </p:tav>
                                        <p:tav tm="100000">
                                          <p:val>
                                            <p:strVal val="#ppt_y+0.1"/>
                                          </p:val>
                                        </p:tav>
                                      </p:tavLst>
                                    </p:anim>
                                    <p:anim calcmode="lin" valueType="num">
                                      <p:cBhvr>
                                        <p:cTn id="68" dur="200" accel="100000" fill="hold">
                                          <p:stCondLst>
                                            <p:cond delay="800"/>
                                          </p:stCondLst>
                                        </p:cTn>
                                        <p:tgtEl>
                                          <p:spTgt spid="39"/>
                                        </p:tgtEl>
                                        <p:attrNameLst>
                                          <p:attrName>ppt_x</p:attrName>
                                        </p:attrNameLst>
                                      </p:cBhvr>
                                      <p:tavLst>
                                        <p:tav tm="0">
                                          <p:val>
                                            <p:strVal val="#ppt_x-0.05"/>
                                          </p:val>
                                        </p:tav>
                                        <p:tav tm="100000">
                                          <p:val>
                                            <p:strVal val="#ppt_x"/>
                                          </p:val>
                                        </p:tav>
                                      </p:tavLst>
                                    </p:anim>
                                    <p:anim calcmode="lin" valueType="num">
                                      <p:cBhvr>
                                        <p:cTn id="69" dur="200" accel="100000" fill="hold">
                                          <p:stCondLst>
                                            <p:cond delay="800"/>
                                          </p:stCondLst>
                                        </p:cTn>
                                        <p:tgtEl>
                                          <p:spTgt spid="39"/>
                                        </p:tgtEl>
                                        <p:attrNameLst>
                                          <p:attrName>ppt_y</p:attrName>
                                        </p:attrNameLst>
                                      </p:cBhvr>
                                      <p:tavLst>
                                        <p:tav tm="0">
                                          <p:val>
                                            <p:strVal val="#ppt_y+0.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30" presetClass="entr" presetSubtype="0" fill="hold" grpId="0" nodeType="click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800" decel="100000"/>
                                        <p:tgtEl>
                                          <p:spTgt spid="40"/>
                                        </p:tgtEl>
                                      </p:cBhvr>
                                    </p:animEffect>
                                    <p:anim calcmode="lin" valueType="num">
                                      <p:cBhvr>
                                        <p:cTn id="75" dur="800" decel="100000" fill="hold"/>
                                        <p:tgtEl>
                                          <p:spTgt spid="40"/>
                                        </p:tgtEl>
                                        <p:attrNameLst>
                                          <p:attrName>style.rotation</p:attrName>
                                        </p:attrNameLst>
                                      </p:cBhvr>
                                      <p:tavLst>
                                        <p:tav tm="0">
                                          <p:val>
                                            <p:fltVal val="-90"/>
                                          </p:val>
                                        </p:tav>
                                        <p:tav tm="100000">
                                          <p:val>
                                            <p:fltVal val="0"/>
                                          </p:val>
                                        </p:tav>
                                      </p:tavLst>
                                    </p:anim>
                                    <p:anim calcmode="lin" valueType="num">
                                      <p:cBhvr>
                                        <p:cTn id="76" dur="800" decel="100000" fill="hold"/>
                                        <p:tgtEl>
                                          <p:spTgt spid="40"/>
                                        </p:tgtEl>
                                        <p:attrNameLst>
                                          <p:attrName>ppt_x</p:attrName>
                                        </p:attrNameLst>
                                      </p:cBhvr>
                                      <p:tavLst>
                                        <p:tav tm="0">
                                          <p:val>
                                            <p:strVal val="#ppt_x+0.4"/>
                                          </p:val>
                                        </p:tav>
                                        <p:tav tm="100000">
                                          <p:val>
                                            <p:strVal val="#ppt_x-0.05"/>
                                          </p:val>
                                        </p:tav>
                                      </p:tavLst>
                                    </p:anim>
                                    <p:anim calcmode="lin" valueType="num">
                                      <p:cBhvr>
                                        <p:cTn id="77" dur="800" decel="100000" fill="hold"/>
                                        <p:tgtEl>
                                          <p:spTgt spid="40"/>
                                        </p:tgtEl>
                                        <p:attrNameLst>
                                          <p:attrName>ppt_y</p:attrName>
                                        </p:attrNameLst>
                                      </p:cBhvr>
                                      <p:tavLst>
                                        <p:tav tm="0">
                                          <p:val>
                                            <p:strVal val="#ppt_y-0.4"/>
                                          </p:val>
                                        </p:tav>
                                        <p:tav tm="100000">
                                          <p:val>
                                            <p:strVal val="#ppt_y+0.1"/>
                                          </p:val>
                                        </p:tav>
                                      </p:tavLst>
                                    </p:anim>
                                    <p:anim calcmode="lin" valueType="num">
                                      <p:cBhvr>
                                        <p:cTn id="78" dur="200" accel="100000" fill="hold">
                                          <p:stCondLst>
                                            <p:cond delay="800"/>
                                          </p:stCondLst>
                                        </p:cTn>
                                        <p:tgtEl>
                                          <p:spTgt spid="40"/>
                                        </p:tgtEl>
                                        <p:attrNameLst>
                                          <p:attrName>ppt_x</p:attrName>
                                        </p:attrNameLst>
                                      </p:cBhvr>
                                      <p:tavLst>
                                        <p:tav tm="0">
                                          <p:val>
                                            <p:strVal val="#ppt_x-0.05"/>
                                          </p:val>
                                        </p:tav>
                                        <p:tav tm="100000">
                                          <p:val>
                                            <p:strVal val="#ppt_x"/>
                                          </p:val>
                                        </p:tav>
                                      </p:tavLst>
                                    </p:anim>
                                    <p:anim calcmode="lin" valueType="num">
                                      <p:cBhvr>
                                        <p:cTn id="79" dur="200" accel="100000" fill="hold">
                                          <p:stCondLst>
                                            <p:cond delay="800"/>
                                          </p:stCondLst>
                                        </p:cTn>
                                        <p:tgtEl>
                                          <p:spTgt spid="40"/>
                                        </p:tgtEl>
                                        <p:attrNameLst>
                                          <p:attrName>ppt_y</p:attrName>
                                        </p:attrNameLst>
                                      </p:cBhvr>
                                      <p:tavLst>
                                        <p:tav tm="0">
                                          <p:val>
                                            <p:strVal val="#ppt_y+0.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30" presetClass="entr" presetSubtype="0" fill="hold" grpId="0" nodeType="click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800" decel="100000"/>
                                        <p:tgtEl>
                                          <p:spTgt spid="41"/>
                                        </p:tgtEl>
                                      </p:cBhvr>
                                    </p:animEffect>
                                    <p:anim calcmode="lin" valueType="num">
                                      <p:cBhvr>
                                        <p:cTn id="85" dur="800" decel="100000" fill="hold"/>
                                        <p:tgtEl>
                                          <p:spTgt spid="41"/>
                                        </p:tgtEl>
                                        <p:attrNameLst>
                                          <p:attrName>style.rotation</p:attrName>
                                        </p:attrNameLst>
                                      </p:cBhvr>
                                      <p:tavLst>
                                        <p:tav tm="0">
                                          <p:val>
                                            <p:fltVal val="-90"/>
                                          </p:val>
                                        </p:tav>
                                        <p:tav tm="100000">
                                          <p:val>
                                            <p:fltVal val="0"/>
                                          </p:val>
                                        </p:tav>
                                      </p:tavLst>
                                    </p:anim>
                                    <p:anim calcmode="lin" valueType="num">
                                      <p:cBhvr>
                                        <p:cTn id="86" dur="800" decel="100000" fill="hold"/>
                                        <p:tgtEl>
                                          <p:spTgt spid="41"/>
                                        </p:tgtEl>
                                        <p:attrNameLst>
                                          <p:attrName>ppt_x</p:attrName>
                                        </p:attrNameLst>
                                      </p:cBhvr>
                                      <p:tavLst>
                                        <p:tav tm="0">
                                          <p:val>
                                            <p:strVal val="#ppt_x+0.4"/>
                                          </p:val>
                                        </p:tav>
                                        <p:tav tm="100000">
                                          <p:val>
                                            <p:strVal val="#ppt_x-0.05"/>
                                          </p:val>
                                        </p:tav>
                                      </p:tavLst>
                                    </p:anim>
                                    <p:anim calcmode="lin" valueType="num">
                                      <p:cBhvr>
                                        <p:cTn id="87" dur="800" decel="100000" fill="hold"/>
                                        <p:tgtEl>
                                          <p:spTgt spid="41"/>
                                        </p:tgtEl>
                                        <p:attrNameLst>
                                          <p:attrName>ppt_y</p:attrName>
                                        </p:attrNameLst>
                                      </p:cBhvr>
                                      <p:tavLst>
                                        <p:tav tm="0">
                                          <p:val>
                                            <p:strVal val="#ppt_y-0.4"/>
                                          </p:val>
                                        </p:tav>
                                        <p:tav tm="100000">
                                          <p:val>
                                            <p:strVal val="#ppt_y+0.1"/>
                                          </p:val>
                                        </p:tav>
                                      </p:tavLst>
                                    </p:anim>
                                    <p:anim calcmode="lin" valueType="num">
                                      <p:cBhvr>
                                        <p:cTn id="88" dur="200" accel="100000" fill="hold">
                                          <p:stCondLst>
                                            <p:cond delay="800"/>
                                          </p:stCondLst>
                                        </p:cTn>
                                        <p:tgtEl>
                                          <p:spTgt spid="41"/>
                                        </p:tgtEl>
                                        <p:attrNameLst>
                                          <p:attrName>ppt_x</p:attrName>
                                        </p:attrNameLst>
                                      </p:cBhvr>
                                      <p:tavLst>
                                        <p:tav tm="0">
                                          <p:val>
                                            <p:strVal val="#ppt_x-0.05"/>
                                          </p:val>
                                        </p:tav>
                                        <p:tav tm="100000">
                                          <p:val>
                                            <p:strVal val="#ppt_x"/>
                                          </p:val>
                                        </p:tav>
                                      </p:tavLst>
                                    </p:anim>
                                    <p:anim calcmode="lin" valueType="num">
                                      <p:cBhvr>
                                        <p:cTn id="89" dur="200" accel="100000" fill="hold">
                                          <p:stCondLst>
                                            <p:cond delay="800"/>
                                          </p:stCondLst>
                                        </p:cTn>
                                        <p:tgtEl>
                                          <p:spTgt spid="41"/>
                                        </p:tgtEl>
                                        <p:attrNameLst>
                                          <p:attrName>ppt_y</p:attrName>
                                        </p:attrNameLst>
                                      </p:cBhvr>
                                      <p:tavLst>
                                        <p:tav tm="0">
                                          <p:val>
                                            <p:strVal val="#ppt_y+0.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30" presetClass="entr" presetSubtype="0" fill="hold" grpId="0" nodeType="click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fade">
                                      <p:cBhvr>
                                        <p:cTn id="94" dur="800" decel="100000"/>
                                        <p:tgtEl>
                                          <p:spTgt spid="42"/>
                                        </p:tgtEl>
                                      </p:cBhvr>
                                    </p:animEffect>
                                    <p:anim calcmode="lin" valueType="num">
                                      <p:cBhvr>
                                        <p:cTn id="95" dur="800" decel="100000" fill="hold"/>
                                        <p:tgtEl>
                                          <p:spTgt spid="42"/>
                                        </p:tgtEl>
                                        <p:attrNameLst>
                                          <p:attrName>style.rotation</p:attrName>
                                        </p:attrNameLst>
                                      </p:cBhvr>
                                      <p:tavLst>
                                        <p:tav tm="0">
                                          <p:val>
                                            <p:fltVal val="-90"/>
                                          </p:val>
                                        </p:tav>
                                        <p:tav tm="100000">
                                          <p:val>
                                            <p:fltVal val="0"/>
                                          </p:val>
                                        </p:tav>
                                      </p:tavLst>
                                    </p:anim>
                                    <p:anim calcmode="lin" valueType="num">
                                      <p:cBhvr>
                                        <p:cTn id="96" dur="800" decel="100000" fill="hold"/>
                                        <p:tgtEl>
                                          <p:spTgt spid="42"/>
                                        </p:tgtEl>
                                        <p:attrNameLst>
                                          <p:attrName>ppt_x</p:attrName>
                                        </p:attrNameLst>
                                      </p:cBhvr>
                                      <p:tavLst>
                                        <p:tav tm="0">
                                          <p:val>
                                            <p:strVal val="#ppt_x+0.4"/>
                                          </p:val>
                                        </p:tav>
                                        <p:tav tm="100000">
                                          <p:val>
                                            <p:strVal val="#ppt_x-0.05"/>
                                          </p:val>
                                        </p:tav>
                                      </p:tavLst>
                                    </p:anim>
                                    <p:anim calcmode="lin" valueType="num">
                                      <p:cBhvr>
                                        <p:cTn id="97" dur="800" decel="100000" fill="hold"/>
                                        <p:tgtEl>
                                          <p:spTgt spid="42"/>
                                        </p:tgtEl>
                                        <p:attrNameLst>
                                          <p:attrName>ppt_y</p:attrName>
                                        </p:attrNameLst>
                                      </p:cBhvr>
                                      <p:tavLst>
                                        <p:tav tm="0">
                                          <p:val>
                                            <p:strVal val="#ppt_y-0.4"/>
                                          </p:val>
                                        </p:tav>
                                        <p:tav tm="100000">
                                          <p:val>
                                            <p:strVal val="#ppt_y+0.1"/>
                                          </p:val>
                                        </p:tav>
                                      </p:tavLst>
                                    </p:anim>
                                    <p:anim calcmode="lin" valueType="num">
                                      <p:cBhvr>
                                        <p:cTn id="98" dur="200" accel="100000" fill="hold">
                                          <p:stCondLst>
                                            <p:cond delay="800"/>
                                          </p:stCondLst>
                                        </p:cTn>
                                        <p:tgtEl>
                                          <p:spTgt spid="42"/>
                                        </p:tgtEl>
                                        <p:attrNameLst>
                                          <p:attrName>ppt_x</p:attrName>
                                        </p:attrNameLst>
                                      </p:cBhvr>
                                      <p:tavLst>
                                        <p:tav tm="0">
                                          <p:val>
                                            <p:strVal val="#ppt_x-0.05"/>
                                          </p:val>
                                        </p:tav>
                                        <p:tav tm="100000">
                                          <p:val>
                                            <p:strVal val="#ppt_x"/>
                                          </p:val>
                                        </p:tav>
                                      </p:tavLst>
                                    </p:anim>
                                    <p:anim calcmode="lin" valueType="num">
                                      <p:cBhvr>
                                        <p:cTn id="99" dur="200" accel="100000" fill="hold">
                                          <p:stCondLst>
                                            <p:cond delay="800"/>
                                          </p:stCondLst>
                                        </p:cTn>
                                        <p:tgtEl>
                                          <p:spTgt spid="42"/>
                                        </p:tgtEl>
                                        <p:attrNameLst>
                                          <p:attrName>ppt_y</p:attrName>
                                        </p:attrNameLst>
                                      </p:cBhvr>
                                      <p:tavLst>
                                        <p:tav tm="0">
                                          <p:val>
                                            <p:strVal val="#ppt_y+0.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30" presetClass="entr" presetSubtype="0" fill="hold" grpId="0" nodeType="clickEffect">
                                  <p:stCondLst>
                                    <p:cond delay="0"/>
                                  </p:stCondLst>
                                  <p:childTnLst>
                                    <p:set>
                                      <p:cBhvr>
                                        <p:cTn id="103" dur="1" fill="hold">
                                          <p:stCondLst>
                                            <p:cond delay="0"/>
                                          </p:stCondLst>
                                        </p:cTn>
                                        <p:tgtEl>
                                          <p:spTgt spid="43"/>
                                        </p:tgtEl>
                                        <p:attrNameLst>
                                          <p:attrName>style.visibility</p:attrName>
                                        </p:attrNameLst>
                                      </p:cBhvr>
                                      <p:to>
                                        <p:strVal val="visible"/>
                                      </p:to>
                                    </p:set>
                                    <p:animEffect transition="in" filter="fade">
                                      <p:cBhvr>
                                        <p:cTn id="104" dur="800" decel="100000"/>
                                        <p:tgtEl>
                                          <p:spTgt spid="43"/>
                                        </p:tgtEl>
                                      </p:cBhvr>
                                    </p:animEffect>
                                    <p:anim calcmode="lin" valueType="num">
                                      <p:cBhvr>
                                        <p:cTn id="105" dur="800" decel="100000" fill="hold"/>
                                        <p:tgtEl>
                                          <p:spTgt spid="43"/>
                                        </p:tgtEl>
                                        <p:attrNameLst>
                                          <p:attrName>style.rotation</p:attrName>
                                        </p:attrNameLst>
                                      </p:cBhvr>
                                      <p:tavLst>
                                        <p:tav tm="0">
                                          <p:val>
                                            <p:fltVal val="-90"/>
                                          </p:val>
                                        </p:tav>
                                        <p:tav tm="100000">
                                          <p:val>
                                            <p:fltVal val="0"/>
                                          </p:val>
                                        </p:tav>
                                      </p:tavLst>
                                    </p:anim>
                                    <p:anim calcmode="lin" valueType="num">
                                      <p:cBhvr>
                                        <p:cTn id="106" dur="800" decel="100000" fill="hold"/>
                                        <p:tgtEl>
                                          <p:spTgt spid="43"/>
                                        </p:tgtEl>
                                        <p:attrNameLst>
                                          <p:attrName>ppt_x</p:attrName>
                                        </p:attrNameLst>
                                      </p:cBhvr>
                                      <p:tavLst>
                                        <p:tav tm="0">
                                          <p:val>
                                            <p:strVal val="#ppt_x+0.4"/>
                                          </p:val>
                                        </p:tav>
                                        <p:tav tm="100000">
                                          <p:val>
                                            <p:strVal val="#ppt_x-0.05"/>
                                          </p:val>
                                        </p:tav>
                                      </p:tavLst>
                                    </p:anim>
                                    <p:anim calcmode="lin" valueType="num">
                                      <p:cBhvr>
                                        <p:cTn id="107" dur="800" decel="100000" fill="hold"/>
                                        <p:tgtEl>
                                          <p:spTgt spid="43"/>
                                        </p:tgtEl>
                                        <p:attrNameLst>
                                          <p:attrName>ppt_y</p:attrName>
                                        </p:attrNameLst>
                                      </p:cBhvr>
                                      <p:tavLst>
                                        <p:tav tm="0">
                                          <p:val>
                                            <p:strVal val="#ppt_y-0.4"/>
                                          </p:val>
                                        </p:tav>
                                        <p:tav tm="100000">
                                          <p:val>
                                            <p:strVal val="#ppt_y+0.1"/>
                                          </p:val>
                                        </p:tav>
                                      </p:tavLst>
                                    </p:anim>
                                    <p:anim calcmode="lin" valueType="num">
                                      <p:cBhvr>
                                        <p:cTn id="108" dur="200" accel="100000" fill="hold">
                                          <p:stCondLst>
                                            <p:cond delay="800"/>
                                          </p:stCondLst>
                                        </p:cTn>
                                        <p:tgtEl>
                                          <p:spTgt spid="43"/>
                                        </p:tgtEl>
                                        <p:attrNameLst>
                                          <p:attrName>ppt_x</p:attrName>
                                        </p:attrNameLst>
                                      </p:cBhvr>
                                      <p:tavLst>
                                        <p:tav tm="0">
                                          <p:val>
                                            <p:strVal val="#ppt_x-0.05"/>
                                          </p:val>
                                        </p:tav>
                                        <p:tav tm="100000">
                                          <p:val>
                                            <p:strVal val="#ppt_x"/>
                                          </p:val>
                                        </p:tav>
                                      </p:tavLst>
                                    </p:anim>
                                    <p:anim calcmode="lin" valueType="num">
                                      <p:cBhvr>
                                        <p:cTn id="109" dur="200" accel="100000" fill="hold">
                                          <p:stCondLst>
                                            <p:cond delay="800"/>
                                          </p:stCondLst>
                                        </p:cTn>
                                        <p:tgtEl>
                                          <p:spTgt spid="43"/>
                                        </p:tgtEl>
                                        <p:attrNameLst>
                                          <p:attrName>ppt_y</p:attrName>
                                        </p:attrNameLst>
                                      </p:cBhvr>
                                      <p:tavLst>
                                        <p:tav tm="0">
                                          <p:val>
                                            <p:strVal val="#ppt_y+0.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9" presetClass="entr" presetSubtype="0" fill="hold" grpId="0" nodeType="clickEffect">
                                  <p:stCondLst>
                                    <p:cond delay="0"/>
                                  </p:stCondLst>
                                  <p:childTnLst>
                                    <p:set>
                                      <p:cBhvr>
                                        <p:cTn id="113" dur="1" fill="hold">
                                          <p:stCondLst>
                                            <p:cond delay="0"/>
                                          </p:stCondLst>
                                        </p:cTn>
                                        <p:tgtEl>
                                          <p:spTgt spid="19"/>
                                        </p:tgtEl>
                                        <p:attrNameLst>
                                          <p:attrName>style.visibility</p:attrName>
                                        </p:attrNameLst>
                                      </p:cBhvr>
                                      <p:to>
                                        <p:strVal val="visible"/>
                                      </p:to>
                                    </p:set>
                                    <p:anim calcmode="lin" valueType="num">
                                      <p:cBhvr>
                                        <p:cTn id="114" dur="1000" fill="hold"/>
                                        <p:tgtEl>
                                          <p:spTgt spid="19"/>
                                        </p:tgtEl>
                                        <p:attrNameLst>
                                          <p:attrName>ppt_x</p:attrName>
                                        </p:attrNameLst>
                                      </p:cBhvr>
                                      <p:tavLst>
                                        <p:tav tm="0">
                                          <p:val>
                                            <p:strVal val="#ppt_x-.2"/>
                                          </p:val>
                                        </p:tav>
                                        <p:tav tm="100000">
                                          <p:val>
                                            <p:strVal val="#ppt_x"/>
                                          </p:val>
                                        </p:tav>
                                      </p:tavLst>
                                    </p:anim>
                                    <p:anim calcmode="lin" valueType="num">
                                      <p:cBhvr>
                                        <p:cTn id="115"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16" dur="1000"/>
                                        <p:tgtEl>
                                          <p:spTgt spid="19"/>
                                        </p:tgtEl>
                                      </p:cBhvr>
                                    </p:animEffect>
                                  </p:childTnLst>
                                </p:cTn>
                              </p:par>
                            </p:childTnLst>
                          </p:cTn>
                        </p:par>
                      </p:childTnLst>
                    </p:cTn>
                  </p:par>
                  <p:par>
                    <p:cTn id="117" fill="hold">
                      <p:stCondLst>
                        <p:cond delay="indefinite"/>
                      </p:stCondLst>
                      <p:childTnLst>
                        <p:par>
                          <p:cTn id="118" fill="hold">
                            <p:stCondLst>
                              <p:cond delay="0"/>
                            </p:stCondLst>
                            <p:childTnLst>
                              <p:par>
                                <p:cTn id="119" presetID="30" presetClass="entr" presetSubtype="0" fill="hold" grpId="0" nodeType="click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fade">
                                      <p:cBhvr>
                                        <p:cTn id="121" dur="800" decel="100000"/>
                                        <p:tgtEl>
                                          <p:spTgt spid="20"/>
                                        </p:tgtEl>
                                      </p:cBhvr>
                                    </p:animEffect>
                                    <p:anim calcmode="lin" valueType="num">
                                      <p:cBhvr>
                                        <p:cTn id="122" dur="800" decel="100000" fill="hold"/>
                                        <p:tgtEl>
                                          <p:spTgt spid="20"/>
                                        </p:tgtEl>
                                        <p:attrNameLst>
                                          <p:attrName>style.rotation</p:attrName>
                                        </p:attrNameLst>
                                      </p:cBhvr>
                                      <p:tavLst>
                                        <p:tav tm="0">
                                          <p:val>
                                            <p:fltVal val="-90"/>
                                          </p:val>
                                        </p:tav>
                                        <p:tav tm="100000">
                                          <p:val>
                                            <p:fltVal val="0"/>
                                          </p:val>
                                        </p:tav>
                                      </p:tavLst>
                                    </p:anim>
                                    <p:anim calcmode="lin" valueType="num">
                                      <p:cBhvr>
                                        <p:cTn id="123" dur="800" decel="100000" fill="hold"/>
                                        <p:tgtEl>
                                          <p:spTgt spid="20"/>
                                        </p:tgtEl>
                                        <p:attrNameLst>
                                          <p:attrName>ppt_x</p:attrName>
                                        </p:attrNameLst>
                                      </p:cBhvr>
                                      <p:tavLst>
                                        <p:tav tm="0">
                                          <p:val>
                                            <p:strVal val="#ppt_x+0.4"/>
                                          </p:val>
                                        </p:tav>
                                        <p:tav tm="100000">
                                          <p:val>
                                            <p:strVal val="#ppt_x-0.05"/>
                                          </p:val>
                                        </p:tav>
                                      </p:tavLst>
                                    </p:anim>
                                    <p:anim calcmode="lin" valueType="num">
                                      <p:cBhvr>
                                        <p:cTn id="124" dur="800" decel="100000" fill="hold"/>
                                        <p:tgtEl>
                                          <p:spTgt spid="20"/>
                                        </p:tgtEl>
                                        <p:attrNameLst>
                                          <p:attrName>ppt_y</p:attrName>
                                        </p:attrNameLst>
                                      </p:cBhvr>
                                      <p:tavLst>
                                        <p:tav tm="0">
                                          <p:val>
                                            <p:strVal val="#ppt_y-0.4"/>
                                          </p:val>
                                        </p:tav>
                                        <p:tav tm="100000">
                                          <p:val>
                                            <p:strVal val="#ppt_y+0.1"/>
                                          </p:val>
                                        </p:tav>
                                      </p:tavLst>
                                    </p:anim>
                                    <p:anim calcmode="lin" valueType="num">
                                      <p:cBhvr>
                                        <p:cTn id="125"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126"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30" presetClass="entr" presetSubtype="0" fill="hold" grpId="0" nodeType="clickEffect">
                                  <p:stCondLst>
                                    <p:cond delay="0"/>
                                  </p:stCondLst>
                                  <p:childTnLst>
                                    <p:set>
                                      <p:cBhvr>
                                        <p:cTn id="130" dur="1" fill="hold">
                                          <p:stCondLst>
                                            <p:cond delay="0"/>
                                          </p:stCondLst>
                                        </p:cTn>
                                        <p:tgtEl>
                                          <p:spTgt spid="21"/>
                                        </p:tgtEl>
                                        <p:attrNameLst>
                                          <p:attrName>style.visibility</p:attrName>
                                        </p:attrNameLst>
                                      </p:cBhvr>
                                      <p:to>
                                        <p:strVal val="visible"/>
                                      </p:to>
                                    </p:set>
                                    <p:animEffect transition="in" filter="fade">
                                      <p:cBhvr>
                                        <p:cTn id="131" dur="800" decel="100000"/>
                                        <p:tgtEl>
                                          <p:spTgt spid="21"/>
                                        </p:tgtEl>
                                      </p:cBhvr>
                                    </p:animEffect>
                                    <p:anim calcmode="lin" valueType="num">
                                      <p:cBhvr>
                                        <p:cTn id="132" dur="800" decel="100000" fill="hold"/>
                                        <p:tgtEl>
                                          <p:spTgt spid="21"/>
                                        </p:tgtEl>
                                        <p:attrNameLst>
                                          <p:attrName>style.rotation</p:attrName>
                                        </p:attrNameLst>
                                      </p:cBhvr>
                                      <p:tavLst>
                                        <p:tav tm="0">
                                          <p:val>
                                            <p:fltVal val="-90"/>
                                          </p:val>
                                        </p:tav>
                                        <p:tav tm="100000">
                                          <p:val>
                                            <p:fltVal val="0"/>
                                          </p:val>
                                        </p:tav>
                                      </p:tavLst>
                                    </p:anim>
                                    <p:anim calcmode="lin" valueType="num">
                                      <p:cBhvr>
                                        <p:cTn id="133" dur="800" decel="100000" fill="hold"/>
                                        <p:tgtEl>
                                          <p:spTgt spid="21"/>
                                        </p:tgtEl>
                                        <p:attrNameLst>
                                          <p:attrName>ppt_x</p:attrName>
                                        </p:attrNameLst>
                                      </p:cBhvr>
                                      <p:tavLst>
                                        <p:tav tm="0">
                                          <p:val>
                                            <p:strVal val="#ppt_x+0.4"/>
                                          </p:val>
                                        </p:tav>
                                        <p:tav tm="100000">
                                          <p:val>
                                            <p:strVal val="#ppt_x-0.05"/>
                                          </p:val>
                                        </p:tav>
                                      </p:tavLst>
                                    </p:anim>
                                    <p:anim calcmode="lin" valueType="num">
                                      <p:cBhvr>
                                        <p:cTn id="134" dur="800" decel="100000" fill="hold"/>
                                        <p:tgtEl>
                                          <p:spTgt spid="21"/>
                                        </p:tgtEl>
                                        <p:attrNameLst>
                                          <p:attrName>ppt_y</p:attrName>
                                        </p:attrNameLst>
                                      </p:cBhvr>
                                      <p:tavLst>
                                        <p:tav tm="0">
                                          <p:val>
                                            <p:strVal val="#ppt_y-0.4"/>
                                          </p:val>
                                        </p:tav>
                                        <p:tav tm="100000">
                                          <p:val>
                                            <p:strVal val="#ppt_y+0.1"/>
                                          </p:val>
                                        </p:tav>
                                      </p:tavLst>
                                    </p:anim>
                                    <p:anim calcmode="lin" valueType="num">
                                      <p:cBhvr>
                                        <p:cTn id="135"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136"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30" presetClass="entr" presetSubtype="0" fill="hold" grpId="0" nodeType="clickEffect">
                                  <p:stCondLst>
                                    <p:cond delay="0"/>
                                  </p:stCondLst>
                                  <p:childTnLst>
                                    <p:set>
                                      <p:cBhvr>
                                        <p:cTn id="140" dur="1" fill="hold">
                                          <p:stCondLst>
                                            <p:cond delay="0"/>
                                          </p:stCondLst>
                                        </p:cTn>
                                        <p:tgtEl>
                                          <p:spTgt spid="24"/>
                                        </p:tgtEl>
                                        <p:attrNameLst>
                                          <p:attrName>style.visibility</p:attrName>
                                        </p:attrNameLst>
                                      </p:cBhvr>
                                      <p:to>
                                        <p:strVal val="visible"/>
                                      </p:to>
                                    </p:set>
                                    <p:animEffect transition="in" filter="fade">
                                      <p:cBhvr>
                                        <p:cTn id="141" dur="800" decel="100000"/>
                                        <p:tgtEl>
                                          <p:spTgt spid="24"/>
                                        </p:tgtEl>
                                      </p:cBhvr>
                                    </p:animEffect>
                                    <p:anim calcmode="lin" valueType="num">
                                      <p:cBhvr>
                                        <p:cTn id="142" dur="800" decel="100000" fill="hold"/>
                                        <p:tgtEl>
                                          <p:spTgt spid="24"/>
                                        </p:tgtEl>
                                        <p:attrNameLst>
                                          <p:attrName>style.rotation</p:attrName>
                                        </p:attrNameLst>
                                      </p:cBhvr>
                                      <p:tavLst>
                                        <p:tav tm="0">
                                          <p:val>
                                            <p:fltVal val="-90"/>
                                          </p:val>
                                        </p:tav>
                                        <p:tav tm="100000">
                                          <p:val>
                                            <p:fltVal val="0"/>
                                          </p:val>
                                        </p:tav>
                                      </p:tavLst>
                                    </p:anim>
                                    <p:anim calcmode="lin" valueType="num">
                                      <p:cBhvr>
                                        <p:cTn id="143" dur="800" decel="100000" fill="hold"/>
                                        <p:tgtEl>
                                          <p:spTgt spid="24"/>
                                        </p:tgtEl>
                                        <p:attrNameLst>
                                          <p:attrName>ppt_x</p:attrName>
                                        </p:attrNameLst>
                                      </p:cBhvr>
                                      <p:tavLst>
                                        <p:tav tm="0">
                                          <p:val>
                                            <p:strVal val="#ppt_x+0.4"/>
                                          </p:val>
                                        </p:tav>
                                        <p:tav tm="100000">
                                          <p:val>
                                            <p:strVal val="#ppt_x-0.05"/>
                                          </p:val>
                                        </p:tav>
                                      </p:tavLst>
                                    </p:anim>
                                    <p:anim calcmode="lin" valueType="num">
                                      <p:cBhvr>
                                        <p:cTn id="144" dur="800" decel="100000" fill="hold"/>
                                        <p:tgtEl>
                                          <p:spTgt spid="24"/>
                                        </p:tgtEl>
                                        <p:attrNameLst>
                                          <p:attrName>ppt_y</p:attrName>
                                        </p:attrNameLst>
                                      </p:cBhvr>
                                      <p:tavLst>
                                        <p:tav tm="0">
                                          <p:val>
                                            <p:strVal val="#ppt_y-0.4"/>
                                          </p:val>
                                        </p:tav>
                                        <p:tav tm="100000">
                                          <p:val>
                                            <p:strVal val="#ppt_y+0.1"/>
                                          </p:val>
                                        </p:tav>
                                      </p:tavLst>
                                    </p:anim>
                                    <p:anim calcmode="lin" valueType="num">
                                      <p:cBhvr>
                                        <p:cTn id="145"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146"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30" presetClass="entr" presetSubtype="0" fill="hold" grpId="0" nodeType="clickEffect">
                                  <p:stCondLst>
                                    <p:cond delay="0"/>
                                  </p:stCondLst>
                                  <p:childTnLst>
                                    <p:set>
                                      <p:cBhvr>
                                        <p:cTn id="150" dur="1" fill="hold">
                                          <p:stCondLst>
                                            <p:cond delay="0"/>
                                          </p:stCondLst>
                                        </p:cTn>
                                        <p:tgtEl>
                                          <p:spTgt spid="25"/>
                                        </p:tgtEl>
                                        <p:attrNameLst>
                                          <p:attrName>style.visibility</p:attrName>
                                        </p:attrNameLst>
                                      </p:cBhvr>
                                      <p:to>
                                        <p:strVal val="visible"/>
                                      </p:to>
                                    </p:set>
                                    <p:animEffect transition="in" filter="fade">
                                      <p:cBhvr>
                                        <p:cTn id="151" dur="800" decel="100000"/>
                                        <p:tgtEl>
                                          <p:spTgt spid="25"/>
                                        </p:tgtEl>
                                      </p:cBhvr>
                                    </p:animEffect>
                                    <p:anim calcmode="lin" valueType="num">
                                      <p:cBhvr>
                                        <p:cTn id="152" dur="800" decel="100000" fill="hold"/>
                                        <p:tgtEl>
                                          <p:spTgt spid="25"/>
                                        </p:tgtEl>
                                        <p:attrNameLst>
                                          <p:attrName>style.rotation</p:attrName>
                                        </p:attrNameLst>
                                      </p:cBhvr>
                                      <p:tavLst>
                                        <p:tav tm="0">
                                          <p:val>
                                            <p:fltVal val="-90"/>
                                          </p:val>
                                        </p:tav>
                                        <p:tav tm="100000">
                                          <p:val>
                                            <p:fltVal val="0"/>
                                          </p:val>
                                        </p:tav>
                                      </p:tavLst>
                                    </p:anim>
                                    <p:anim calcmode="lin" valueType="num">
                                      <p:cBhvr>
                                        <p:cTn id="153" dur="800" decel="100000" fill="hold"/>
                                        <p:tgtEl>
                                          <p:spTgt spid="25"/>
                                        </p:tgtEl>
                                        <p:attrNameLst>
                                          <p:attrName>ppt_x</p:attrName>
                                        </p:attrNameLst>
                                      </p:cBhvr>
                                      <p:tavLst>
                                        <p:tav tm="0">
                                          <p:val>
                                            <p:strVal val="#ppt_x+0.4"/>
                                          </p:val>
                                        </p:tav>
                                        <p:tav tm="100000">
                                          <p:val>
                                            <p:strVal val="#ppt_x-0.05"/>
                                          </p:val>
                                        </p:tav>
                                      </p:tavLst>
                                    </p:anim>
                                    <p:anim calcmode="lin" valueType="num">
                                      <p:cBhvr>
                                        <p:cTn id="154" dur="800" decel="100000" fill="hold"/>
                                        <p:tgtEl>
                                          <p:spTgt spid="25"/>
                                        </p:tgtEl>
                                        <p:attrNameLst>
                                          <p:attrName>ppt_y</p:attrName>
                                        </p:attrNameLst>
                                      </p:cBhvr>
                                      <p:tavLst>
                                        <p:tav tm="0">
                                          <p:val>
                                            <p:strVal val="#ppt_y-0.4"/>
                                          </p:val>
                                        </p:tav>
                                        <p:tav tm="100000">
                                          <p:val>
                                            <p:strVal val="#ppt_y+0.1"/>
                                          </p:val>
                                        </p:tav>
                                      </p:tavLst>
                                    </p:anim>
                                    <p:anim calcmode="lin" valueType="num">
                                      <p:cBhvr>
                                        <p:cTn id="155"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156"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30" presetClass="entr" presetSubtype="0" fill="hold" grpId="0" nodeType="clickEffect">
                                  <p:stCondLst>
                                    <p:cond delay="0"/>
                                  </p:stCondLst>
                                  <p:childTnLst>
                                    <p:set>
                                      <p:cBhvr>
                                        <p:cTn id="160" dur="1" fill="hold">
                                          <p:stCondLst>
                                            <p:cond delay="0"/>
                                          </p:stCondLst>
                                        </p:cTn>
                                        <p:tgtEl>
                                          <p:spTgt spid="28"/>
                                        </p:tgtEl>
                                        <p:attrNameLst>
                                          <p:attrName>style.visibility</p:attrName>
                                        </p:attrNameLst>
                                      </p:cBhvr>
                                      <p:to>
                                        <p:strVal val="visible"/>
                                      </p:to>
                                    </p:set>
                                    <p:animEffect transition="in" filter="fade">
                                      <p:cBhvr>
                                        <p:cTn id="161" dur="800" decel="100000"/>
                                        <p:tgtEl>
                                          <p:spTgt spid="28"/>
                                        </p:tgtEl>
                                      </p:cBhvr>
                                    </p:animEffect>
                                    <p:anim calcmode="lin" valueType="num">
                                      <p:cBhvr>
                                        <p:cTn id="162" dur="800" decel="100000" fill="hold"/>
                                        <p:tgtEl>
                                          <p:spTgt spid="28"/>
                                        </p:tgtEl>
                                        <p:attrNameLst>
                                          <p:attrName>style.rotation</p:attrName>
                                        </p:attrNameLst>
                                      </p:cBhvr>
                                      <p:tavLst>
                                        <p:tav tm="0">
                                          <p:val>
                                            <p:fltVal val="-90"/>
                                          </p:val>
                                        </p:tav>
                                        <p:tav tm="100000">
                                          <p:val>
                                            <p:fltVal val="0"/>
                                          </p:val>
                                        </p:tav>
                                      </p:tavLst>
                                    </p:anim>
                                    <p:anim calcmode="lin" valueType="num">
                                      <p:cBhvr>
                                        <p:cTn id="163" dur="800" decel="100000" fill="hold"/>
                                        <p:tgtEl>
                                          <p:spTgt spid="28"/>
                                        </p:tgtEl>
                                        <p:attrNameLst>
                                          <p:attrName>ppt_x</p:attrName>
                                        </p:attrNameLst>
                                      </p:cBhvr>
                                      <p:tavLst>
                                        <p:tav tm="0">
                                          <p:val>
                                            <p:strVal val="#ppt_x+0.4"/>
                                          </p:val>
                                        </p:tav>
                                        <p:tav tm="100000">
                                          <p:val>
                                            <p:strVal val="#ppt_x-0.05"/>
                                          </p:val>
                                        </p:tav>
                                      </p:tavLst>
                                    </p:anim>
                                    <p:anim calcmode="lin" valueType="num">
                                      <p:cBhvr>
                                        <p:cTn id="164" dur="800" decel="100000" fill="hold"/>
                                        <p:tgtEl>
                                          <p:spTgt spid="28"/>
                                        </p:tgtEl>
                                        <p:attrNameLst>
                                          <p:attrName>ppt_y</p:attrName>
                                        </p:attrNameLst>
                                      </p:cBhvr>
                                      <p:tavLst>
                                        <p:tav tm="0">
                                          <p:val>
                                            <p:strVal val="#ppt_y-0.4"/>
                                          </p:val>
                                        </p:tav>
                                        <p:tav tm="100000">
                                          <p:val>
                                            <p:strVal val="#ppt_y+0.1"/>
                                          </p:val>
                                        </p:tav>
                                      </p:tavLst>
                                    </p:anim>
                                    <p:anim calcmode="lin" valueType="num">
                                      <p:cBhvr>
                                        <p:cTn id="165"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166"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30" presetClass="entr" presetSubtype="0" fill="hold" grpId="0" nodeType="clickEffect">
                                  <p:stCondLst>
                                    <p:cond delay="0"/>
                                  </p:stCondLst>
                                  <p:childTnLst>
                                    <p:set>
                                      <p:cBhvr>
                                        <p:cTn id="170" dur="1" fill="hold">
                                          <p:stCondLst>
                                            <p:cond delay="0"/>
                                          </p:stCondLst>
                                        </p:cTn>
                                        <p:tgtEl>
                                          <p:spTgt spid="29"/>
                                        </p:tgtEl>
                                        <p:attrNameLst>
                                          <p:attrName>style.visibility</p:attrName>
                                        </p:attrNameLst>
                                      </p:cBhvr>
                                      <p:to>
                                        <p:strVal val="visible"/>
                                      </p:to>
                                    </p:set>
                                    <p:animEffect transition="in" filter="fade">
                                      <p:cBhvr>
                                        <p:cTn id="171" dur="800" decel="100000"/>
                                        <p:tgtEl>
                                          <p:spTgt spid="29"/>
                                        </p:tgtEl>
                                      </p:cBhvr>
                                    </p:animEffect>
                                    <p:anim calcmode="lin" valueType="num">
                                      <p:cBhvr>
                                        <p:cTn id="172" dur="800" decel="100000" fill="hold"/>
                                        <p:tgtEl>
                                          <p:spTgt spid="29"/>
                                        </p:tgtEl>
                                        <p:attrNameLst>
                                          <p:attrName>style.rotation</p:attrName>
                                        </p:attrNameLst>
                                      </p:cBhvr>
                                      <p:tavLst>
                                        <p:tav tm="0">
                                          <p:val>
                                            <p:fltVal val="-90"/>
                                          </p:val>
                                        </p:tav>
                                        <p:tav tm="100000">
                                          <p:val>
                                            <p:fltVal val="0"/>
                                          </p:val>
                                        </p:tav>
                                      </p:tavLst>
                                    </p:anim>
                                    <p:anim calcmode="lin" valueType="num">
                                      <p:cBhvr>
                                        <p:cTn id="173" dur="800" decel="100000" fill="hold"/>
                                        <p:tgtEl>
                                          <p:spTgt spid="29"/>
                                        </p:tgtEl>
                                        <p:attrNameLst>
                                          <p:attrName>ppt_x</p:attrName>
                                        </p:attrNameLst>
                                      </p:cBhvr>
                                      <p:tavLst>
                                        <p:tav tm="0">
                                          <p:val>
                                            <p:strVal val="#ppt_x+0.4"/>
                                          </p:val>
                                        </p:tav>
                                        <p:tav tm="100000">
                                          <p:val>
                                            <p:strVal val="#ppt_x-0.05"/>
                                          </p:val>
                                        </p:tav>
                                      </p:tavLst>
                                    </p:anim>
                                    <p:anim calcmode="lin" valueType="num">
                                      <p:cBhvr>
                                        <p:cTn id="174" dur="800" decel="100000" fill="hold"/>
                                        <p:tgtEl>
                                          <p:spTgt spid="29"/>
                                        </p:tgtEl>
                                        <p:attrNameLst>
                                          <p:attrName>ppt_y</p:attrName>
                                        </p:attrNameLst>
                                      </p:cBhvr>
                                      <p:tavLst>
                                        <p:tav tm="0">
                                          <p:val>
                                            <p:strVal val="#ppt_y-0.4"/>
                                          </p:val>
                                        </p:tav>
                                        <p:tav tm="100000">
                                          <p:val>
                                            <p:strVal val="#ppt_y+0.1"/>
                                          </p:val>
                                        </p:tav>
                                      </p:tavLst>
                                    </p:anim>
                                    <p:anim calcmode="lin" valueType="num">
                                      <p:cBhvr>
                                        <p:cTn id="175" dur="200" accel="100000" fill="hold">
                                          <p:stCondLst>
                                            <p:cond delay="800"/>
                                          </p:stCondLst>
                                        </p:cTn>
                                        <p:tgtEl>
                                          <p:spTgt spid="29"/>
                                        </p:tgtEl>
                                        <p:attrNameLst>
                                          <p:attrName>ppt_x</p:attrName>
                                        </p:attrNameLst>
                                      </p:cBhvr>
                                      <p:tavLst>
                                        <p:tav tm="0">
                                          <p:val>
                                            <p:strVal val="#ppt_x-0.05"/>
                                          </p:val>
                                        </p:tav>
                                        <p:tav tm="100000">
                                          <p:val>
                                            <p:strVal val="#ppt_x"/>
                                          </p:val>
                                        </p:tav>
                                      </p:tavLst>
                                    </p:anim>
                                    <p:anim calcmode="lin" valueType="num">
                                      <p:cBhvr>
                                        <p:cTn id="176" dur="200" accel="100000" fill="hold">
                                          <p:stCondLst>
                                            <p:cond delay="800"/>
                                          </p:stCondLst>
                                        </p:cTn>
                                        <p:tgtEl>
                                          <p:spTgt spid="29"/>
                                        </p:tgtEl>
                                        <p:attrNameLst>
                                          <p:attrName>ppt_y</p:attrName>
                                        </p:attrNameLst>
                                      </p:cBhvr>
                                      <p:tavLst>
                                        <p:tav tm="0">
                                          <p:val>
                                            <p:strVal val="#ppt_y+0.1"/>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22" presetClass="entr" presetSubtype="1" fill="hold" nodeType="clickEffect">
                                  <p:stCondLst>
                                    <p:cond delay="0"/>
                                  </p:stCondLst>
                                  <p:childTnLst>
                                    <p:set>
                                      <p:cBhvr>
                                        <p:cTn id="180" dur="1" fill="hold">
                                          <p:stCondLst>
                                            <p:cond delay="0"/>
                                          </p:stCondLst>
                                        </p:cTn>
                                        <p:tgtEl>
                                          <p:spTgt spid="30"/>
                                        </p:tgtEl>
                                        <p:attrNameLst>
                                          <p:attrName>style.visibility</p:attrName>
                                        </p:attrNameLst>
                                      </p:cBhvr>
                                      <p:to>
                                        <p:strVal val="visible"/>
                                      </p:to>
                                    </p:set>
                                    <p:animEffect transition="in" filter="wipe(up)">
                                      <p:cBhvr>
                                        <p:cTn id="181" dur="2000"/>
                                        <p:tgtEl>
                                          <p:spTgt spid="30"/>
                                        </p:tgtEl>
                                      </p:cBhvr>
                                    </p:animEffect>
                                  </p:childTnLst>
                                </p:cTn>
                              </p:par>
                            </p:childTnLst>
                          </p:cTn>
                        </p:par>
                      </p:childTnLst>
                    </p:cTn>
                  </p:par>
                  <p:par>
                    <p:cTn id="182" fill="hold">
                      <p:stCondLst>
                        <p:cond delay="indefinite"/>
                      </p:stCondLst>
                      <p:childTnLst>
                        <p:par>
                          <p:cTn id="183" fill="hold">
                            <p:stCondLst>
                              <p:cond delay="0"/>
                            </p:stCondLst>
                            <p:childTnLst>
                              <p:par>
                                <p:cTn id="184" presetID="56" presetClass="entr" presetSubtype="0" fill="hold" grpId="0" nodeType="clickEffect">
                                  <p:stCondLst>
                                    <p:cond delay="0"/>
                                  </p:stCondLst>
                                  <p:iterate type="lt">
                                    <p:tmPct val="10000"/>
                                  </p:iterate>
                                  <p:childTnLst>
                                    <p:set>
                                      <p:cBhvr>
                                        <p:cTn id="185" dur="1" fill="hold">
                                          <p:stCondLst>
                                            <p:cond delay="0"/>
                                          </p:stCondLst>
                                        </p:cTn>
                                        <p:tgtEl>
                                          <p:spTgt spid="35"/>
                                        </p:tgtEl>
                                        <p:attrNameLst>
                                          <p:attrName>style.visibility</p:attrName>
                                        </p:attrNameLst>
                                      </p:cBhvr>
                                      <p:to>
                                        <p:strVal val="visible"/>
                                      </p:to>
                                    </p:set>
                                    <p:anim by="(-#ppt_w*2)" calcmode="lin" valueType="num">
                                      <p:cBhvr rctx="PPT">
                                        <p:cTn id="186" dur="500" autoRev="1" fill="hold">
                                          <p:stCondLst>
                                            <p:cond delay="0"/>
                                          </p:stCondLst>
                                        </p:cTn>
                                        <p:tgtEl>
                                          <p:spTgt spid="35"/>
                                        </p:tgtEl>
                                        <p:attrNameLst>
                                          <p:attrName>ppt_w</p:attrName>
                                        </p:attrNameLst>
                                      </p:cBhvr>
                                    </p:anim>
                                    <p:anim by="(#ppt_w*0.50)" calcmode="lin" valueType="num">
                                      <p:cBhvr>
                                        <p:cTn id="187" dur="500" decel="50000" autoRev="1" fill="hold">
                                          <p:stCondLst>
                                            <p:cond delay="0"/>
                                          </p:stCondLst>
                                        </p:cTn>
                                        <p:tgtEl>
                                          <p:spTgt spid="35"/>
                                        </p:tgtEl>
                                        <p:attrNameLst>
                                          <p:attrName>ppt_x</p:attrName>
                                        </p:attrNameLst>
                                      </p:cBhvr>
                                    </p:anim>
                                    <p:anim from="(-#ppt_h/2)" to="(#ppt_y)" calcmode="lin" valueType="num">
                                      <p:cBhvr>
                                        <p:cTn id="188" dur="1000" fill="hold">
                                          <p:stCondLst>
                                            <p:cond delay="0"/>
                                          </p:stCondLst>
                                        </p:cTn>
                                        <p:tgtEl>
                                          <p:spTgt spid="35"/>
                                        </p:tgtEl>
                                        <p:attrNameLst>
                                          <p:attrName>ppt_y</p:attrName>
                                        </p:attrNameLst>
                                      </p:cBhvr>
                                    </p:anim>
                                    <p:animRot by="21600000">
                                      <p:cBhvr>
                                        <p:cTn id="189" dur="1000" fill="hold">
                                          <p:stCondLst>
                                            <p:cond delay="0"/>
                                          </p:stCondLst>
                                        </p:cTn>
                                        <p:tgtEl>
                                          <p:spTgt spid="35"/>
                                        </p:tgtEl>
                                        <p:attrNameLst>
                                          <p:attrName>r</p:attrName>
                                        </p:attrNameLst>
                                      </p:cBhvr>
                                    </p:animRot>
                                  </p:childTnLst>
                                </p:cTn>
                              </p:par>
                            </p:childTnLst>
                          </p:cTn>
                        </p:par>
                      </p:childTnLst>
                    </p:cTn>
                  </p:par>
                  <p:par>
                    <p:cTn id="190" fill="hold">
                      <p:stCondLst>
                        <p:cond delay="indefinite"/>
                      </p:stCondLst>
                      <p:childTnLst>
                        <p:par>
                          <p:cTn id="191" fill="hold">
                            <p:stCondLst>
                              <p:cond delay="0"/>
                            </p:stCondLst>
                            <p:childTnLst>
                              <p:par>
                                <p:cTn id="192" presetID="56" presetClass="entr" presetSubtype="0" fill="hold" grpId="0" nodeType="clickEffect">
                                  <p:stCondLst>
                                    <p:cond delay="0"/>
                                  </p:stCondLst>
                                  <p:iterate type="lt">
                                    <p:tmPct val="10000"/>
                                  </p:iterate>
                                  <p:childTnLst>
                                    <p:set>
                                      <p:cBhvr>
                                        <p:cTn id="193" dur="1" fill="hold">
                                          <p:stCondLst>
                                            <p:cond delay="0"/>
                                          </p:stCondLst>
                                        </p:cTn>
                                        <p:tgtEl>
                                          <p:spTgt spid="36"/>
                                        </p:tgtEl>
                                        <p:attrNameLst>
                                          <p:attrName>style.visibility</p:attrName>
                                        </p:attrNameLst>
                                      </p:cBhvr>
                                      <p:to>
                                        <p:strVal val="visible"/>
                                      </p:to>
                                    </p:set>
                                    <p:anim by="(-#ppt_w*2)" calcmode="lin" valueType="num">
                                      <p:cBhvr rctx="PPT">
                                        <p:cTn id="194" dur="500" autoRev="1" fill="hold">
                                          <p:stCondLst>
                                            <p:cond delay="0"/>
                                          </p:stCondLst>
                                        </p:cTn>
                                        <p:tgtEl>
                                          <p:spTgt spid="36"/>
                                        </p:tgtEl>
                                        <p:attrNameLst>
                                          <p:attrName>ppt_w</p:attrName>
                                        </p:attrNameLst>
                                      </p:cBhvr>
                                    </p:anim>
                                    <p:anim by="(#ppt_w*0.50)" calcmode="lin" valueType="num">
                                      <p:cBhvr>
                                        <p:cTn id="195" dur="500" decel="50000" autoRev="1" fill="hold">
                                          <p:stCondLst>
                                            <p:cond delay="0"/>
                                          </p:stCondLst>
                                        </p:cTn>
                                        <p:tgtEl>
                                          <p:spTgt spid="36"/>
                                        </p:tgtEl>
                                        <p:attrNameLst>
                                          <p:attrName>ppt_x</p:attrName>
                                        </p:attrNameLst>
                                      </p:cBhvr>
                                    </p:anim>
                                    <p:anim from="(-#ppt_h/2)" to="(#ppt_y)" calcmode="lin" valueType="num">
                                      <p:cBhvr>
                                        <p:cTn id="196" dur="1000" fill="hold">
                                          <p:stCondLst>
                                            <p:cond delay="0"/>
                                          </p:stCondLst>
                                        </p:cTn>
                                        <p:tgtEl>
                                          <p:spTgt spid="36"/>
                                        </p:tgtEl>
                                        <p:attrNameLst>
                                          <p:attrName>ppt_y</p:attrName>
                                        </p:attrNameLst>
                                      </p:cBhvr>
                                    </p:anim>
                                    <p:animRot by="21600000">
                                      <p:cBhvr>
                                        <p:cTn id="197" dur="1000" fill="hold">
                                          <p:stCondLst>
                                            <p:cond delay="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8" grpId="0"/>
      <p:bldP spid="19" grpId="0"/>
      <p:bldP spid="20" grpId="0"/>
      <p:bldP spid="21" grpId="0"/>
      <p:bldP spid="22" grpId="0" animBg="1"/>
      <p:bldP spid="23" grpId="0"/>
      <p:bldP spid="24" grpId="0"/>
      <p:bldP spid="25" grpId="0"/>
      <p:bldP spid="26" grpId="0" animBg="1"/>
      <p:bldP spid="27" grpId="0"/>
      <p:bldP spid="28" grpId="0"/>
      <p:bldP spid="29" grpId="0"/>
      <p:bldP spid="35" grpId="0"/>
      <p:bldP spid="36" grpId="0"/>
      <p:bldP spid="39" grpId="0"/>
      <p:bldP spid="40" grpId="0"/>
      <p:bldP spid="41" grpId="0"/>
      <p:bldP spid="42" grpId="0"/>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مجموعة 2">
            <a:extLst>
              <a:ext uri="{FF2B5EF4-FFF2-40B4-BE49-F238E27FC236}">
                <a16:creationId xmlns:a16="http://schemas.microsoft.com/office/drawing/2014/main" id="{1D24A4AD-DE4A-C44E-8571-E87818E8FE90}"/>
              </a:ext>
            </a:extLst>
          </p:cNvPr>
          <p:cNvGrpSpPr/>
          <p:nvPr/>
        </p:nvGrpSpPr>
        <p:grpSpPr>
          <a:xfrm rot="16200000">
            <a:off x="3239815" y="-2144112"/>
            <a:ext cx="6148551" cy="10725810"/>
            <a:chOff x="147940" y="255018"/>
            <a:chExt cx="6175526" cy="6460507"/>
          </a:xfrm>
        </p:grpSpPr>
        <p:grpSp>
          <p:nvGrpSpPr>
            <p:cNvPr id="2" name="مجموعة 1">
              <a:extLst>
                <a:ext uri="{FF2B5EF4-FFF2-40B4-BE49-F238E27FC236}">
                  <a16:creationId xmlns:a16="http://schemas.microsoft.com/office/drawing/2014/main" id="{F6012092-36FA-8243-A662-1E29AF57C59E}"/>
                </a:ext>
              </a:extLst>
            </p:cNvPr>
            <p:cNvGrpSpPr/>
            <p:nvPr/>
          </p:nvGrpSpPr>
          <p:grpSpPr>
            <a:xfrm>
              <a:off x="147940" y="255018"/>
              <a:ext cx="5870917" cy="6460507"/>
              <a:chOff x="126609" y="239838"/>
              <a:chExt cx="5870917" cy="6460507"/>
            </a:xfrm>
          </p:grpSpPr>
          <p:sp>
            <p:nvSpPr>
              <p:cNvPr id="10" name="مستطيل: زوايا مستديرة 9">
                <a:extLst>
                  <a:ext uri="{FF2B5EF4-FFF2-40B4-BE49-F238E27FC236}">
                    <a16:creationId xmlns:a16="http://schemas.microsoft.com/office/drawing/2014/main" id="{525957E3-95E4-43E7-A44D-D2F9A6809EA5}"/>
                  </a:ext>
                </a:extLst>
              </p:cNvPr>
              <p:cNvSpPr/>
              <p:nvPr/>
            </p:nvSpPr>
            <p:spPr>
              <a:xfrm>
                <a:off x="126609" y="239838"/>
                <a:ext cx="5870917" cy="6460507"/>
              </a:xfrm>
              <a:prstGeom prst="roundRect">
                <a:avLst>
                  <a:gd name="adj" fmla="val 5381"/>
                </a:avLst>
              </a:prstGeom>
              <a:solidFill>
                <a:srgbClr val="776383"/>
              </a:solidFill>
              <a:ln>
                <a:noFill/>
              </a:ln>
              <a:effectLst>
                <a:outerShdw blurRad="50800" dist="38100" dir="5400000" algn="t"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pic>
            <p:nvPicPr>
              <p:cNvPr id="7" name="صورة 6">
                <a:extLst>
                  <a:ext uri="{FF2B5EF4-FFF2-40B4-BE49-F238E27FC236}">
                    <a16:creationId xmlns:a16="http://schemas.microsoft.com/office/drawing/2014/main" id="{41929CF1-70F5-464F-A8DC-3F3E99A9A84C}"/>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a:off x="575294" y="609403"/>
                <a:ext cx="4973546" cy="5973899"/>
              </a:xfrm>
              <a:prstGeom prst="rect">
                <a:avLst/>
              </a:prstGeom>
              <a:scene3d>
                <a:camera prst="orthographicFront"/>
                <a:lightRig rig="threePt" dir="t"/>
              </a:scene3d>
              <a:sp3d>
                <a:bevelT w="165100" prst="coolSlant"/>
              </a:sp3d>
            </p:spPr>
          </p:pic>
        </p:grpSp>
        <p:pic>
          <p:nvPicPr>
            <p:cNvPr id="11" name="صورة 10" descr="صورة تحتوي على نص&#10;&#10;تم إنشاء الوصف تلقائياً">
              <a:extLst>
                <a:ext uri="{FF2B5EF4-FFF2-40B4-BE49-F238E27FC236}">
                  <a16:creationId xmlns:a16="http://schemas.microsoft.com/office/drawing/2014/main" id="{54CD88DE-8C96-4A07-A252-024A6FF3D8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8242" y="633861"/>
              <a:ext cx="835224" cy="5425910"/>
            </a:xfrm>
            <a:prstGeom prst="rect">
              <a:avLst/>
            </a:prstGeom>
          </p:spPr>
        </p:pic>
      </p:grpSp>
      <p:pic>
        <p:nvPicPr>
          <p:cNvPr id="8" name="صورة 7">
            <a:extLst>
              <a:ext uri="{FF2B5EF4-FFF2-40B4-BE49-F238E27FC236}">
                <a16:creationId xmlns:a16="http://schemas.microsoft.com/office/drawing/2014/main" id="{2F49AEF5-CB74-5C4B-B3BB-ED79AFDF4C53}"/>
              </a:ext>
            </a:extLst>
          </p:cNvPr>
          <p:cNvPicPr>
            <a:picLocks noChangeAspect="1"/>
          </p:cNvPicPr>
          <p:nvPr/>
        </p:nvPicPr>
        <p:blipFill>
          <a:blip r:embed="rId6">
            <a:alphaModFix amt="70000"/>
          </a:blip>
          <a:stretch>
            <a:fillRect/>
          </a:stretch>
        </p:blipFill>
        <p:spPr>
          <a:xfrm>
            <a:off x="951185" y="3685189"/>
            <a:ext cx="2472860" cy="2384518"/>
          </a:xfrm>
          <a:prstGeom prst="rect">
            <a:avLst/>
          </a:prstGeom>
        </p:spPr>
      </p:pic>
      <p:pic>
        <p:nvPicPr>
          <p:cNvPr id="9" name="صورة 8">
            <a:extLst>
              <a:ext uri="{FF2B5EF4-FFF2-40B4-BE49-F238E27FC236}">
                <a16:creationId xmlns:a16="http://schemas.microsoft.com/office/drawing/2014/main" id="{04E310B3-E4BF-AF45-87B2-317A60EF1060}"/>
              </a:ext>
            </a:extLst>
          </p:cNvPr>
          <p:cNvPicPr>
            <a:picLocks noChangeAspect="1"/>
          </p:cNvPicPr>
          <p:nvPr/>
        </p:nvPicPr>
        <p:blipFill rotWithShape="1">
          <a:blip r:embed="rId7">
            <a:alphaModFix amt="85000"/>
            <a:extLst>
              <a:ext uri="{28A0092B-C50C-407E-A947-70E740481C1C}">
                <a14:useLocalDpi xmlns:a14="http://schemas.microsoft.com/office/drawing/2010/main" val="0"/>
              </a:ext>
            </a:extLst>
          </a:blip>
          <a:srcRect l="13981" t="28481" r="11885" b="24222"/>
          <a:stretch/>
        </p:blipFill>
        <p:spPr>
          <a:xfrm>
            <a:off x="9029700" y="894521"/>
            <a:ext cx="2050160" cy="1850330"/>
          </a:xfrm>
          <a:prstGeom prst="rect">
            <a:avLst/>
          </a:prstGeom>
        </p:spPr>
      </p:pic>
      <p:sp>
        <p:nvSpPr>
          <p:cNvPr id="12" name="عنصر نائب لرقم الشريحة 1">
            <a:extLst>
              <a:ext uri="{FF2B5EF4-FFF2-40B4-BE49-F238E27FC236}">
                <a16:creationId xmlns:a16="http://schemas.microsoft.com/office/drawing/2014/main" id="{6B091B6C-0347-114C-B195-85C935EDF099}"/>
              </a:ext>
            </a:extLst>
          </p:cNvPr>
          <p:cNvSpPr txBox="1">
            <a:spLocks/>
          </p:cNvSpPr>
          <p:nvPr/>
        </p:nvSpPr>
        <p:spPr>
          <a:xfrm>
            <a:off x="669076" y="6390106"/>
            <a:ext cx="731600" cy="524800"/>
          </a:xfrm>
          <a:prstGeom prst="rect">
            <a:avLst/>
          </a:prstGeom>
        </p:spPr>
        <p:txBody>
          <a:bodyPr vert="horz" lIns="91440" tIns="45720" rIns="91440" bIns="45720" rtlCol="1" anchor="ctr"/>
          <a:lstStyle>
            <a:defPPr>
              <a:defRPr lang="ar-EG"/>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00000000-1234-1234-1234-123412341234}" type="slidenum">
              <a:rPr lang="en-GB" smtClean="0">
                <a:solidFill>
                  <a:schemeClr val="tx1"/>
                </a:solidFill>
              </a:rPr>
              <a:pPr/>
              <a:t>356</a:t>
            </a:fld>
            <a:endParaRPr lang="en-GB" dirty="0">
              <a:solidFill>
                <a:schemeClr val="tx1"/>
              </a:solidFill>
            </a:endParaRPr>
          </a:p>
        </p:txBody>
      </p:sp>
      <p:sp>
        <p:nvSpPr>
          <p:cNvPr id="13" name="مستطيل 12">
            <a:extLst>
              <a:ext uri="{FF2B5EF4-FFF2-40B4-BE49-F238E27FC236}">
                <a16:creationId xmlns:a16="http://schemas.microsoft.com/office/drawing/2014/main" id="{01F14D57-A5B4-2A4D-8168-7FBF31AAEEED}"/>
              </a:ext>
            </a:extLst>
          </p:cNvPr>
          <p:cNvSpPr/>
          <p:nvPr/>
        </p:nvSpPr>
        <p:spPr>
          <a:xfrm>
            <a:off x="4917005" y="2580611"/>
            <a:ext cx="4511390" cy="93503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6600" dirty="0">
                <a:solidFill>
                  <a:srgbClr val="FFFF00"/>
                </a:solidFill>
                <a:latin typeface="Beirut" pitchFamily="2" charset="-78"/>
                <a:cs typeface="Beirut" pitchFamily="2" charset="-78"/>
              </a:rPr>
              <a:t>٣-٤</a:t>
            </a:r>
          </a:p>
          <a:p>
            <a:pPr lvl="0" algn="ctr"/>
            <a:r>
              <a:rPr lang="ar-SA" sz="4800" b="1" dirty="0">
                <a:solidFill>
                  <a:schemeClr val="bg1"/>
                </a:solidFill>
                <a:latin typeface="Times New Roman" pitchFamily="18" charset="0"/>
                <a:cs typeface="Times New Roman" pitchFamily="18" charset="0"/>
              </a:rPr>
              <a:t>المستقيمات المتوازية </a:t>
            </a:r>
            <a:r>
              <a:rPr lang="ar-SA" sz="4400" b="1" dirty="0">
                <a:solidFill>
                  <a:schemeClr val="bg1"/>
                </a:solidFill>
                <a:latin typeface="Times New Roman" pitchFamily="18" charset="0"/>
                <a:cs typeface="Times New Roman" pitchFamily="18" charset="0"/>
              </a:rPr>
              <a:t>والمستقيمات المتعامدة</a:t>
            </a:r>
            <a:endParaRPr lang="ar-EG" sz="4800" b="1" dirty="0">
              <a:solidFill>
                <a:schemeClr val="bg1"/>
              </a:solidFill>
              <a:latin typeface="Times New Roman" pitchFamily="18" charset="0"/>
              <a:cs typeface="Times New Roman" pitchFamily="18" charset="0"/>
            </a:endParaRPr>
          </a:p>
        </p:txBody>
      </p:sp>
      <p:sp>
        <p:nvSpPr>
          <p:cNvPr id="4" name="عنصر نائب لرقم الشريحة 3">
            <a:extLst>
              <a:ext uri="{FF2B5EF4-FFF2-40B4-BE49-F238E27FC236}">
                <a16:creationId xmlns:a16="http://schemas.microsoft.com/office/drawing/2014/main" id="{1C49DE83-3DD3-314D-A055-3E40551A9225}"/>
              </a:ext>
            </a:extLst>
          </p:cNvPr>
          <p:cNvSpPr>
            <a:spLocks noGrp="1"/>
          </p:cNvSpPr>
          <p:nvPr>
            <p:ph type="sldNum" sz="quarter" idx="12"/>
          </p:nvPr>
        </p:nvSpPr>
        <p:spPr/>
        <p:txBody>
          <a:bodyPr/>
          <a:lstStyle/>
          <a:p>
            <a:fld id="{E277FB82-6900-4FF8-BDA9-6B51EE998D2C}" type="slidenum">
              <a:rPr lang="ar-EG" smtClean="0"/>
              <a:t>356</a:t>
            </a:fld>
            <a:endParaRPr lang="ar-EG"/>
          </a:p>
        </p:txBody>
      </p:sp>
    </p:spTree>
    <p:extLst>
      <p:ext uri="{BB962C8B-B14F-4D97-AF65-F5344CB8AC3E}">
        <p14:creationId xmlns:p14="http://schemas.microsoft.com/office/powerpoint/2010/main" val="4116120762"/>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book close.wav"/>
          </p:stSnd>
        </p:sndAc>
      </p:transition>
    </mc:Choice>
    <mc:Fallback xmlns="">
      <p:transition spd="slow">
        <p:dissolve/>
        <p:sndAc>
          <p:stSnd>
            <p:snd r:embed="rId8" name="book close.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زوايا مستديرة 11">
            <a:extLst>
              <a:ext uri="{FF2B5EF4-FFF2-40B4-BE49-F238E27FC236}">
                <a16:creationId xmlns:a16="http://schemas.microsoft.com/office/drawing/2014/main" id="{CD9494CC-01BD-4056-8A18-34DF6CEB5039}"/>
              </a:ext>
            </a:extLst>
          </p:cNvPr>
          <p:cNvSpPr/>
          <p:nvPr/>
        </p:nvSpPr>
        <p:spPr>
          <a:xfrm rot="16200000">
            <a:off x="2955761" y="-2455360"/>
            <a:ext cx="6423381" cy="11686551"/>
          </a:xfrm>
          <a:prstGeom prst="roundRect">
            <a:avLst>
              <a:gd name="adj" fmla="val 5381"/>
            </a:avLst>
          </a:prstGeom>
          <a:solidFill>
            <a:srgbClr val="776383"/>
          </a:solidFill>
          <a:ln>
            <a:noFill/>
          </a:ln>
          <a:effectLst>
            <a:outerShdw blurRad="50800" dist="38100" dir="5400000" algn="t"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grpSp>
        <p:nvGrpSpPr>
          <p:cNvPr id="6" name="مجموعة 5">
            <a:extLst>
              <a:ext uri="{FF2B5EF4-FFF2-40B4-BE49-F238E27FC236}">
                <a16:creationId xmlns:a16="http://schemas.microsoft.com/office/drawing/2014/main" id="{C6A01C9F-C5DA-5347-A84B-F971C0E5D111}"/>
              </a:ext>
            </a:extLst>
          </p:cNvPr>
          <p:cNvGrpSpPr/>
          <p:nvPr/>
        </p:nvGrpSpPr>
        <p:grpSpPr>
          <a:xfrm>
            <a:off x="324175" y="258392"/>
            <a:ext cx="11867825" cy="6423382"/>
            <a:chOff x="760246" y="392652"/>
            <a:chExt cx="11420963" cy="6423382"/>
          </a:xfrm>
        </p:grpSpPr>
        <p:sp>
          <p:nvSpPr>
            <p:cNvPr id="7" name="مستطيل مستدير الزوايا 6">
              <a:extLst>
                <a:ext uri="{FF2B5EF4-FFF2-40B4-BE49-F238E27FC236}">
                  <a16:creationId xmlns:a16="http://schemas.microsoft.com/office/drawing/2014/main" id="{3031575D-A504-F34B-9982-513CE59AAFDB}"/>
                </a:ext>
              </a:extLst>
            </p:cNvPr>
            <p:cNvSpPr/>
            <p:nvPr/>
          </p:nvSpPr>
          <p:spPr>
            <a:xfrm>
              <a:off x="760246" y="392652"/>
              <a:ext cx="11096787" cy="6142407"/>
            </a:xfrm>
            <a:prstGeom prst="roundRect">
              <a:avLst/>
            </a:prstGeom>
            <a:blipFill>
              <a:blip r:embed="rId3"/>
              <a:stretch>
                <a:fillRect/>
              </a:stretch>
            </a:bli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9" name="صورة 8">
              <a:extLst>
                <a:ext uri="{FF2B5EF4-FFF2-40B4-BE49-F238E27FC236}">
                  <a16:creationId xmlns:a16="http://schemas.microsoft.com/office/drawing/2014/main" id="{AE9BD02E-7A89-5640-9988-C9DA36285E9F}"/>
                </a:ext>
              </a:extLst>
            </p:cNvPr>
            <p:cNvPicPr>
              <a:picLocks noChangeAspect="1"/>
            </p:cNvPicPr>
            <p:nvPr/>
          </p:nvPicPr>
          <p:blipFill>
            <a:blip r:embed="rId4">
              <a:alphaModFix amt="35000"/>
            </a:blip>
            <a:stretch>
              <a:fillRect/>
            </a:stretch>
          </p:blipFill>
          <p:spPr>
            <a:xfrm>
              <a:off x="11135153" y="5767882"/>
              <a:ext cx="1046056" cy="1048152"/>
            </a:xfrm>
            <a:prstGeom prst="rect">
              <a:avLst/>
            </a:prstGeom>
          </p:spPr>
        </p:pic>
      </p:grpSp>
      <p:pic>
        <p:nvPicPr>
          <p:cNvPr id="15" name="صورة 14" descr="صورة تحتوي على داخلي, جهاز, أسود, مقياس فكي&#10;&#10;تم إنشاء الوصف تلقائياً">
            <a:extLst>
              <a:ext uri="{FF2B5EF4-FFF2-40B4-BE49-F238E27FC236}">
                <a16:creationId xmlns:a16="http://schemas.microsoft.com/office/drawing/2014/main" id="{77B38BD7-6F4A-4CCC-B7D7-CE5F326D4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197384" y="-4672999"/>
            <a:ext cx="944905" cy="10643356"/>
          </a:xfrm>
          <a:prstGeom prst="rect">
            <a:avLst/>
          </a:prstGeom>
        </p:spPr>
      </p:pic>
      <p:pic>
        <p:nvPicPr>
          <p:cNvPr id="10" name="Picture 6" descr="https://i.pinimg.com/564x/f7/b1/09/f7b1094060ec4e7985a4aac0849e9e9f.jpg">
            <a:extLst>
              <a:ext uri="{FF2B5EF4-FFF2-40B4-BE49-F238E27FC236}">
                <a16:creationId xmlns:a16="http://schemas.microsoft.com/office/drawing/2014/main" id="{A7E94AA6-AE5A-D34D-9DC7-0D8B1B8449F2}"/>
              </a:ext>
            </a:extLst>
          </p:cNvPr>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t="11881" b="13152"/>
          <a:stretch/>
        </p:blipFill>
        <p:spPr bwMode="auto">
          <a:xfrm rot="2225611">
            <a:off x="10807268" y="136917"/>
            <a:ext cx="974153" cy="1023523"/>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B4B6912D-4D0F-394A-84D3-47BF37E57BFF}"/>
              </a:ext>
            </a:extLst>
          </p:cNvPr>
          <p:cNvSpPr/>
          <p:nvPr/>
        </p:nvSpPr>
        <p:spPr>
          <a:xfrm rot="385153">
            <a:off x="9661633" y="1173023"/>
            <a:ext cx="2414610" cy="584775"/>
          </a:xfrm>
          <a:prstGeom prst="rect">
            <a:avLst/>
          </a:prstGeom>
          <a:noFill/>
          <a:ln>
            <a:noFill/>
          </a:ln>
        </p:spPr>
        <p:txBody>
          <a:bodyPr wrap="square" lIns="91440" tIns="45720" rIns="91440" bIns="45720">
            <a:spAutoFit/>
          </a:bodyPr>
          <a:lstStyle/>
          <a:p>
            <a:pPr algn="ctr" defTabSz="914400" rtl="1"/>
            <a:r>
              <a:rPr lang="ar-SA" sz="3200" b="1" dirty="0">
                <a:ln w="9525">
                  <a:solidFill>
                    <a:prstClr val="black"/>
                  </a:solidFill>
                  <a:prstDash val="solid"/>
                </a:ln>
                <a:solidFill>
                  <a:srgbClr val="D58C2E">
                    <a:lumMod val="50000"/>
                  </a:srgbClr>
                </a:solidFill>
                <a:effectLst>
                  <a:outerShdw blurRad="12700" dist="38100" dir="2700000" algn="tl" rotWithShape="0">
                    <a:srgbClr val="C9492C">
                      <a:lumMod val="60000"/>
                      <a:lumOff val="40000"/>
                    </a:srgbClr>
                  </a:outerShdw>
                </a:effectLst>
                <a:latin typeface="Aldhabi" panose="01000000000000000000" pitchFamily="2" charset="-78"/>
                <a:cs typeface="Aldhabi" panose="01000000000000000000" pitchFamily="2" charset="-78"/>
              </a:rPr>
              <a:t>تدرب</a:t>
            </a:r>
          </a:p>
        </p:txBody>
      </p:sp>
      <p:pic>
        <p:nvPicPr>
          <p:cNvPr id="13" name="Picture 43">
            <a:extLst>
              <a:ext uri="{FF2B5EF4-FFF2-40B4-BE49-F238E27FC236}">
                <a16:creationId xmlns:a16="http://schemas.microsoft.com/office/drawing/2014/main" id="{7DA20D9D-206E-AA46-9676-35119E3B5C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4106" y="2214907"/>
            <a:ext cx="59404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0">
            <a:extLst>
              <a:ext uri="{FF2B5EF4-FFF2-40B4-BE49-F238E27FC236}">
                <a16:creationId xmlns:a16="http://schemas.microsoft.com/office/drawing/2014/main" id="{16CCDB10-4F9C-8342-BF8E-480ED40507F8}"/>
              </a:ext>
            </a:extLst>
          </p:cNvPr>
          <p:cNvSpPr>
            <a:spLocks noChangeArrowheads="1"/>
          </p:cNvSpPr>
          <p:nvPr/>
        </p:nvSpPr>
        <p:spPr bwMode="auto">
          <a:xfrm>
            <a:off x="3164356" y="2106957"/>
            <a:ext cx="6659563" cy="827087"/>
          </a:xfrm>
          <a:prstGeom prst="rect">
            <a:avLst/>
          </a:prstGeom>
          <a:noFill/>
          <a:ln w="57150" cmpd="thinThick">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ar-SA" sz="2400" b="1"/>
          </a:p>
        </p:txBody>
      </p:sp>
      <p:sp>
        <p:nvSpPr>
          <p:cNvPr id="17" name="Text Box 87">
            <a:extLst>
              <a:ext uri="{FF2B5EF4-FFF2-40B4-BE49-F238E27FC236}">
                <a16:creationId xmlns:a16="http://schemas.microsoft.com/office/drawing/2014/main" id="{2E1F61DF-6978-CC42-B361-DA80082FE5E1}"/>
              </a:ext>
            </a:extLst>
          </p:cNvPr>
          <p:cNvSpPr txBox="1">
            <a:spLocks noChangeArrowheads="1"/>
          </p:cNvSpPr>
          <p:nvPr/>
        </p:nvSpPr>
        <p:spPr bwMode="auto">
          <a:xfrm>
            <a:off x="6620344" y="5032719"/>
            <a:ext cx="2376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المستقيمان متعامدان</a:t>
            </a:r>
            <a:endParaRPr lang="en-US" altLang="ar-SA" sz="2400" b="1" dirty="0">
              <a:solidFill>
                <a:srgbClr val="002060"/>
              </a:solidFill>
            </a:endParaRPr>
          </a:p>
        </p:txBody>
      </p:sp>
      <p:sp>
        <p:nvSpPr>
          <p:cNvPr id="18" name="Text Box 87">
            <a:extLst>
              <a:ext uri="{FF2B5EF4-FFF2-40B4-BE49-F238E27FC236}">
                <a16:creationId xmlns:a16="http://schemas.microsoft.com/office/drawing/2014/main" id="{CCD48430-2EC4-B34E-A223-5E0FD2949F39}"/>
              </a:ext>
            </a:extLst>
          </p:cNvPr>
          <p:cNvSpPr txBox="1">
            <a:spLocks noChangeArrowheads="1"/>
          </p:cNvSpPr>
          <p:nvPr/>
        </p:nvSpPr>
        <p:spPr bwMode="auto">
          <a:xfrm>
            <a:off x="2192806" y="5023194"/>
            <a:ext cx="4032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لأن حاصل ضرب ميليهما  </a:t>
            </a:r>
            <a:r>
              <a:rPr lang="ar-SA" altLang="ar-SA" sz="2400" b="1" dirty="0">
                <a:solidFill>
                  <a:srgbClr val="FF0000"/>
                </a:solidFill>
              </a:rPr>
              <a:t>=</a:t>
            </a:r>
            <a:r>
              <a:rPr lang="ar-SA" altLang="ar-SA" sz="2400" b="1" dirty="0">
                <a:solidFill>
                  <a:schemeClr val="accent2"/>
                </a:solidFill>
              </a:rPr>
              <a:t>  </a:t>
            </a:r>
            <a:r>
              <a:rPr lang="ar-SA" altLang="ar-SA" sz="2400" b="1" dirty="0">
                <a:solidFill>
                  <a:srgbClr val="FF0000"/>
                </a:solidFill>
              </a:rPr>
              <a:t>ــ ١</a:t>
            </a:r>
          </a:p>
        </p:txBody>
      </p:sp>
      <p:sp>
        <p:nvSpPr>
          <p:cNvPr id="19" name="Rectangle 4">
            <a:extLst>
              <a:ext uri="{FF2B5EF4-FFF2-40B4-BE49-F238E27FC236}">
                <a16:creationId xmlns:a16="http://schemas.microsoft.com/office/drawing/2014/main" id="{1607B5B8-8B3A-5F40-AB8D-EEADE86AC4E0}"/>
              </a:ext>
            </a:extLst>
          </p:cNvPr>
          <p:cNvSpPr>
            <a:spLocks noChangeArrowheads="1"/>
          </p:cNvSpPr>
          <p:nvPr/>
        </p:nvSpPr>
        <p:spPr bwMode="auto">
          <a:xfrm>
            <a:off x="3848569" y="3473794"/>
            <a:ext cx="4572000" cy="827088"/>
          </a:xfrm>
          <a:prstGeom prst="rect">
            <a:avLst/>
          </a:prstGeom>
          <a:solidFill>
            <a:srgbClr val="FFFF99"/>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p>
        </p:txBody>
      </p:sp>
      <p:grpSp>
        <p:nvGrpSpPr>
          <p:cNvPr id="20" name="Group 64">
            <a:extLst>
              <a:ext uri="{FF2B5EF4-FFF2-40B4-BE49-F238E27FC236}">
                <a16:creationId xmlns:a16="http://schemas.microsoft.com/office/drawing/2014/main" id="{19E7523F-DDA6-9447-BD7A-98D5A3DC4526}"/>
              </a:ext>
            </a:extLst>
          </p:cNvPr>
          <p:cNvGrpSpPr>
            <a:grpSpLocks/>
          </p:cNvGrpSpPr>
          <p:nvPr/>
        </p:nvGrpSpPr>
        <p:grpSpPr bwMode="auto">
          <a:xfrm>
            <a:off x="6594944" y="3403944"/>
            <a:ext cx="1765300" cy="831850"/>
            <a:chOff x="2698" y="1434"/>
            <a:chExt cx="1112" cy="524"/>
          </a:xfrm>
        </p:grpSpPr>
        <p:grpSp>
          <p:nvGrpSpPr>
            <p:cNvPr id="21" name="Group 25">
              <a:extLst>
                <a:ext uri="{FF2B5EF4-FFF2-40B4-BE49-F238E27FC236}">
                  <a16:creationId xmlns:a16="http://schemas.microsoft.com/office/drawing/2014/main" id="{F32B001C-9BCF-DE42-9196-5E6771876AE5}"/>
                </a:ext>
              </a:extLst>
            </p:cNvPr>
            <p:cNvGrpSpPr>
              <a:grpSpLocks/>
            </p:cNvGrpSpPr>
            <p:nvPr/>
          </p:nvGrpSpPr>
          <p:grpSpPr bwMode="auto">
            <a:xfrm>
              <a:off x="3423" y="1434"/>
              <a:ext cx="387" cy="524"/>
              <a:chOff x="2381" y="2727"/>
              <a:chExt cx="1226" cy="524"/>
            </a:xfrm>
          </p:grpSpPr>
          <p:sp>
            <p:nvSpPr>
              <p:cNvPr id="28" name="Text Box 87">
                <a:extLst>
                  <a:ext uri="{FF2B5EF4-FFF2-40B4-BE49-F238E27FC236}">
                    <a16:creationId xmlns:a16="http://schemas.microsoft.com/office/drawing/2014/main" id="{EFE0B076-E73B-4B4D-9E41-777971CC78CF}"/>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ــ ٦</a:t>
                </a:r>
                <a:endParaRPr lang="en-US" altLang="ar-SA" sz="2400" b="1">
                  <a:solidFill>
                    <a:srgbClr val="FF0000"/>
                  </a:solidFill>
                </a:endParaRPr>
              </a:p>
            </p:txBody>
          </p:sp>
          <p:sp>
            <p:nvSpPr>
              <p:cNvPr id="29" name="Text Box 87">
                <a:extLst>
                  <a:ext uri="{FF2B5EF4-FFF2-40B4-BE49-F238E27FC236}">
                    <a16:creationId xmlns:a16="http://schemas.microsoft.com/office/drawing/2014/main" id="{CBB6EB6B-789C-AD44-AC8A-2554D5DE24DE}"/>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١</a:t>
                </a:r>
                <a:endParaRPr lang="en-US" altLang="ar-SA" sz="2400" b="1">
                  <a:solidFill>
                    <a:srgbClr val="FF0000"/>
                  </a:solidFill>
                </a:endParaRPr>
              </a:p>
            </p:txBody>
          </p:sp>
          <p:sp>
            <p:nvSpPr>
              <p:cNvPr id="30" name="Line 28">
                <a:extLst>
                  <a:ext uri="{FF2B5EF4-FFF2-40B4-BE49-F238E27FC236}">
                    <a16:creationId xmlns:a16="http://schemas.microsoft.com/office/drawing/2014/main" id="{5015DA7F-A4C2-C548-813C-25498D683EFF}"/>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sp>
          <p:nvSpPr>
            <p:cNvPr id="22" name="Text Box 87">
              <a:extLst>
                <a:ext uri="{FF2B5EF4-FFF2-40B4-BE49-F238E27FC236}">
                  <a16:creationId xmlns:a16="http://schemas.microsoft.com/office/drawing/2014/main" id="{2646B05E-4147-7040-B8BE-33C1B188FD53}"/>
                </a:ext>
              </a:extLst>
            </p:cNvPr>
            <p:cNvSpPr txBox="1">
              <a:spLocks noChangeArrowheads="1"/>
            </p:cNvSpPr>
            <p:nvPr/>
          </p:nvSpPr>
          <p:spPr bwMode="auto">
            <a:xfrm>
              <a:off x="3219" y="1533"/>
              <a:ext cx="2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a:t>
              </a:r>
              <a:endParaRPr lang="en-US" altLang="ar-SA" sz="2400" b="1">
                <a:solidFill>
                  <a:srgbClr val="FF0000"/>
                </a:solidFill>
              </a:endParaRPr>
            </a:p>
          </p:txBody>
        </p:sp>
        <p:grpSp>
          <p:nvGrpSpPr>
            <p:cNvPr id="23" name="Group 25">
              <a:extLst>
                <a:ext uri="{FF2B5EF4-FFF2-40B4-BE49-F238E27FC236}">
                  <a16:creationId xmlns:a16="http://schemas.microsoft.com/office/drawing/2014/main" id="{66B9CF2E-C66C-274C-B690-3FAB03D77618}"/>
                </a:ext>
              </a:extLst>
            </p:cNvPr>
            <p:cNvGrpSpPr>
              <a:grpSpLocks/>
            </p:cNvGrpSpPr>
            <p:nvPr/>
          </p:nvGrpSpPr>
          <p:grpSpPr bwMode="auto">
            <a:xfrm>
              <a:off x="2947" y="1434"/>
              <a:ext cx="251" cy="524"/>
              <a:chOff x="2381" y="2727"/>
              <a:chExt cx="1226" cy="524"/>
            </a:xfrm>
          </p:grpSpPr>
          <p:sp>
            <p:nvSpPr>
              <p:cNvPr id="25" name="Text Box 87">
                <a:extLst>
                  <a:ext uri="{FF2B5EF4-FFF2-40B4-BE49-F238E27FC236}">
                    <a16:creationId xmlns:a16="http://schemas.microsoft.com/office/drawing/2014/main" id="{C9F91CB2-19F0-5549-8A16-EAE2772AC1C6}"/>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١</a:t>
                </a:r>
                <a:endParaRPr lang="en-US" altLang="ar-SA" sz="2400" b="1">
                  <a:solidFill>
                    <a:srgbClr val="FF0000"/>
                  </a:solidFill>
                </a:endParaRPr>
              </a:p>
            </p:txBody>
          </p:sp>
          <p:sp>
            <p:nvSpPr>
              <p:cNvPr id="26" name="Text Box 87">
                <a:extLst>
                  <a:ext uri="{FF2B5EF4-FFF2-40B4-BE49-F238E27FC236}">
                    <a16:creationId xmlns:a16="http://schemas.microsoft.com/office/drawing/2014/main" id="{FD708091-3413-9041-8A29-C09647955C2E}"/>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٦</a:t>
                </a:r>
                <a:endParaRPr lang="en-US" altLang="ar-SA" sz="2400" b="1">
                  <a:solidFill>
                    <a:srgbClr val="FF0000"/>
                  </a:solidFill>
                </a:endParaRPr>
              </a:p>
            </p:txBody>
          </p:sp>
          <p:sp>
            <p:nvSpPr>
              <p:cNvPr id="27" name="Line 28">
                <a:extLst>
                  <a:ext uri="{FF2B5EF4-FFF2-40B4-BE49-F238E27FC236}">
                    <a16:creationId xmlns:a16="http://schemas.microsoft.com/office/drawing/2014/main" id="{43611F79-AEFB-1745-81AB-7284F30D3690}"/>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sp>
          <p:nvSpPr>
            <p:cNvPr id="24" name="Text Box 87">
              <a:extLst>
                <a:ext uri="{FF2B5EF4-FFF2-40B4-BE49-F238E27FC236}">
                  <a16:creationId xmlns:a16="http://schemas.microsoft.com/office/drawing/2014/main" id="{107A0235-1425-5543-A890-5ED2E001AF6F}"/>
                </a:ext>
              </a:extLst>
            </p:cNvPr>
            <p:cNvSpPr txBox="1">
              <a:spLocks noChangeArrowheads="1"/>
            </p:cNvSpPr>
            <p:nvPr/>
          </p:nvSpPr>
          <p:spPr bwMode="auto">
            <a:xfrm>
              <a:off x="2698" y="1538"/>
              <a:ext cx="2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buFontTx/>
                <a:buNone/>
              </a:pPr>
              <a:r>
                <a:rPr lang="ar-SA" altLang="ar-SA" sz="2400" b="1">
                  <a:solidFill>
                    <a:srgbClr val="FF0000"/>
                  </a:solidFill>
                </a:rPr>
                <a:t>=</a:t>
              </a:r>
              <a:endParaRPr lang="en-US" altLang="ar-SA" sz="2400" b="1">
                <a:solidFill>
                  <a:srgbClr val="FF0000"/>
                </a:solidFill>
              </a:endParaRPr>
            </a:p>
          </p:txBody>
        </p:sp>
      </p:grpSp>
      <p:sp>
        <p:nvSpPr>
          <p:cNvPr id="31" name="Line 65">
            <a:extLst>
              <a:ext uri="{FF2B5EF4-FFF2-40B4-BE49-F238E27FC236}">
                <a16:creationId xmlns:a16="http://schemas.microsoft.com/office/drawing/2014/main" id="{A3F0A85B-3963-334D-B66B-33C662318A34}"/>
              </a:ext>
            </a:extLst>
          </p:cNvPr>
          <p:cNvSpPr>
            <a:spLocks noChangeShapeType="1"/>
          </p:cNvSpPr>
          <p:nvPr/>
        </p:nvSpPr>
        <p:spPr bwMode="auto">
          <a:xfrm flipH="1">
            <a:off x="7795094" y="3581744"/>
            <a:ext cx="215900" cy="1809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32" name="Line 66">
            <a:extLst>
              <a:ext uri="{FF2B5EF4-FFF2-40B4-BE49-F238E27FC236}">
                <a16:creationId xmlns:a16="http://schemas.microsoft.com/office/drawing/2014/main" id="{946246DA-9681-AE4E-8D58-4B9534CBE2ED}"/>
              </a:ext>
            </a:extLst>
          </p:cNvPr>
          <p:cNvSpPr>
            <a:spLocks noChangeShapeType="1"/>
          </p:cNvSpPr>
          <p:nvPr/>
        </p:nvSpPr>
        <p:spPr bwMode="auto">
          <a:xfrm flipH="1">
            <a:off x="7045794" y="3950044"/>
            <a:ext cx="215900" cy="1809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33" name="Text Box 87">
            <a:extLst>
              <a:ext uri="{FF2B5EF4-FFF2-40B4-BE49-F238E27FC236}">
                <a16:creationId xmlns:a16="http://schemas.microsoft.com/office/drawing/2014/main" id="{7D733267-7450-CF4F-880E-16AD4640BC15}"/>
              </a:ext>
            </a:extLst>
          </p:cNvPr>
          <p:cNvSpPr txBox="1">
            <a:spLocks noChangeArrowheads="1"/>
          </p:cNvSpPr>
          <p:nvPr/>
        </p:nvSpPr>
        <p:spPr bwMode="auto">
          <a:xfrm>
            <a:off x="5939306" y="3597619"/>
            <a:ext cx="576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7030A0"/>
                </a:solidFill>
              </a:rPr>
              <a:t>ــ ١</a:t>
            </a:r>
            <a:endParaRPr lang="en-US" altLang="ar-SA" sz="2400" b="1" dirty="0">
              <a:solidFill>
                <a:srgbClr val="7030A0"/>
              </a:solidFill>
            </a:endParaRPr>
          </a:p>
        </p:txBody>
      </p:sp>
      <p:sp>
        <p:nvSpPr>
          <p:cNvPr id="34" name="مربع نص 21">
            <a:extLst>
              <a:ext uri="{FF2B5EF4-FFF2-40B4-BE49-F238E27FC236}">
                <a16:creationId xmlns:a16="http://schemas.microsoft.com/office/drawing/2014/main" id="{F538CE9C-CD0B-2A46-9673-5553571A2C07}"/>
              </a:ext>
            </a:extLst>
          </p:cNvPr>
          <p:cNvSpPr txBox="1">
            <a:spLocks noChangeArrowheads="1"/>
          </p:cNvSpPr>
          <p:nvPr/>
        </p:nvSpPr>
        <p:spPr bwMode="auto">
          <a:xfrm>
            <a:off x="1040281" y="1365594"/>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rtl="0">
              <a:spcBef>
                <a:spcPct val="0"/>
              </a:spcBef>
              <a:buFontTx/>
              <a:buNone/>
            </a:pPr>
            <a:r>
              <a:rPr lang="ar-SA" altLang="ar-SA" sz="1800"/>
              <a:t>١٥) صـ ١١٧</a:t>
            </a:r>
          </a:p>
        </p:txBody>
      </p:sp>
      <p:sp>
        <p:nvSpPr>
          <p:cNvPr id="2" name="عنصر نائب لرقم الشريحة 1">
            <a:extLst>
              <a:ext uri="{FF2B5EF4-FFF2-40B4-BE49-F238E27FC236}">
                <a16:creationId xmlns:a16="http://schemas.microsoft.com/office/drawing/2014/main" id="{BC53C53A-89E1-824B-A614-F8519AEBAB0B}"/>
              </a:ext>
            </a:extLst>
          </p:cNvPr>
          <p:cNvSpPr>
            <a:spLocks noGrp="1"/>
          </p:cNvSpPr>
          <p:nvPr>
            <p:ph type="sldNum" sz="quarter" idx="12"/>
          </p:nvPr>
        </p:nvSpPr>
        <p:spPr>
          <a:xfrm>
            <a:off x="960906" y="6020143"/>
            <a:ext cx="2743200" cy="365125"/>
          </a:xfrm>
        </p:spPr>
        <p:txBody>
          <a:bodyPr/>
          <a:lstStyle/>
          <a:p>
            <a:fld id="{E277FB82-6900-4FF8-BDA9-6B51EE998D2C}" type="slidenum">
              <a:rPr lang="ar-EG" smtClean="0"/>
              <a:t>374</a:t>
            </a:fld>
            <a:endParaRPr lang="ar-EG" dirty="0"/>
          </a:p>
        </p:txBody>
      </p:sp>
    </p:spTree>
    <p:extLst>
      <p:ext uri="{BB962C8B-B14F-4D97-AF65-F5344CB8AC3E}">
        <p14:creationId xmlns:p14="http://schemas.microsoft.com/office/powerpoint/2010/main" val="4246138328"/>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book close.wav"/>
          </p:stSnd>
        </p:sndAc>
      </p:transition>
    </mc:Choice>
    <mc:Fallback xmlns="">
      <p:transition spd="slow">
        <p:dissolve/>
        <p:sndAc>
          <p:stSnd>
            <p:snd r:embed="rId8" name="book clo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ppt_x</p:attrName>
                                        </p:attrNameLst>
                                      </p:cBhvr>
                                      <p:tavLst>
                                        <p:tav tm="0">
                                          <p:val>
                                            <p:strVal val="#ppt_x-.2"/>
                                          </p:val>
                                        </p:tav>
                                        <p:tav tm="100000">
                                          <p:val>
                                            <p:strVal val="#ppt_x"/>
                                          </p:val>
                                        </p:tav>
                                      </p:tavLst>
                                    </p:anim>
                                    <p:anim calcmode="lin" valueType="num">
                                      <p:cBhvr>
                                        <p:cTn id="15"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ppt_x</p:attrName>
                                        </p:attrNameLst>
                                      </p:cBhvr>
                                      <p:tavLst>
                                        <p:tav tm="0">
                                          <p:val>
                                            <p:strVal val="#ppt_x-.2"/>
                                          </p:val>
                                        </p:tav>
                                        <p:tav tm="100000">
                                          <p:val>
                                            <p:strVal val="#ppt_x"/>
                                          </p:val>
                                        </p:tav>
                                      </p:tavLst>
                                    </p:anim>
                                    <p:anim calcmode="lin" valueType="num">
                                      <p:cBhvr>
                                        <p:cTn id="22"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ppt_x</p:attrName>
                                        </p:attrNameLst>
                                      </p:cBhvr>
                                      <p:tavLst>
                                        <p:tav tm="0">
                                          <p:val>
                                            <p:strVal val="#ppt_x-.2"/>
                                          </p:val>
                                        </p:tav>
                                        <p:tav tm="100000">
                                          <p:val>
                                            <p:strVal val="#ppt_x"/>
                                          </p:val>
                                        </p:tav>
                                      </p:tavLst>
                                    </p:anim>
                                    <p:anim calcmode="lin" valueType="num">
                                      <p:cBhvr>
                                        <p:cTn id="29"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up)">
                                      <p:cBhvr>
                                        <p:cTn id="35" dur="1000"/>
                                        <p:tgtEl>
                                          <p:spTgt spid="31"/>
                                        </p:tgtEl>
                                      </p:cBhvr>
                                    </p:animEffect>
                                  </p:childTnLst>
                                </p:cTn>
                              </p:par>
                              <p:par>
                                <p:cTn id="36" presetID="22" presetClass="entr" presetSubtype="1"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up)">
                                      <p:cBhvr>
                                        <p:cTn id="38" dur="10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800" decel="100000"/>
                                        <p:tgtEl>
                                          <p:spTgt spid="33"/>
                                        </p:tgtEl>
                                      </p:cBhvr>
                                    </p:animEffect>
                                    <p:anim calcmode="lin" valueType="num">
                                      <p:cBhvr>
                                        <p:cTn id="44" dur="800" decel="100000" fill="hold"/>
                                        <p:tgtEl>
                                          <p:spTgt spid="33"/>
                                        </p:tgtEl>
                                        <p:attrNameLst>
                                          <p:attrName>style.rotation</p:attrName>
                                        </p:attrNameLst>
                                      </p:cBhvr>
                                      <p:tavLst>
                                        <p:tav tm="0">
                                          <p:val>
                                            <p:fltVal val="-90"/>
                                          </p:val>
                                        </p:tav>
                                        <p:tav tm="100000">
                                          <p:val>
                                            <p:fltVal val="0"/>
                                          </p:val>
                                        </p:tav>
                                      </p:tavLst>
                                    </p:anim>
                                    <p:anim calcmode="lin" valueType="num">
                                      <p:cBhvr>
                                        <p:cTn id="45" dur="800" decel="100000" fill="hold"/>
                                        <p:tgtEl>
                                          <p:spTgt spid="33"/>
                                        </p:tgtEl>
                                        <p:attrNameLst>
                                          <p:attrName>ppt_x</p:attrName>
                                        </p:attrNameLst>
                                      </p:cBhvr>
                                      <p:tavLst>
                                        <p:tav tm="0">
                                          <p:val>
                                            <p:strVal val="#ppt_x+0.4"/>
                                          </p:val>
                                        </p:tav>
                                        <p:tav tm="100000">
                                          <p:val>
                                            <p:strVal val="#ppt_x-0.05"/>
                                          </p:val>
                                        </p:tav>
                                      </p:tavLst>
                                    </p:anim>
                                    <p:anim calcmode="lin" valueType="num">
                                      <p:cBhvr>
                                        <p:cTn id="46" dur="800" decel="100000" fill="hold"/>
                                        <p:tgtEl>
                                          <p:spTgt spid="33"/>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6" presetClass="entr" presetSubtype="0" fill="hold" grpId="0" nodeType="clickEffect">
                                  <p:stCondLst>
                                    <p:cond delay="0"/>
                                  </p:stCondLst>
                                  <p:iterate type="lt">
                                    <p:tmPct val="10000"/>
                                  </p:iterate>
                                  <p:childTnLst>
                                    <p:set>
                                      <p:cBhvr>
                                        <p:cTn id="52" dur="1" fill="hold">
                                          <p:stCondLst>
                                            <p:cond delay="0"/>
                                          </p:stCondLst>
                                        </p:cTn>
                                        <p:tgtEl>
                                          <p:spTgt spid="17"/>
                                        </p:tgtEl>
                                        <p:attrNameLst>
                                          <p:attrName>style.visibility</p:attrName>
                                        </p:attrNameLst>
                                      </p:cBhvr>
                                      <p:to>
                                        <p:strVal val="visible"/>
                                      </p:to>
                                    </p:set>
                                    <p:anim by="(-#ppt_w*2)" calcmode="lin" valueType="num">
                                      <p:cBhvr rctx="PPT">
                                        <p:cTn id="53" dur="500" autoRev="1" fill="hold">
                                          <p:stCondLst>
                                            <p:cond delay="0"/>
                                          </p:stCondLst>
                                        </p:cTn>
                                        <p:tgtEl>
                                          <p:spTgt spid="17"/>
                                        </p:tgtEl>
                                        <p:attrNameLst>
                                          <p:attrName>ppt_w</p:attrName>
                                        </p:attrNameLst>
                                      </p:cBhvr>
                                    </p:anim>
                                    <p:anim by="(#ppt_w*0.50)" calcmode="lin" valueType="num">
                                      <p:cBhvr>
                                        <p:cTn id="54" dur="500" decel="50000" autoRev="1" fill="hold">
                                          <p:stCondLst>
                                            <p:cond delay="0"/>
                                          </p:stCondLst>
                                        </p:cTn>
                                        <p:tgtEl>
                                          <p:spTgt spid="17"/>
                                        </p:tgtEl>
                                        <p:attrNameLst>
                                          <p:attrName>ppt_x</p:attrName>
                                        </p:attrNameLst>
                                      </p:cBhvr>
                                    </p:anim>
                                    <p:anim from="(-#ppt_h/2)" to="(#ppt_y)" calcmode="lin" valueType="num">
                                      <p:cBhvr>
                                        <p:cTn id="55" dur="1000" fill="hold">
                                          <p:stCondLst>
                                            <p:cond delay="0"/>
                                          </p:stCondLst>
                                        </p:cTn>
                                        <p:tgtEl>
                                          <p:spTgt spid="17"/>
                                        </p:tgtEl>
                                        <p:attrNameLst>
                                          <p:attrName>ppt_y</p:attrName>
                                        </p:attrNameLst>
                                      </p:cBhvr>
                                    </p:anim>
                                    <p:animRot by="21600000">
                                      <p:cBhvr>
                                        <p:cTn id="56" dur="1000" fill="hold">
                                          <p:stCondLst>
                                            <p:cond delay="0"/>
                                          </p:stCondLst>
                                        </p:cTn>
                                        <p:tgtEl>
                                          <p:spTgt spid="17"/>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56" presetClass="entr" presetSubtype="0" fill="hold" grpId="0" nodeType="clickEffect">
                                  <p:stCondLst>
                                    <p:cond delay="0"/>
                                  </p:stCondLst>
                                  <p:iterate type="lt">
                                    <p:tmPct val="10000"/>
                                  </p:iterate>
                                  <p:childTnLst>
                                    <p:set>
                                      <p:cBhvr>
                                        <p:cTn id="60" dur="1" fill="hold">
                                          <p:stCondLst>
                                            <p:cond delay="0"/>
                                          </p:stCondLst>
                                        </p:cTn>
                                        <p:tgtEl>
                                          <p:spTgt spid="18"/>
                                        </p:tgtEl>
                                        <p:attrNameLst>
                                          <p:attrName>style.visibility</p:attrName>
                                        </p:attrNameLst>
                                      </p:cBhvr>
                                      <p:to>
                                        <p:strVal val="visible"/>
                                      </p:to>
                                    </p:set>
                                    <p:anim by="(-#ppt_w*2)" calcmode="lin" valueType="num">
                                      <p:cBhvr rctx="PPT">
                                        <p:cTn id="61" dur="500" autoRev="1" fill="hold">
                                          <p:stCondLst>
                                            <p:cond delay="0"/>
                                          </p:stCondLst>
                                        </p:cTn>
                                        <p:tgtEl>
                                          <p:spTgt spid="18"/>
                                        </p:tgtEl>
                                        <p:attrNameLst>
                                          <p:attrName>ppt_w</p:attrName>
                                        </p:attrNameLst>
                                      </p:cBhvr>
                                    </p:anim>
                                    <p:anim by="(#ppt_w*0.50)" calcmode="lin" valueType="num">
                                      <p:cBhvr>
                                        <p:cTn id="62" dur="500" decel="50000" autoRev="1" fill="hold">
                                          <p:stCondLst>
                                            <p:cond delay="0"/>
                                          </p:stCondLst>
                                        </p:cTn>
                                        <p:tgtEl>
                                          <p:spTgt spid="18"/>
                                        </p:tgtEl>
                                        <p:attrNameLst>
                                          <p:attrName>ppt_x</p:attrName>
                                        </p:attrNameLst>
                                      </p:cBhvr>
                                    </p:anim>
                                    <p:anim from="(-#ppt_h/2)" to="(#ppt_y)" calcmode="lin" valueType="num">
                                      <p:cBhvr>
                                        <p:cTn id="63" dur="1000" fill="hold">
                                          <p:stCondLst>
                                            <p:cond delay="0"/>
                                          </p:stCondLst>
                                        </p:cTn>
                                        <p:tgtEl>
                                          <p:spTgt spid="18"/>
                                        </p:tgtEl>
                                        <p:attrNameLst>
                                          <p:attrName>ppt_y</p:attrName>
                                        </p:attrNameLst>
                                      </p:cBhvr>
                                    </p:anim>
                                    <p:animRot by="21600000">
                                      <p:cBhvr>
                                        <p:cTn id="64" dur="1000" fill="hold">
                                          <p:stCondLst>
                                            <p:cond delay="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18" grpId="0"/>
      <p:bldP spid="19" grpId="0" animBg="1"/>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زوايا مستديرة 11">
            <a:extLst>
              <a:ext uri="{FF2B5EF4-FFF2-40B4-BE49-F238E27FC236}">
                <a16:creationId xmlns:a16="http://schemas.microsoft.com/office/drawing/2014/main" id="{CD9494CC-01BD-4056-8A18-34DF6CEB5039}"/>
              </a:ext>
            </a:extLst>
          </p:cNvPr>
          <p:cNvSpPr/>
          <p:nvPr/>
        </p:nvSpPr>
        <p:spPr>
          <a:xfrm rot="16200000">
            <a:off x="2955761" y="-2455360"/>
            <a:ext cx="6423381" cy="11686551"/>
          </a:xfrm>
          <a:prstGeom prst="roundRect">
            <a:avLst>
              <a:gd name="adj" fmla="val 5381"/>
            </a:avLst>
          </a:prstGeom>
          <a:solidFill>
            <a:srgbClr val="776383"/>
          </a:solidFill>
          <a:ln>
            <a:noFill/>
          </a:ln>
          <a:effectLst>
            <a:outerShdw blurRad="50800" dist="38100" dir="5400000" algn="t"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grpSp>
        <p:nvGrpSpPr>
          <p:cNvPr id="6" name="مجموعة 5">
            <a:extLst>
              <a:ext uri="{FF2B5EF4-FFF2-40B4-BE49-F238E27FC236}">
                <a16:creationId xmlns:a16="http://schemas.microsoft.com/office/drawing/2014/main" id="{C6A01C9F-C5DA-5347-A84B-F971C0E5D111}"/>
              </a:ext>
            </a:extLst>
          </p:cNvPr>
          <p:cNvGrpSpPr/>
          <p:nvPr/>
        </p:nvGrpSpPr>
        <p:grpSpPr>
          <a:xfrm>
            <a:off x="324175" y="258392"/>
            <a:ext cx="11867825" cy="6423382"/>
            <a:chOff x="760246" y="392652"/>
            <a:chExt cx="11420963" cy="6423382"/>
          </a:xfrm>
        </p:grpSpPr>
        <p:sp>
          <p:nvSpPr>
            <p:cNvPr id="7" name="مستطيل مستدير الزوايا 6">
              <a:extLst>
                <a:ext uri="{FF2B5EF4-FFF2-40B4-BE49-F238E27FC236}">
                  <a16:creationId xmlns:a16="http://schemas.microsoft.com/office/drawing/2014/main" id="{3031575D-A504-F34B-9982-513CE59AAFDB}"/>
                </a:ext>
              </a:extLst>
            </p:cNvPr>
            <p:cNvSpPr/>
            <p:nvPr/>
          </p:nvSpPr>
          <p:spPr>
            <a:xfrm>
              <a:off x="760246" y="392652"/>
              <a:ext cx="11096787" cy="6142407"/>
            </a:xfrm>
            <a:prstGeom prst="roundRect">
              <a:avLst/>
            </a:prstGeom>
            <a:blipFill>
              <a:blip r:embed="rId3"/>
              <a:stretch>
                <a:fillRect/>
              </a:stretch>
            </a:bli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9" name="صورة 8">
              <a:extLst>
                <a:ext uri="{FF2B5EF4-FFF2-40B4-BE49-F238E27FC236}">
                  <a16:creationId xmlns:a16="http://schemas.microsoft.com/office/drawing/2014/main" id="{AE9BD02E-7A89-5640-9988-C9DA36285E9F}"/>
                </a:ext>
              </a:extLst>
            </p:cNvPr>
            <p:cNvPicPr>
              <a:picLocks noChangeAspect="1"/>
            </p:cNvPicPr>
            <p:nvPr/>
          </p:nvPicPr>
          <p:blipFill>
            <a:blip r:embed="rId4">
              <a:alphaModFix amt="35000"/>
            </a:blip>
            <a:stretch>
              <a:fillRect/>
            </a:stretch>
          </p:blipFill>
          <p:spPr>
            <a:xfrm>
              <a:off x="11135153" y="5767882"/>
              <a:ext cx="1046056" cy="1048152"/>
            </a:xfrm>
            <a:prstGeom prst="rect">
              <a:avLst/>
            </a:prstGeom>
          </p:spPr>
        </p:pic>
      </p:grpSp>
      <p:pic>
        <p:nvPicPr>
          <p:cNvPr id="15" name="صورة 14" descr="صورة تحتوي على داخلي, جهاز, أسود, مقياس فكي&#10;&#10;تم إنشاء الوصف تلقائياً">
            <a:extLst>
              <a:ext uri="{FF2B5EF4-FFF2-40B4-BE49-F238E27FC236}">
                <a16:creationId xmlns:a16="http://schemas.microsoft.com/office/drawing/2014/main" id="{77B38BD7-6F4A-4CCC-B7D7-CE5F326D4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197384" y="-4672999"/>
            <a:ext cx="944905" cy="10643356"/>
          </a:xfrm>
          <a:prstGeom prst="rect">
            <a:avLst/>
          </a:prstGeom>
        </p:spPr>
      </p:pic>
      <p:pic>
        <p:nvPicPr>
          <p:cNvPr id="10" name="Picture 6" descr="https://i.pinimg.com/564x/f7/b1/09/f7b1094060ec4e7985a4aac0849e9e9f.jpg">
            <a:extLst>
              <a:ext uri="{FF2B5EF4-FFF2-40B4-BE49-F238E27FC236}">
                <a16:creationId xmlns:a16="http://schemas.microsoft.com/office/drawing/2014/main" id="{A7E94AA6-AE5A-D34D-9DC7-0D8B1B8449F2}"/>
              </a:ext>
            </a:extLst>
          </p:cNvPr>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t="11881" b="13152"/>
          <a:stretch/>
        </p:blipFill>
        <p:spPr bwMode="auto">
          <a:xfrm rot="2225611">
            <a:off x="10807268" y="136917"/>
            <a:ext cx="974153" cy="1023523"/>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B4B6912D-4D0F-394A-84D3-47BF37E57BFF}"/>
              </a:ext>
            </a:extLst>
          </p:cNvPr>
          <p:cNvSpPr/>
          <p:nvPr/>
        </p:nvSpPr>
        <p:spPr>
          <a:xfrm rot="385153">
            <a:off x="9661633" y="1173023"/>
            <a:ext cx="2414610" cy="584775"/>
          </a:xfrm>
          <a:prstGeom prst="rect">
            <a:avLst/>
          </a:prstGeom>
          <a:noFill/>
          <a:ln>
            <a:noFill/>
          </a:ln>
        </p:spPr>
        <p:txBody>
          <a:bodyPr wrap="square" lIns="91440" tIns="45720" rIns="91440" bIns="45720">
            <a:spAutoFit/>
          </a:bodyPr>
          <a:lstStyle/>
          <a:p>
            <a:pPr algn="ctr" defTabSz="914400" rtl="1"/>
            <a:r>
              <a:rPr lang="ar-SA" sz="3200" b="1" dirty="0">
                <a:ln w="9525">
                  <a:solidFill>
                    <a:prstClr val="black"/>
                  </a:solidFill>
                  <a:prstDash val="solid"/>
                </a:ln>
                <a:solidFill>
                  <a:srgbClr val="D58C2E">
                    <a:lumMod val="50000"/>
                  </a:srgbClr>
                </a:solidFill>
                <a:effectLst>
                  <a:outerShdw blurRad="12700" dist="38100" dir="2700000" algn="tl" rotWithShape="0">
                    <a:srgbClr val="C9492C">
                      <a:lumMod val="60000"/>
                      <a:lumOff val="40000"/>
                    </a:srgbClr>
                  </a:outerShdw>
                </a:effectLst>
                <a:latin typeface="Aldhabi" panose="01000000000000000000" pitchFamily="2" charset="-78"/>
                <a:cs typeface="Aldhabi" panose="01000000000000000000" pitchFamily="2" charset="-78"/>
              </a:rPr>
              <a:t>تدرب</a:t>
            </a:r>
          </a:p>
        </p:txBody>
      </p:sp>
      <p:sp>
        <p:nvSpPr>
          <p:cNvPr id="13" name="Rectangle 20">
            <a:extLst>
              <a:ext uri="{FF2B5EF4-FFF2-40B4-BE49-F238E27FC236}">
                <a16:creationId xmlns:a16="http://schemas.microsoft.com/office/drawing/2014/main" id="{E4E46C4D-6677-634A-B45A-0F9240F188FB}"/>
              </a:ext>
            </a:extLst>
          </p:cNvPr>
          <p:cNvSpPr>
            <a:spLocks noChangeArrowheads="1"/>
          </p:cNvSpPr>
          <p:nvPr/>
        </p:nvSpPr>
        <p:spPr bwMode="auto">
          <a:xfrm>
            <a:off x="5716660" y="1171754"/>
            <a:ext cx="4233863" cy="1008063"/>
          </a:xfrm>
          <a:prstGeom prst="rect">
            <a:avLst/>
          </a:prstGeom>
          <a:solidFill>
            <a:schemeClr val="bg2"/>
          </a:solidFill>
          <a:ln w="57150" cmpd="thinThick">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r-SA" altLang="ar-SA" sz="2400" b="1"/>
              <a:t>يمثل الشكل  جـ د هـ و  طائرة ورقية .</a:t>
            </a:r>
          </a:p>
          <a:p>
            <a:pPr eaLnBrk="1" hangingPunct="1">
              <a:spcBef>
                <a:spcPct val="0"/>
              </a:spcBef>
              <a:buFontTx/>
              <a:buNone/>
            </a:pPr>
            <a:r>
              <a:rPr lang="ar-SA" altLang="ar-SA" sz="2400" b="1"/>
              <a:t>هل قطراه متعامدان ؟ فسر اجابتك .</a:t>
            </a:r>
            <a:endParaRPr lang="en-US" altLang="ar-SA" sz="2400" b="1"/>
          </a:p>
        </p:txBody>
      </p:sp>
      <p:sp>
        <p:nvSpPr>
          <p:cNvPr id="14" name="Text Box 87">
            <a:extLst>
              <a:ext uri="{FF2B5EF4-FFF2-40B4-BE49-F238E27FC236}">
                <a16:creationId xmlns:a16="http://schemas.microsoft.com/office/drawing/2014/main" id="{DB127DF8-E1BE-0C47-A1A3-9B31CF203FC6}"/>
              </a:ext>
            </a:extLst>
          </p:cNvPr>
          <p:cNvSpPr txBox="1">
            <a:spLocks noChangeArrowheads="1"/>
          </p:cNvSpPr>
          <p:nvPr/>
        </p:nvSpPr>
        <p:spPr bwMode="auto">
          <a:xfrm>
            <a:off x="4010098" y="5573713"/>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chemeClr val="accent6">
                    <a:lumMod val="50000"/>
                  </a:schemeClr>
                </a:solidFill>
              </a:rPr>
              <a:t>القطران متعامدان</a:t>
            </a:r>
            <a:endParaRPr lang="en-US" altLang="ar-SA" sz="2400" b="1" dirty="0">
              <a:solidFill>
                <a:schemeClr val="accent6">
                  <a:lumMod val="50000"/>
                </a:schemeClr>
              </a:solidFill>
            </a:endParaRPr>
          </a:p>
        </p:txBody>
      </p:sp>
      <p:sp>
        <p:nvSpPr>
          <p:cNvPr id="16" name="Text Box 87">
            <a:extLst>
              <a:ext uri="{FF2B5EF4-FFF2-40B4-BE49-F238E27FC236}">
                <a16:creationId xmlns:a16="http://schemas.microsoft.com/office/drawing/2014/main" id="{685C5BE1-6419-064D-889F-A7E9ADD036E1}"/>
              </a:ext>
            </a:extLst>
          </p:cNvPr>
          <p:cNvSpPr txBox="1">
            <a:spLocks noChangeArrowheads="1"/>
          </p:cNvSpPr>
          <p:nvPr/>
        </p:nvSpPr>
        <p:spPr bwMode="auto">
          <a:xfrm>
            <a:off x="38588" y="5573713"/>
            <a:ext cx="4032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لأن حاصل ضرب ميليهما  </a:t>
            </a:r>
            <a:r>
              <a:rPr lang="ar-SA" altLang="ar-SA" sz="2400" b="1" dirty="0">
                <a:solidFill>
                  <a:srgbClr val="FF0000"/>
                </a:solidFill>
              </a:rPr>
              <a:t>=  ــ ١</a:t>
            </a:r>
          </a:p>
        </p:txBody>
      </p:sp>
      <p:sp>
        <p:nvSpPr>
          <p:cNvPr id="17" name="Rectangle 4">
            <a:extLst>
              <a:ext uri="{FF2B5EF4-FFF2-40B4-BE49-F238E27FC236}">
                <a16:creationId xmlns:a16="http://schemas.microsoft.com/office/drawing/2014/main" id="{04E82826-A6F3-1946-877A-228F56625BBF}"/>
              </a:ext>
            </a:extLst>
          </p:cNvPr>
          <p:cNvSpPr>
            <a:spLocks noChangeArrowheads="1"/>
          </p:cNvSpPr>
          <p:nvPr/>
        </p:nvSpPr>
        <p:spPr bwMode="auto">
          <a:xfrm>
            <a:off x="7467673" y="2811463"/>
            <a:ext cx="2484437" cy="1728788"/>
          </a:xfrm>
          <a:prstGeom prst="rect">
            <a:avLst/>
          </a:prstGeom>
          <a:solidFill>
            <a:srgbClr val="E6EAC4"/>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p>
        </p:txBody>
      </p:sp>
      <p:grpSp>
        <p:nvGrpSpPr>
          <p:cNvPr id="18" name="Group 6">
            <a:extLst>
              <a:ext uri="{FF2B5EF4-FFF2-40B4-BE49-F238E27FC236}">
                <a16:creationId xmlns:a16="http://schemas.microsoft.com/office/drawing/2014/main" id="{636E158A-4C21-964B-937D-0EA8E14AEEFE}"/>
              </a:ext>
            </a:extLst>
          </p:cNvPr>
          <p:cNvGrpSpPr>
            <a:grpSpLocks/>
          </p:cNvGrpSpPr>
          <p:nvPr/>
        </p:nvGrpSpPr>
        <p:grpSpPr bwMode="auto">
          <a:xfrm>
            <a:off x="7539110" y="2954338"/>
            <a:ext cx="1009650" cy="831850"/>
            <a:chOff x="2381" y="2727"/>
            <a:chExt cx="1226" cy="524"/>
          </a:xfrm>
        </p:grpSpPr>
        <p:sp>
          <p:nvSpPr>
            <p:cNvPr id="19" name="Text Box 87">
              <a:extLst>
                <a:ext uri="{FF2B5EF4-FFF2-40B4-BE49-F238E27FC236}">
                  <a16:creationId xmlns:a16="http://schemas.microsoft.com/office/drawing/2014/main" id="{592393BB-537A-6345-858B-8CFBC0002BEC}"/>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400" b="1" dirty="0">
                  <a:solidFill>
                    <a:srgbClr val="002060"/>
                  </a:solidFill>
                </a:rPr>
                <a:t>٦ ــ  ٠</a:t>
              </a:r>
              <a:endParaRPr lang="en-US" altLang="ar-SA" sz="2400" b="1" dirty="0">
                <a:solidFill>
                  <a:srgbClr val="002060"/>
                </a:solidFill>
              </a:endParaRPr>
            </a:p>
          </p:txBody>
        </p:sp>
        <p:sp>
          <p:nvSpPr>
            <p:cNvPr id="20" name="Text Box 87">
              <a:extLst>
                <a:ext uri="{FF2B5EF4-FFF2-40B4-BE49-F238E27FC236}">
                  <a16:creationId xmlns:a16="http://schemas.microsoft.com/office/drawing/2014/main" id="{FD6201EE-61A7-AB47-89CA-6463891D7E5D}"/>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400" b="1" dirty="0">
                  <a:solidFill>
                    <a:srgbClr val="002060"/>
                  </a:solidFill>
                </a:rPr>
                <a:t>٩ ــ  ٠</a:t>
              </a:r>
              <a:endParaRPr lang="en-US" altLang="ar-SA" sz="2400" b="1" dirty="0">
                <a:solidFill>
                  <a:srgbClr val="002060"/>
                </a:solidFill>
              </a:endParaRPr>
            </a:p>
          </p:txBody>
        </p:sp>
        <p:sp>
          <p:nvSpPr>
            <p:cNvPr id="21" name="Line 9">
              <a:extLst>
                <a:ext uri="{FF2B5EF4-FFF2-40B4-BE49-F238E27FC236}">
                  <a16:creationId xmlns:a16="http://schemas.microsoft.com/office/drawing/2014/main" id="{187812D5-8601-8442-8BC5-EF4D3D831D02}"/>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grpSp>
        <p:nvGrpSpPr>
          <p:cNvPr id="22" name="Group 69">
            <a:extLst>
              <a:ext uri="{FF2B5EF4-FFF2-40B4-BE49-F238E27FC236}">
                <a16:creationId xmlns:a16="http://schemas.microsoft.com/office/drawing/2014/main" id="{37FD7EF7-64EF-754B-8D09-B0081420BBCD}"/>
              </a:ext>
            </a:extLst>
          </p:cNvPr>
          <p:cNvGrpSpPr>
            <a:grpSpLocks/>
          </p:cNvGrpSpPr>
          <p:nvPr/>
        </p:nvGrpSpPr>
        <p:grpSpPr bwMode="auto">
          <a:xfrm>
            <a:off x="8220148" y="3748088"/>
            <a:ext cx="796925" cy="831850"/>
            <a:chOff x="4579" y="2316"/>
            <a:chExt cx="502" cy="524"/>
          </a:xfrm>
        </p:grpSpPr>
        <p:sp>
          <p:nvSpPr>
            <p:cNvPr id="23" name="Text Box 87">
              <a:extLst>
                <a:ext uri="{FF2B5EF4-FFF2-40B4-BE49-F238E27FC236}">
                  <a16:creationId xmlns:a16="http://schemas.microsoft.com/office/drawing/2014/main" id="{FAA42BED-7A34-FA4D-93B4-9D7C0E6EDBC1}"/>
                </a:ext>
              </a:extLst>
            </p:cNvPr>
            <p:cNvSpPr txBox="1">
              <a:spLocks noChangeArrowheads="1"/>
            </p:cNvSpPr>
            <p:nvPr/>
          </p:nvSpPr>
          <p:spPr bwMode="auto">
            <a:xfrm>
              <a:off x="4825" y="2413"/>
              <a:ext cx="2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buFontTx/>
                <a:buNone/>
              </a:pPr>
              <a:r>
                <a:rPr lang="ar-SA" altLang="ar-SA" sz="2400" b="1" dirty="0">
                  <a:solidFill>
                    <a:srgbClr val="002060"/>
                  </a:solidFill>
                </a:rPr>
                <a:t>=</a:t>
              </a:r>
              <a:endParaRPr lang="en-US" altLang="ar-SA" sz="2400" b="1" dirty="0">
                <a:solidFill>
                  <a:srgbClr val="002060"/>
                </a:solidFill>
              </a:endParaRPr>
            </a:p>
          </p:txBody>
        </p:sp>
        <p:grpSp>
          <p:nvGrpSpPr>
            <p:cNvPr id="24" name="Group 25">
              <a:extLst>
                <a:ext uri="{FF2B5EF4-FFF2-40B4-BE49-F238E27FC236}">
                  <a16:creationId xmlns:a16="http://schemas.microsoft.com/office/drawing/2014/main" id="{EDD87A90-AEE4-F942-88EB-74F4C8F691C7}"/>
                </a:ext>
              </a:extLst>
            </p:cNvPr>
            <p:cNvGrpSpPr>
              <a:grpSpLocks/>
            </p:cNvGrpSpPr>
            <p:nvPr/>
          </p:nvGrpSpPr>
          <p:grpSpPr bwMode="auto">
            <a:xfrm>
              <a:off x="4579" y="2316"/>
              <a:ext cx="251" cy="524"/>
              <a:chOff x="2381" y="2727"/>
              <a:chExt cx="1226" cy="524"/>
            </a:xfrm>
          </p:grpSpPr>
          <p:sp>
            <p:nvSpPr>
              <p:cNvPr id="25" name="Text Box 87">
                <a:extLst>
                  <a:ext uri="{FF2B5EF4-FFF2-40B4-BE49-F238E27FC236}">
                    <a16:creationId xmlns:a16="http://schemas.microsoft.com/office/drawing/2014/main" id="{048F1E04-EEDB-0146-82C3-6C434D11A088}"/>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٦</a:t>
                </a:r>
                <a:endParaRPr lang="en-US" altLang="ar-SA" sz="2400" b="1">
                  <a:solidFill>
                    <a:srgbClr val="FF0000"/>
                  </a:solidFill>
                </a:endParaRPr>
              </a:p>
            </p:txBody>
          </p:sp>
          <p:sp>
            <p:nvSpPr>
              <p:cNvPr id="26" name="Text Box 87">
                <a:extLst>
                  <a:ext uri="{FF2B5EF4-FFF2-40B4-BE49-F238E27FC236}">
                    <a16:creationId xmlns:a16="http://schemas.microsoft.com/office/drawing/2014/main" id="{8B08F6EE-7D83-6744-A8F9-8B22685F9621}"/>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٩</a:t>
                </a:r>
                <a:endParaRPr lang="en-US" altLang="ar-SA" sz="2400" b="1">
                  <a:solidFill>
                    <a:srgbClr val="FF0000"/>
                  </a:solidFill>
                </a:endParaRPr>
              </a:p>
            </p:txBody>
          </p:sp>
          <p:sp>
            <p:nvSpPr>
              <p:cNvPr id="27" name="Line 28">
                <a:extLst>
                  <a:ext uri="{FF2B5EF4-FFF2-40B4-BE49-F238E27FC236}">
                    <a16:creationId xmlns:a16="http://schemas.microsoft.com/office/drawing/2014/main" id="{78269EFB-99B9-DC44-82AB-BEAA8BF1D9B9}"/>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grpSp>
      <p:grpSp>
        <p:nvGrpSpPr>
          <p:cNvPr id="28" name="Group 61">
            <a:extLst>
              <a:ext uri="{FF2B5EF4-FFF2-40B4-BE49-F238E27FC236}">
                <a16:creationId xmlns:a16="http://schemas.microsoft.com/office/drawing/2014/main" id="{D1980206-927E-A548-8CD6-9B8FAE8E61B4}"/>
              </a:ext>
            </a:extLst>
          </p:cNvPr>
          <p:cNvGrpSpPr>
            <a:grpSpLocks/>
          </p:cNvGrpSpPr>
          <p:nvPr/>
        </p:nvGrpSpPr>
        <p:grpSpPr bwMode="auto">
          <a:xfrm>
            <a:off x="8439223" y="3095626"/>
            <a:ext cx="1441450" cy="457200"/>
            <a:chOff x="4717" y="1905"/>
            <a:chExt cx="908" cy="288"/>
          </a:xfrm>
        </p:grpSpPr>
        <p:sp>
          <p:nvSpPr>
            <p:cNvPr id="29" name="Text Box 87">
              <a:extLst>
                <a:ext uri="{FF2B5EF4-FFF2-40B4-BE49-F238E27FC236}">
                  <a16:creationId xmlns:a16="http://schemas.microsoft.com/office/drawing/2014/main" id="{3C9DB3EA-68E4-9B47-AFA3-6E36D8D2F85A}"/>
                </a:ext>
              </a:extLst>
            </p:cNvPr>
            <p:cNvSpPr txBox="1">
              <a:spLocks noChangeArrowheads="1"/>
            </p:cNvSpPr>
            <p:nvPr/>
          </p:nvSpPr>
          <p:spPr bwMode="auto">
            <a:xfrm>
              <a:off x="4717" y="1905"/>
              <a:ext cx="9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7030A0"/>
                  </a:solidFill>
                </a:rPr>
                <a:t>ميل هـ </a:t>
              </a:r>
              <a:r>
                <a:rPr lang="ar-SA" altLang="ar-SA" sz="2400" b="1" dirty="0" err="1">
                  <a:solidFill>
                    <a:srgbClr val="7030A0"/>
                  </a:solidFill>
                </a:rPr>
                <a:t>ج</a:t>
              </a:r>
              <a:r>
                <a:rPr lang="ar-SA" altLang="ar-SA" sz="2400" b="1" dirty="0">
                  <a:solidFill>
                    <a:srgbClr val="7030A0"/>
                  </a:solidFill>
                </a:rPr>
                <a:t>ـ =</a:t>
              </a:r>
              <a:endParaRPr lang="en-US" altLang="ar-SA" sz="2400" b="1" dirty="0">
                <a:solidFill>
                  <a:srgbClr val="7030A0"/>
                </a:solidFill>
              </a:endParaRPr>
            </a:p>
          </p:txBody>
        </p:sp>
        <p:sp>
          <p:nvSpPr>
            <p:cNvPr id="30" name="Line 17">
              <a:extLst>
                <a:ext uri="{FF2B5EF4-FFF2-40B4-BE49-F238E27FC236}">
                  <a16:creationId xmlns:a16="http://schemas.microsoft.com/office/drawing/2014/main" id="{D25B608F-0636-9046-BFF5-C47E056AC623}"/>
                </a:ext>
              </a:extLst>
            </p:cNvPr>
            <p:cNvSpPr>
              <a:spLocks noChangeShapeType="1"/>
            </p:cNvSpPr>
            <p:nvPr/>
          </p:nvSpPr>
          <p:spPr bwMode="auto">
            <a:xfrm flipH="1">
              <a:off x="4953" y="1911"/>
              <a:ext cx="302"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sp>
        <p:nvSpPr>
          <p:cNvPr id="31" name="Rectangle 4">
            <a:extLst>
              <a:ext uri="{FF2B5EF4-FFF2-40B4-BE49-F238E27FC236}">
                <a16:creationId xmlns:a16="http://schemas.microsoft.com/office/drawing/2014/main" id="{ECD1F686-38EE-584C-8C4B-7B3C458FCB76}"/>
              </a:ext>
            </a:extLst>
          </p:cNvPr>
          <p:cNvSpPr>
            <a:spLocks noChangeArrowheads="1"/>
          </p:cNvSpPr>
          <p:nvPr/>
        </p:nvSpPr>
        <p:spPr bwMode="auto">
          <a:xfrm>
            <a:off x="4551435" y="2811463"/>
            <a:ext cx="2484438" cy="1728788"/>
          </a:xfrm>
          <a:prstGeom prst="rect">
            <a:avLst/>
          </a:prstGeom>
          <a:solidFill>
            <a:srgbClr val="E6EAC4"/>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p>
        </p:txBody>
      </p:sp>
      <p:grpSp>
        <p:nvGrpSpPr>
          <p:cNvPr id="32" name="Group 6">
            <a:extLst>
              <a:ext uri="{FF2B5EF4-FFF2-40B4-BE49-F238E27FC236}">
                <a16:creationId xmlns:a16="http://schemas.microsoft.com/office/drawing/2014/main" id="{BE28B370-CC84-014B-83DF-EDA847E0F9C4}"/>
              </a:ext>
            </a:extLst>
          </p:cNvPr>
          <p:cNvGrpSpPr>
            <a:grpSpLocks/>
          </p:cNvGrpSpPr>
          <p:nvPr/>
        </p:nvGrpSpPr>
        <p:grpSpPr bwMode="auto">
          <a:xfrm>
            <a:off x="4587948" y="2954338"/>
            <a:ext cx="1187450" cy="831850"/>
            <a:chOff x="2381" y="2727"/>
            <a:chExt cx="1226" cy="524"/>
          </a:xfrm>
        </p:grpSpPr>
        <p:sp>
          <p:nvSpPr>
            <p:cNvPr id="33" name="Text Box 87">
              <a:extLst>
                <a:ext uri="{FF2B5EF4-FFF2-40B4-BE49-F238E27FC236}">
                  <a16:creationId xmlns:a16="http://schemas.microsoft.com/office/drawing/2014/main" id="{C67E7E6D-E4FA-9844-9347-08EA582333F7}"/>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400" b="1" dirty="0">
                  <a:solidFill>
                    <a:srgbClr val="002060"/>
                  </a:solidFill>
                </a:rPr>
                <a:t>٧ ــ  ١</a:t>
              </a:r>
              <a:endParaRPr lang="en-US" altLang="ar-SA" sz="2400" b="1" dirty="0">
                <a:solidFill>
                  <a:srgbClr val="002060"/>
                </a:solidFill>
              </a:endParaRPr>
            </a:p>
          </p:txBody>
        </p:sp>
        <p:sp>
          <p:nvSpPr>
            <p:cNvPr id="34" name="Text Box 87">
              <a:extLst>
                <a:ext uri="{FF2B5EF4-FFF2-40B4-BE49-F238E27FC236}">
                  <a16:creationId xmlns:a16="http://schemas.microsoft.com/office/drawing/2014/main" id="{A0F86AD5-EB84-FB4E-B2E0-A87BEC2AD697}"/>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400" b="1" dirty="0">
                  <a:solidFill>
                    <a:srgbClr val="002060"/>
                  </a:solidFill>
                </a:rPr>
                <a:t>٤ ــ ٨</a:t>
              </a:r>
              <a:endParaRPr lang="en-US" altLang="ar-SA" sz="2400" b="1" dirty="0">
                <a:solidFill>
                  <a:srgbClr val="002060"/>
                </a:solidFill>
              </a:endParaRPr>
            </a:p>
          </p:txBody>
        </p:sp>
        <p:sp>
          <p:nvSpPr>
            <p:cNvPr id="35" name="Line 9">
              <a:extLst>
                <a:ext uri="{FF2B5EF4-FFF2-40B4-BE49-F238E27FC236}">
                  <a16:creationId xmlns:a16="http://schemas.microsoft.com/office/drawing/2014/main" id="{586CB16C-6E49-3E49-AC5C-201D3724D817}"/>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grpSp>
        <p:nvGrpSpPr>
          <p:cNvPr id="36" name="Group 60">
            <a:extLst>
              <a:ext uri="{FF2B5EF4-FFF2-40B4-BE49-F238E27FC236}">
                <a16:creationId xmlns:a16="http://schemas.microsoft.com/office/drawing/2014/main" id="{F04F95D2-42DC-D94A-AB08-6E2FD8B5E256}"/>
              </a:ext>
            </a:extLst>
          </p:cNvPr>
          <p:cNvGrpSpPr>
            <a:grpSpLocks/>
          </p:cNvGrpSpPr>
          <p:nvPr/>
        </p:nvGrpSpPr>
        <p:grpSpPr bwMode="auto">
          <a:xfrm>
            <a:off x="5488060" y="3095626"/>
            <a:ext cx="1476375" cy="457200"/>
            <a:chOff x="2858" y="1905"/>
            <a:chExt cx="930" cy="288"/>
          </a:xfrm>
        </p:grpSpPr>
        <p:sp>
          <p:nvSpPr>
            <p:cNvPr id="37" name="Text Box 87">
              <a:extLst>
                <a:ext uri="{FF2B5EF4-FFF2-40B4-BE49-F238E27FC236}">
                  <a16:creationId xmlns:a16="http://schemas.microsoft.com/office/drawing/2014/main" id="{B9FC7FD1-2F17-8246-898C-1DCA68F59963}"/>
                </a:ext>
              </a:extLst>
            </p:cNvPr>
            <p:cNvSpPr txBox="1">
              <a:spLocks noChangeArrowheads="1"/>
            </p:cNvSpPr>
            <p:nvPr/>
          </p:nvSpPr>
          <p:spPr bwMode="auto">
            <a:xfrm>
              <a:off x="2858" y="1905"/>
              <a:ext cx="93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7030A0"/>
                  </a:solidFill>
                </a:rPr>
                <a:t>ميل د و =</a:t>
              </a:r>
              <a:endParaRPr lang="en-US" altLang="ar-SA" sz="2400" b="1" dirty="0">
                <a:solidFill>
                  <a:srgbClr val="7030A0"/>
                </a:solidFill>
              </a:endParaRPr>
            </a:p>
          </p:txBody>
        </p:sp>
        <p:sp>
          <p:nvSpPr>
            <p:cNvPr id="38" name="Line 25">
              <a:extLst>
                <a:ext uri="{FF2B5EF4-FFF2-40B4-BE49-F238E27FC236}">
                  <a16:creationId xmlns:a16="http://schemas.microsoft.com/office/drawing/2014/main" id="{A9F65E09-D11D-0848-AAED-272033A979E3}"/>
                </a:ext>
              </a:extLst>
            </p:cNvPr>
            <p:cNvSpPr>
              <a:spLocks noChangeShapeType="1"/>
            </p:cNvSpPr>
            <p:nvPr/>
          </p:nvSpPr>
          <p:spPr bwMode="auto">
            <a:xfrm flipH="1">
              <a:off x="3243" y="1930"/>
              <a:ext cx="27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grpSp>
        <p:nvGrpSpPr>
          <p:cNvPr id="39" name="Group 71">
            <a:extLst>
              <a:ext uri="{FF2B5EF4-FFF2-40B4-BE49-F238E27FC236}">
                <a16:creationId xmlns:a16="http://schemas.microsoft.com/office/drawing/2014/main" id="{34501E7F-50DC-FF40-8D88-E140580B63A1}"/>
              </a:ext>
            </a:extLst>
          </p:cNvPr>
          <p:cNvGrpSpPr>
            <a:grpSpLocks/>
          </p:cNvGrpSpPr>
          <p:nvPr/>
        </p:nvGrpSpPr>
        <p:grpSpPr bwMode="auto">
          <a:xfrm>
            <a:off x="5486473" y="3748088"/>
            <a:ext cx="973137" cy="831850"/>
            <a:chOff x="2675" y="2316"/>
            <a:chExt cx="613" cy="524"/>
          </a:xfrm>
        </p:grpSpPr>
        <p:sp>
          <p:nvSpPr>
            <p:cNvPr id="40" name="Text Box 87">
              <a:extLst>
                <a:ext uri="{FF2B5EF4-FFF2-40B4-BE49-F238E27FC236}">
                  <a16:creationId xmlns:a16="http://schemas.microsoft.com/office/drawing/2014/main" id="{1DBA77E5-6ADB-DF41-A2D4-37BBBA15931F}"/>
                </a:ext>
              </a:extLst>
            </p:cNvPr>
            <p:cNvSpPr txBox="1">
              <a:spLocks noChangeArrowheads="1"/>
            </p:cNvSpPr>
            <p:nvPr/>
          </p:nvSpPr>
          <p:spPr bwMode="auto">
            <a:xfrm>
              <a:off x="3032" y="2413"/>
              <a:ext cx="2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buFontTx/>
                <a:buNone/>
              </a:pPr>
              <a:r>
                <a:rPr lang="ar-SA" altLang="ar-SA" sz="2400" b="1" dirty="0">
                  <a:solidFill>
                    <a:srgbClr val="002060"/>
                  </a:solidFill>
                </a:rPr>
                <a:t>=</a:t>
              </a:r>
              <a:endParaRPr lang="en-US" altLang="ar-SA" sz="2400" b="1" dirty="0">
                <a:solidFill>
                  <a:srgbClr val="002060"/>
                </a:solidFill>
              </a:endParaRPr>
            </a:p>
          </p:txBody>
        </p:sp>
        <p:grpSp>
          <p:nvGrpSpPr>
            <p:cNvPr id="41" name="Group 25">
              <a:extLst>
                <a:ext uri="{FF2B5EF4-FFF2-40B4-BE49-F238E27FC236}">
                  <a16:creationId xmlns:a16="http://schemas.microsoft.com/office/drawing/2014/main" id="{7104B6DD-5B75-8943-97D8-E9354E94FA45}"/>
                </a:ext>
              </a:extLst>
            </p:cNvPr>
            <p:cNvGrpSpPr>
              <a:grpSpLocks/>
            </p:cNvGrpSpPr>
            <p:nvPr/>
          </p:nvGrpSpPr>
          <p:grpSpPr bwMode="auto">
            <a:xfrm>
              <a:off x="2675" y="2316"/>
              <a:ext cx="386" cy="524"/>
              <a:chOff x="2381" y="2727"/>
              <a:chExt cx="1226" cy="524"/>
            </a:xfrm>
          </p:grpSpPr>
          <p:sp>
            <p:nvSpPr>
              <p:cNvPr id="42" name="Text Box 87">
                <a:extLst>
                  <a:ext uri="{FF2B5EF4-FFF2-40B4-BE49-F238E27FC236}">
                    <a16:creationId xmlns:a16="http://schemas.microsoft.com/office/drawing/2014/main" id="{D49F5EB3-AD56-5B4C-A5CE-C5B1186A29F7}"/>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٦</a:t>
                </a:r>
                <a:endParaRPr lang="en-US" altLang="ar-SA" sz="2400" b="1">
                  <a:solidFill>
                    <a:srgbClr val="FF0000"/>
                  </a:solidFill>
                </a:endParaRPr>
              </a:p>
            </p:txBody>
          </p:sp>
          <p:sp>
            <p:nvSpPr>
              <p:cNvPr id="43" name="Text Box 87">
                <a:extLst>
                  <a:ext uri="{FF2B5EF4-FFF2-40B4-BE49-F238E27FC236}">
                    <a16:creationId xmlns:a16="http://schemas.microsoft.com/office/drawing/2014/main" id="{8287DF3D-3E89-6C4F-8C76-862416ACA564}"/>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ــ ٤</a:t>
                </a:r>
                <a:endParaRPr lang="en-US" altLang="ar-SA" sz="2400" b="1">
                  <a:solidFill>
                    <a:srgbClr val="FF0000"/>
                  </a:solidFill>
                </a:endParaRPr>
              </a:p>
            </p:txBody>
          </p:sp>
          <p:sp>
            <p:nvSpPr>
              <p:cNvPr id="44" name="Line 28">
                <a:extLst>
                  <a:ext uri="{FF2B5EF4-FFF2-40B4-BE49-F238E27FC236}">
                    <a16:creationId xmlns:a16="http://schemas.microsoft.com/office/drawing/2014/main" id="{DC4FBE85-A3F7-114C-968C-652A034EAE20}"/>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grpSp>
      <p:sp>
        <p:nvSpPr>
          <p:cNvPr id="45" name="Rectangle 4">
            <a:extLst>
              <a:ext uri="{FF2B5EF4-FFF2-40B4-BE49-F238E27FC236}">
                <a16:creationId xmlns:a16="http://schemas.microsoft.com/office/drawing/2014/main" id="{7B302654-F6AC-AC48-915A-54B8A2CB53F2}"/>
              </a:ext>
            </a:extLst>
          </p:cNvPr>
          <p:cNvSpPr>
            <a:spLocks noChangeArrowheads="1"/>
          </p:cNvSpPr>
          <p:nvPr/>
        </p:nvSpPr>
        <p:spPr bwMode="auto">
          <a:xfrm>
            <a:off x="5716660" y="4792663"/>
            <a:ext cx="2773363" cy="827088"/>
          </a:xfrm>
          <a:prstGeom prst="rect">
            <a:avLst/>
          </a:prstGeom>
          <a:solidFill>
            <a:srgbClr val="FFFF99"/>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p>
        </p:txBody>
      </p:sp>
      <p:grpSp>
        <p:nvGrpSpPr>
          <p:cNvPr id="46" name="Group 32">
            <a:extLst>
              <a:ext uri="{FF2B5EF4-FFF2-40B4-BE49-F238E27FC236}">
                <a16:creationId xmlns:a16="http://schemas.microsoft.com/office/drawing/2014/main" id="{DBC3FB03-44E1-1A45-8F45-C692A0EA1ABF}"/>
              </a:ext>
            </a:extLst>
          </p:cNvPr>
          <p:cNvGrpSpPr>
            <a:grpSpLocks/>
          </p:cNvGrpSpPr>
          <p:nvPr/>
        </p:nvGrpSpPr>
        <p:grpSpPr bwMode="auto">
          <a:xfrm>
            <a:off x="6692973" y="4778376"/>
            <a:ext cx="1646237" cy="831850"/>
            <a:chOff x="3599" y="2883"/>
            <a:chExt cx="1037" cy="524"/>
          </a:xfrm>
        </p:grpSpPr>
        <p:grpSp>
          <p:nvGrpSpPr>
            <p:cNvPr id="47" name="Group 25">
              <a:extLst>
                <a:ext uri="{FF2B5EF4-FFF2-40B4-BE49-F238E27FC236}">
                  <a16:creationId xmlns:a16="http://schemas.microsoft.com/office/drawing/2014/main" id="{70B94D8E-E631-7042-A075-7A89CFB55A3A}"/>
                </a:ext>
              </a:extLst>
            </p:cNvPr>
            <p:cNvGrpSpPr>
              <a:grpSpLocks/>
            </p:cNvGrpSpPr>
            <p:nvPr/>
          </p:nvGrpSpPr>
          <p:grpSpPr bwMode="auto">
            <a:xfrm>
              <a:off x="4385" y="2883"/>
              <a:ext cx="251" cy="524"/>
              <a:chOff x="2381" y="2727"/>
              <a:chExt cx="1226" cy="524"/>
            </a:xfrm>
          </p:grpSpPr>
          <p:sp>
            <p:nvSpPr>
              <p:cNvPr id="54" name="Text Box 87">
                <a:extLst>
                  <a:ext uri="{FF2B5EF4-FFF2-40B4-BE49-F238E27FC236}">
                    <a16:creationId xmlns:a16="http://schemas.microsoft.com/office/drawing/2014/main" id="{56025347-B529-E14F-827B-73071131C7EF}"/>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٢</a:t>
                </a:r>
                <a:endParaRPr lang="en-US" altLang="ar-SA" sz="2400" b="1">
                  <a:solidFill>
                    <a:srgbClr val="FF0000"/>
                  </a:solidFill>
                </a:endParaRPr>
              </a:p>
            </p:txBody>
          </p:sp>
          <p:sp>
            <p:nvSpPr>
              <p:cNvPr id="55" name="Text Box 87">
                <a:extLst>
                  <a:ext uri="{FF2B5EF4-FFF2-40B4-BE49-F238E27FC236}">
                    <a16:creationId xmlns:a16="http://schemas.microsoft.com/office/drawing/2014/main" id="{E9A3D86C-4E5D-4E49-B6B1-3CF205091C47}"/>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٣</a:t>
                </a:r>
                <a:endParaRPr lang="en-US" altLang="ar-SA" sz="2400" b="1">
                  <a:solidFill>
                    <a:srgbClr val="FF0000"/>
                  </a:solidFill>
                </a:endParaRPr>
              </a:p>
            </p:txBody>
          </p:sp>
          <p:sp>
            <p:nvSpPr>
              <p:cNvPr id="56" name="Line 28">
                <a:extLst>
                  <a:ext uri="{FF2B5EF4-FFF2-40B4-BE49-F238E27FC236}">
                    <a16:creationId xmlns:a16="http://schemas.microsoft.com/office/drawing/2014/main" id="{EEDD296F-CDB7-664A-94A5-58720EC4F30D}"/>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sp>
          <p:nvSpPr>
            <p:cNvPr id="48" name="Text Box 87">
              <a:extLst>
                <a:ext uri="{FF2B5EF4-FFF2-40B4-BE49-F238E27FC236}">
                  <a16:creationId xmlns:a16="http://schemas.microsoft.com/office/drawing/2014/main" id="{A1B74C3E-C5D2-D043-BCB9-4F43941E7FF8}"/>
                </a:ext>
              </a:extLst>
            </p:cNvPr>
            <p:cNvSpPr txBox="1">
              <a:spLocks noChangeArrowheads="1"/>
            </p:cNvSpPr>
            <p:nvPr/>
          </p:nvSpPr>
          <p:spPr bwMode="auto">
            <a:xfrm>
              <a:off x="4181" y="2982"/>
              <a:ext cx="2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dirty="0">
                  <a:solidFill>
                    <a:srgbClr val="002060"/>
                  </a:solidFill>
                </a:rPr>
                <a:t>×</a:t>
              </a:r>
              <a:endParaRPr lang="en-US" altLang="ar-SA" sz="2400" b="1" dirty="0">
                <a:solidFill>
                  <a:srgbClr val="002060"/>
                </a:solidFill>
              </a:endParaRPr>
            </a:p>
          </p:txBody>
        </p:sp>
        <p:grpSp>
          <p:nvGrpSpPr>
            <p:cNvPr id="49" name="Group 25">
              <a:extLst>
                <a:ext uri="{FF2B5EF4-FFF2-40B4-BE49-F238E27FC236}">
                  <a16:creationId xmlns:a16="http://schemas.microsoft.com/office/drawing/2014/main" id="{F61504F3-04BE-A042-95C4-5DA912802BEE}"/>
                </a:ext>
              </a:extLst>
            </p:cNvPr>
            <p:cNvGrpSpPr>
              <a:grpSpLocks/>
            </p:cNvGrpSpPr>
            <p:nvPr/>
          </p:nvGrpSpPr>
          <p:grpSpPr bwMode="auto">
            <a:xfrm>
              <a:off x="3800" y="2883"/>
              <a:ext cx="395" cy="524"/>
              <a:chOff x="2381" y="2727"/>
              <a:chExt cx="1226" cy="524"/>
            </a:xfrm>
          </p:grpSpPr>
          <p:sp>
            <p:nvSpPr>
              <p:cNvPr id="51" name="Text Box 87">
                <a:extLst>
                  <a:ext uri="{FF2B5EF4-FFF2-40B4-BE49-F238E27FC236}">
                    <a16:creationId xmlns:a16="http://schemas.microsoft.com/office/drawing/2014/main" id="{53A1ECA6-463B-5B43-A2FD-17F2CE430F26}"/>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٣</a:t>
                </a:r>
                <a:endParaRPr lang="en-US" altLang="ar-SA" sz="2400" b="1">
                  <a:solidFill>
                    <a:srgbClr val="FF0000"/>
                  </a:solidFill>
                </a:endParaRPr>
              </a:p>
            </p:txBody>
          </p:sp>
          <p:sp>
            <p:nvSpPr>
              <p:cNvPr id="52" name="Text Box 87">
                <a:extLst>
                  <a:ext uri="{FF2B5EF4-FFF2-40B4-BE49-F238E27FC236}">
                    <a16:creationId xmlns:a16="http://schemas.microsoft.com/office/drawing/2014/main" id="{2A7E8ADA-3229-3F4F-908C-F28C9B4FC044}"/>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ــ ٢</a:t>
                </a:r>
                <a:endParaRPr lang="en-US" altLang="ar-SA" sz="2400" b="1">
                  <a:solidFill>
                    <a:srgbClr val="FF0000"/>
                  </a:solidFill>
                </a:endParaRPr>
              </a:p>
            </p:txBody>
          </p:sp>
          <p:sp>
            <p:nvSpPr>
              <p:cNvPr id="53" name="Line 28">
                <a:extLst>
                  <a:ext uri="{FF2B5EF4-FFF2-40B4-BE49-F238E27FC236}">
                    <a16:creationId xmlns:a16="http://schemas.microsoft.com/office/drawing/2014/main" id="{6BE096E1-5135-F24A-9F5D-23E9A28D55EA}"/>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sp>
          <p:nvSpPr>
            <p:cNvPr id="50" name="Text Box 87">
              <a:extLst>
                <a:ext uri="{FF2B5EF4-FFF2-40B4-BE49-F238E27FC236}">
                  <a16:creationId xmlns:a16="http://schemas.microsoft.com/office/drawing/2014/main" id="{A82C0B01-F5E9-7148-B259-9DCAA6A9EBDC}"/>
                </a:ext>
              </a:extLst>
            </p:cNvPr>
            <p:cNvSpPr txBox="1">
              <a:spLocks noChangeArrowheads="1"/>
            </p:cNvSpPr>
            <p:nvPr/>
          </p:nvSpPr>
          <p:spPr bwMode="auto">
            <a:xfrm>
              <a:off x="3599" y="2987"/>
              <a:ext cx="2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buFontTx/>
                <a:buNone/>
              </a:pPr>
              <a:r>
                <a:rPr lang="ar-SA" altLang="ar-SA" sz="2400" b="1">
                  <a:solidFill>
                    <a:srgbClr val="FF0000"/>
                  </a:solidFill>
                </a:rPr>
                <a:t>=</a:t>
              </a:r>
              <a:endParaRPr lang="en-US" altLang="ar-SA" sz="2400" b="1">
                <a:solidFill>
                  <a:srgbClr val="FF0000"/>
                </a:solidFill>
              </a:endParaRPr>
            </a:p>
          </p:txBody>
        </p:sp>
      </p:grpSp>
      <p:sp>
        <p:nvSpPr>
          <p:cNvPr id="57" name="Text Box 87">
            <a:extLst>
              <a:ext uri="{FF2B5EF4-FFF2-40B4-BE49-F238E27FC236}">
                <a16:creationId xmlns:a16="http://schemas.microsoft.com/office/drawing/2014/main" id="{E73BD94B-C6A5-454C-A1D1-CE64C2E42AF2}"/>
              </a:ext>
            </a:extLst>
          </p:cNvPr>
          <p:cNvSpPr txBox="1">
            <a:spLocks noChangeArrowheads="1"/>
          </p:cNvSpPr>
          <p:nvPr/>
        </p:nvSpPr>
        <p:spPr bwMode="auto">
          <a:xfrm>
            <a:off x="6062735" y="4954588"/>
            <a:ext cx="730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dirty="0">
                <a:solidFill>
                  <a:srgbClr val="002060"/>
                </a:solidFill>
              </a:rPr>
              <a:t>ــ ١</a:t>
            </a:r>
            <a:endParaRPr lang="en-US" altLang="ar-SA" sz="2400" b="1" dirty="0">
              <a:solidFill>
                <a:srgbClr val="002060"/>
              </a:solidFill>
            </a:endParaRPr>
          </a:p>
        </p:txBody>
      </p:sp>
      <p:sp>
        <p:nvSpPr>
          <p:cNvPr id="58" name="Line 46">
            <a:extLst>
              <a:ext uri="{FF2B5EF4-FFF2-40B4-BE49-F238E27FC236}">
                <a16:creationId xmlns:a16="http://schemas.microsoft.com/office/drawing/2014/main" id="{B4C6B2AA-2363-A54B-AD55-38965E65E6FF}"/>
              </a:ext>
            </a:extLst>
          </p:cNvPr>
          <p:cNvSpPr>
            <a:spLocks noChangeShapeType="1"/>
          </p:cNvSpPr>
          <p:nvPr/>
        </p:nvSpPr>
        <p:spPr bwMode="auto">
          <a:xfrm flipH="1">
            <a:off x="8007423" y="4895851"/>
            <a:ext cx="215900" cy="1809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59" name="Line 47">
            <a:extLst>
              <a:ext uri="{FF2B5EF4-FFF2-40B4-BE49-F238E27FC236}">
                <a16:creationId xmlns:a16="http://schemas.microsoft.com/office/drawing/2014/main" id="{1D8FF580-68BD-8742-85B7-544B5F2DD436}"/>
              </a:ext>
            </a:extLst>
          </p:cNvPr>
          <p:cNvSpPr>
            <a:spLocks noChangeShapeType="1"/>
          </p:cNvSpPr>
          <p:nvPr/>
        </p:nvSpPr>
        <p:spPr bwMode="auto">
          <a:xfrm flipH="1">
            <a:off x="7093023" y="5272088"/>
            <a:ext cx="215900" cy="1809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60" name="Line 48">
            <a:extLst>
              <a:ext uri="{FF2B5EF4-FFF2-40B4-BE49-F238E27FC236}">
                <a16:creationId xmlns:a16="http://schemas.microsoft.com/office/drawing/2014/main" id="{6E7BB9F1-A3C0-5342-AF63-08BCFF9F81DE}"/>
              </a:ext>
            </a:extLst>
          </p:cNvPr>
          <p:cNvSpPr>
            <a:spLocks noChangeShapeType="1"/>
          </p:cNvSpPr>
          <p:nvPr/>
        </p:nvSpPr>
        <p:spPr bwMode="auto">
          <a:xfrm flipH="1">
            <a:off x="7207323" y="4897438"/>
            <a:ext cx="215900" cy="1809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61" name="Line 49">
            <a:extLst>
              <a:ext uri="{FF2B5EF4-FFF2-40B4-BE49-F238E27FC236}">
                <a16:creationId xmlns:a16="http://schemas.microsoft.com/office/drawing/2014/main" id="{D6A19D92-0153-2D4B-ACA2-AB74AB168D93}"/>
              </a:ext>
            </a:extLst>
          </p:cNvPr>
          <p:cNvSpPr>
            <a:spLocks noChangeShapeType="1"/>
          </p:cNvSpPr>
          <p:nvPr/>
        </p:nvSpPr>
        <p:spPr bwMode="auto">
          <a:xfrm flipH="1">
            <a:off x="8007423" y="5272088"/>
            <a:ext cx="215900" cy="1809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nvGrpSpPr>
          <p:cNvPr id="63" name="Group 56">
            <a:extLst>
              <a:ext uri="{FF2B5EF4-FFF2-40B4-BE49-F238E27FC236}">
                <a16:creationId xmlns:a16="http://schemas.microsoft.com/office/drawing/2014/main" id="{12A5A3B4-E363-AF43-AC41-6F0FB85BBD55}"/>
              </a:ext>
            </a:extLst>
          </p:cNvPr>
          <p:cNvGrpSpPr>
            <a:grpSpLocks/>
          </p:cNvGrpSpPr>
          <p:nvPr/>
        </p:nvGrpSpPr>
        <p:grpSpPr bwMode="auto">
          <a:xfrm>
            <a:off x="1166885" y="1447801"/>
            <a:ext cx="3168650" cy="3348037"/>
            <a:chOff x="136" y="867"/>
            <a:chExt cx="1996" cy="2109"/>
          </a:xfrm>
        </p:grpSpPr>
        <p:pic>
          <p:nvPicPr>
            <p:cNvPr id="64" name="Picture 52">
              <a:extLst>
                <a:ext uri="{FF2B5EF4-FFF2-40B4-BE49-F238E27FC236}">
                  <a16:creationId xmlns:a16="http://schemas.microsoft.com/office/drawing/2014/main" id="{4366D784-9015-6747-9191-F3DDDBB4F6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 y="867"/>
              <a:ext cx="1996" cy="2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Line 54">
              <a:extLst>
                <a:ext uri="{FF2B5EF4-FFF2-40B4-BE49-F238E27FC236}">
                  <a16:creationId xmlns:a16="http://schemas.microsoft.com/office/drawing/2014/main" id="{D32D1084-4305-5445-B4C3-35E43EF07B55}"/>
                </a:ext>
              </a:extLst>
            </p:cNvPr>
            <p:cNvSpPr>
              <a:spLocks noChangeShapeType="1"/>
            </p:cNvSpPr>
            <p:nvPr/>
          </p:nvSpPr>
          <p:spPr bwMode="auto">
            <a:xfrm>
              <a:off x="508" y="913"/>
              <a:ext cx="0" cy="1995"/>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ar-SA"/>
            </a:p>
          </p:txBody>
        </p:sp>
        <p:sp>
          <p:nvSpPr>
            <p:cNvPr id="66" name="Line 55">
              <a:extLst>
                <a:ext uri="{FF2B5EF4-FFF2-40B4-BE49-F238E27FC236}">
                  <a16:creationId xmlns:a16="http://schemas.microsoft.com/office/drawing/2014/main" id="{9C0573DB-ECEF-AF4D-85F0-A154DFD8E335}"/>
                </a:ext>
              </a:extLst>
            </p:cNvPr>
            <p:cNvSpPr>
              <a:spLocks noChangeShapeType="1"/>
            </p:cNvSpPr>
            <p:nvPr/>
          </p:nvSpPr>
          <p:spPr bwMode="auto">
            <a:xfrm flipH="1">
              <a:off x="181" y="2418"/>
              <a:ext cx="1904" cy="0"/>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ar-SA"/>
            </a:p>
          </p:txBody>
        </p:sp>
      </p:grpSp>
      <p:sp>
        <p:nvSpPr>
          <p:cNvPr id="67" name="Text Box 87">
            <a:extLst>
              <a:ext uri="{FF2B5EF4-FFF2-40B4-BE49-F238E27FC236}">
                <a16:creationId xmlns:a16="http://schemas.microsoft.com/office/drawing/2014/main" id="{7EF084B7-B45B-3742-B8A8-EF7BBF2AAC23}"/>
              </a:ext>
            </a:extLst>
          </p:cNvPr>
          <p:cNvSpPr txBox="1">
            <a:spLocks noChangeArrowheads="1"/>
          </p:cNvSpPr>
          <p:nvPr/>
        </p:nvSpPr>
        <p:spPr bwMode="auto">
          <a:xfrm>
            <a:off x="2686123" y="2060576"/>
            <a:ext cx="1260475" cy="457200"/>
          </a:xfrm>
          <a:prstGeom prst="rect">
            <a:avLst/>
          </a:prstGeom>
          <a:solidFill>
            <a:srgbClr val="FFFF99"/>
          </a:solidFill>
          <a:ln>
            <a:noFill/>
          </a:ln>
          <a:extLs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chemeClr val="accent2"/>
                </a:solidFill>
              </a:rPr>
              <a:t>( ٩ ، ٦ ) </a:t>
            </a:r>
            <a:endParaRPr lang="en-US" altLang="ar-SA" sz="2400" b="1">
              <a:solidFill>
                <a:srgbClr val="FF0000"/>
              </a:solidFill>
            </a:endParaRPr>
          </a:p>
        </p:txBody>
      </p:sp>
      <p:sp>
        <p:nvSpPr>
          <p:cNvPr id="68" name="Text Box 87">
            <a:extLst>
              <a:ext uri="{FF2B5EF4-FFF2-40B4-BE49-F238E27FC236}">
                <a16:creationId xmlns:a16="http://schemas.microsoft.com/office/drawing/2014/main" id="{13C5D161-2868-0C48-A99B-879EABC33D42}"/>
              </a:ext>
            </a:extLst>
          </p:cNvPr>
          <p:cNvSpPr txBox="1">
            <a:spLocks noChangeArrowheads="1"/>
          </p:cNvSpPr>
          <p:nvPr/>
        </p:nvSpPr>
        <p:spPr bwMode="auto">
          <a:xfrm>
            <a:off x="1274835" y="1771651"/>
            <a:ext cx="1260475" cy="457200"/>
          </a:xfrm>
          <a:prstGeom prst="rect">
            <a:avLst/>
          </a:prstGeom>
          <a:solidFill>
            <a:srgbClr val="FFFF99"/>
          </a:solidFill>
          <a:ln>
            <a:noFill/>
          </a:ln>
          <a:extLs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chemeClr val="accent2"/>
                </a:solidFill>
              </a:rPr>
              <a:t>( ٤ ، ٧ ) </a:t>
            </a:r>
            <a:endParaRPr lang="en-US" altLang="ar-SA" sz="2400" b="1">
              <a:solidFill>
                <a:srgbClr val="FF0000"/>
              </a:solidFill>
            </a:endParaRPr>
          </a:p>
        </p:txBody>
      </p:sp>
      <p:sp>
        <p:nvSpPr>
          <p:cNvPr id="69" name="Text Box 87">
            <a:extLst>
              <a:ext uri="{FF2B5EF4-FFF2-40B4-BE49-F238E27FC236}">
                <a16:creationId xmlns:a16="http://schemas.microsoft.com/office/drawing/2014/main" id="{2D59E73D-76E0-5D40-A7ED-562FB6266A7A}"/>
              </a:ext>
            </a:extLst>
          </p:cNvPr>
          <p:cNvSpPr txBox="1">
            <a:spLocks noChangeArrowheads="1"/>
          </p:cNvSpPr>
          <p:nvPr/>
        </p:nvSpPr>
        <p:spPr bwMode="auto">
          <a:xfrm>
            <a:off x="1201810" y="4159251"/>
            <a:ext cx="1260475" cy="457200"/>
          </a:xfrm>
          <a:prstGeom prst="rect">
            <a:avLst/>
          </a:prstGeom>
          <a:solidFill>
            <a:srgbClr val="FFFF99"/>
          </a:solidFill>
          <a:ln>
            <a:noFill/>
          </a:ln>
          <a:extLs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chemeClr val="accent2"/>
                </a:solidFill>
              </a:rPr>
              <a:t>( ٠ ، ٠ ) </a:t>
            </a:r>
            <a:endParaRPr lang="en-US" altLang="ar-SA" sz="2400" b="1">
              <a:solidFill>
                <a:srgbClr val="FF0000"/>
              </a:solidFill>
            </a:endParaRPr>
          </a:p>
        </p:txBody>
      </p:sp>
      <p:sp>
        <p:nvSpPr>
          <p:cNvPr id="70" name="Text Box 87">
            <a:extLst>
              <a:ext uri="{FF2B5EF4-FFF2-40B4-BE49-F238E27FC236}">
                <a16:creationId xmlns:a16="http://schemas.microsoft.com/office/drawing/2014/main" id="{E976C52E-1148-694D-8788-BC835378084B}"/>
              </a:ext>
            </a:extLst>
          </p:cNvPr>
          <p:cNvSpPr txBox="1">
            <a:spLocks noChangeArrowheads="1"/>
          </p:cNvSpPr>
          <p:nvPr/>
        </p:nvSpPr>
        <p:spPr bwMode="auto">
          <a:xfrm>
            <a:off x="3059185" y="3938588"/>
            <a:ext cx="1260475" cy="457200"/>
          </a:xfrm>
          <a:prstGeom prst="rect">
            <a:avLst/>
          </a:prstGeom>
          <a:solidFill>
            <a:srgbClr val="FFFF99"/>
          </a:solidFill>
          <a:ln>
            <a:noFill/>
          </a:ln>
          <a:extLs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chemeClr val="accent2"/>
                </a:solidFill>
              </a:rPr>
              <a:t>( ٨ ، ١ ) </a:t>
            </a:r>
            <a:endParaRPr lang="en-US" altLang="ar-SA" sz="2400" b="1">
              <a:solidFill>
                <a:srgbClr val="FF0000"/>
              </a:solidFill>
            </a:endParaRPr>
          </a:p>
        </p:txBody>
      </p:sp>
      <p:grpSp>
        <p:nvGrpSpPr>
          <p:cNvPr id="71" name="Group 70">
            <a:extLst>
              <a:ext uri="{FF2B5EF4-FFF2-40B4-BE49-F238E27FC236}">
                <a16:creationId xmlns:a16="http://schemas.microsoft.com/office/drawing/2014/main" id="{FF1AA071-693A-2E42-8981-58EE2CE1D669}"/>
              </a:ext>
            </a:extLst>
          </p:cNvPr>
          <p:cNvGrpSpPr>
            <a:grpSpLocks/>
          </p:cNvGrpSpPr>
          <p:nvPr/>
        </p:nvGrpSpPr>
        <p:grpSpPr bwMode="auto">
          <a:xfrm>
            <a:off x="7464498" y="3752851"/>
            <a:ext cx="795337" cy="831850"/>
            <a:chOff x="4103" y="2319"/>
            <a:chExt cx="501" cy="524"/>
          </a:xfrm>
        </p:grpSpPr>
        <p:sp>
          <p:nvSpPr>
            <p:cNvPr id="72" name="Text Box 87">
              <a:extLst>
                <a:ext uri="{FF2B5EF4-FFF2-40B4-BE49-F238E27FC236}">
                  <a16:creationId xmlns:a16="http://schemas.microsoft.com/office/drawing/2014/main" id="{0E0A773B-EEB3-F345-B038-307364553E97}"/>
                </a:ext>
              </a:extLst>
            </p:cNvPr>
            <p:cNvSpPr txBox="1">
              <a:spLocks noChangeArrowheads="1"/>
            </p:cNvSpPr>
            <p:nvPr/>
          </p:nvSpPr>
          <p:spPr bwMode="auto">
            <a:xfrm>
              <a:off x="4348" y="2416"/>
              <a:ext cx="2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buFontTx/>
                <a:buNone/>
              </a:pPr>
              <a:r>
                <a:rPr lang="ar-SA" altLang="ar-SA" sz="2400" b="1">
                  <a:solidFill>
                    <a:srgbClr val="FF0000"/>
                  </a:solidFill>
                </a:rPr>
                <a:t>=</a:t>
              </a:r>
              <a:endParaRPr lang="en-US" altLang="ar-SA" sz="2400" b="1">
                <a:solidFill>
                  <a:srgbClr val="FF0000"/>
                </a:solidFill>
              </a:endParaRPr>
            </a:p>
          </p:txBody>
        </p:sp>
        <p:grpSp>
          <p:nvGrpSpPr>
            <p:cNvPr id="73" name="Group 25">
              <a:extLst>
                <a:ext uri="{FF2B5EF4-FFF2-40B4-BE49-F238E27FC236}">
                  <a16:creationId xmlns:a16="http://schemas.microsoft.com/office/drawing/2014/main" id="{B71778BA-1B5E-7247-8EE4-6D3420806CDD}"/>
                </a:ext>
              </a:extLst>
            </p:cNvPr>
            <p:cNvGrpSpPr>
              <a:grpSpLocks/>
            </p:cNvGrpSpPr>
            <p:nvPr/>
          </p:nvGrpSpPr>
          <p:grpSpPr bwMode="auto">
            <a:xfrm>
              <a:off x="4103" y="2319"/>
              <a:ext cx="251" cy="524"/>
              <a:chOff x="2381" y="2727"/>
              <a:chExt cx="1226" cy="524"/>
            </a:xfrm>
          </p:grpSpPr>
          <p:sp>
            <p:nvSpPr>
              <p:cNvPr id="74" name="Text Box 87">
                <a:extLst>
                  <a:ext uri="{FF2B5EF4-FFF2-40B4-BE49-F238E27FC236}">
                    <a16:creationId xmlns:a16="http://schemas.microsoft.com/office/drawing/2014/main" id="{60E7D9B5-8905-4747-9F13-104136455D66}"/>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٢</a:t>
                </a:r>
                <a:endParaRPr lang="en-US" altLang="ar-SA" sz="2400" b="1">
                  <a:solidFill>
                    <a:srgbClr val="FF0000"/>
                  </a:solidFill>
                </a:endParaRPr>
              </a:p>
            </p:txBody>
          </p:sp>
          <p:sp>
            <p:nvSpPr>
              <p:cNvPr id="75" name="Text Box 87">
                <a:extLst>
                  <a:ext uri="{FF2B5EF4-FFF2-40B4-BE49-F238E27FC236}">
                    <a16:creationId xmlns:a16="http://schemas.microsoft.com/office/drawing/2014/main" id="{4AA0FE3B-F0AE-264D-BD20-DB4DFF8A6B34}"/>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٣</a:t>
                </a:r>
                <a:endParaRPr lang="en-US" altLang="ar-SA" sz="2400" b="1">
                  <a:solidFill>
                    <a:srgbClr val="FF0000"/>
                  </a:solidFill>
                </a:endParaRPr>
              </a:p>
            </p:txBody>
          </p:sp>
          <p:sp>
            <p:nvSpPr>
              <p:cNvPr id="76" name="Line 28">
                <a:extLst>
                  <a:ext uri="{FF2B5EF4-FFF2-40B4-BE49-F238E27FC236}">
                    <a16:creationId xmlns:a16="http://schemas.microsoft.com/office/drawing/2014/main" id="{F124B615-596C-B844-843A-60EEA2444651}"/>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grpSp>
      <p:grpSp>
        <p:nvGrpSpPr>
          <p:cNvPr id="77" name="Group 72">
            <a:extLst>
              <a:ext uri="{FF2B5EF4-FFF2-40B4-BE49-F238E27FC236}">
                <a16:creationId xmlns:a16="http://schemas.microsoft.com/office/drawing/2014/main" id="{9183B66F-3500-E048-9303-13EAE092507C}"/>
              </a:ext>
            </a:extLst>
          </p:cNvPr>
          <p:cNvGrpSpPr>
            <a:grpSpLocks/>
          </p:cNvGrpSpPr>
          <p:nvPr/>
        </p:nvGrpSpPr>
        <p:grpSpPr bwMode="auto">
          <a:xfrm>
            <a:off x="4659385" y="3752851"/>
            <a:ext cx="973138" cy="831850"/>
            <a:chOff x="2675" y="2316"/>
            <a:chExt cx="613" cy="524"/>
          </a:xfrm>
        </p:grpSpPr>
        <p:sp>
          <p:nvSpPr>
            <p:cNvPr id="78" name="Text Box 87">
              <a:extLst>
                <a:ext uri="{FF2B5EF4-FFF2-40B4-BE49-F238E27FC236}">
                  <a16:creationId xmlns:a16="http://schemas.microsoft.com/office/drawing/2014/main" id="{510388DF-8C21-D24E-8AF4-68E93CBFD7F8}"/>
                </a:ext>
              </a:extLst>
            </p:cNvPr>
            <p:cNvSpPr txBox="1">
              <a:spLocks noChangeArrowheads="1"/>
            </p:cNvSpPr>
            <p:nvPr/>
          </p:nvSpPr>
          <p:spPr bwMode="auto">
            <a:xfrm>
              <a:off x="3032" y="2413"/>
              <a:ext cx="2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buFontTx/>
                <a:buNone/>
              </a:pPr>
              <a:r>
                <a:rPr lang="ar-SA" altLang="ar-SA" sz="2400" b="1">
                  <a:solidFill>
                    <a:srgbClr val="FF0000"/>
                  </a:solidFill>
                </a:rPr>
                <a:t>=</a:t>
              </a:r>
              <a:endParaRPr lang="en-US" altLang="ar-SA" sz="2400" b="1">
                <a:solidFill>
                  <a:srgbClr val="FF0000"/>
                </a:solidFill>
              </a:endParaRPr>
            </a:p>
          </p:txBody>
        </p:sp>
        <p:grpSp>
          <p:nvGrpSpPr>
            <p:cNvPr id="79" name="Group 25">
              <a:extLst>
                <a:ext uri="{FF2B5EF4-FFF2-40B4-BE49-F238E27FC236}">
                  <a16:creationId xmlns:a16="http://schemas.microsoft.com/office/drawing/2014/main" id="{19C63BA8-4F4F-6240-841E-A7C84A2BE098}"/>
                </a:ext>
              </a:extLst>
            </p:cNvPr>
            <p:cNvGrpSpPr>
              <a:grpSpLocks/>
            </p:cNvGrpSpPr>
            <p:nvPr/>
          </p:nvGrpSpPr>
          <p:grpSpPr bwMode="auto">
            <a:xfrm>
              <a:off x="2675" y="2316"/>
              <a:ext cx="386" cy="524"/>
              <a:chOff x="2381" y="2727"/>
              <a:chExt cx="1226" cy="524"/>
            </a:xfrm>
          </p:grpSpPr>
          <p:sp>
            <p:nvSpPr>
              <p:cNvPr id="80" name="Text Box 87">
                <a:extLst>
                  <a:ext uri="{FF2B5EF4-FFF2-40B4-BE49-F238E27FC236}">
                    <a16:creationId xmlns:a16="http://schemas.microsoft.com/office/drawing/2014/main" id="{E3C9A52E-9F8E-6647-BB4B-A8701AABB804}"/>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٣</a:t>
                </a:r>
                <a:endParaRPr lang="en-US" altLang="ar-SA" sz="2400" b="1">
                  <a:solidFill>
                    <a:srgbClr val="FF0000"/>
                  </a:solidFill>
                </a:endParaRPr>
              </a:p>
            </p:txBody>
          </p:sp>
          <p:sp>
            <p:nvSpPr>
              <p:cNvPr id="81" name="Text Box 87">
                <a:extLst>
                  <a:ext uri="{FF2B5EF4-FFF2-40B4-BE49-F238E27FC236}">
                    <a16:creationId xmlns:a16="http://schemas.microsoft.com/office/drawing/2014/main" id="{222A0121-F248-E14E-8432-D714F71062C5}"/>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ــ ٢</a:t>
                </a:r>
                <a:endParaRPr lang="en-US" altLang="ar-SA" sz="2400" b="1">
                  <a:solidFill>
                    <a:srgbClr val="FF0000"/>
                  </a:solidFill>
                </a:endParaRPr>
              </a:p>
            </p:txBody>
          </p:sp>
          <p:sp>
            <p:nvSpPr>
              <p:cNvPr id="82" name="Line 28">
                <a:extLst>
                  <a:ext uri="{FF2B5EF4-FFF2-40B4-BE49-F238E27FC236}">
                    <a16:creationId xmlns:a16="http://schemas.microsoft.com/office/drawing/2014/main" id="{6334DA7A-E6A1-5048-8745-B17B3F267ADB}"/>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grpSp>
      <p:sp>
        <p:nvSpPr>
          <p:cNvPr id="83" name="مربع نص 70">
            <a:extLst>
              <a:ext uri="{FF2B5EF4-FFF2-40B4-BE49-F238E27FC236}">
                <a16:creationId xmlns:a16="http://schemas.microsoft.com/office/drawing/2014/main" id="{B8944388-5D0D-A142-9948-07F2C2DC1D1C}"/>
              </a:ext>
            </a:extLst>
          </p:cNvPr>
          <p:cNvSpPr txBox="1">
            <a:spLocks noChangeArrowheads="1"/>
          </p:cNvSpPr>
          <p:nvPr/>
        </p:nvSpPr>
        <p:spPr bwMode="auto">
          <a:xfrm>
            <a:off x="9812820" y="2108201"/>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rtl="0">
              <a:spcBef>
                <a:spcPct val="0"/>
              </a:spcBef>
              <a:buFontTx/>
              <a:buNone/>
            </a:pPr>
            <a:r>
              <a:rPr lang="ar-SA" altLang="ar-SA" sz="1800" dirty="0">
                <a:solidFill>
                  <a:srgbClr val="C00000"/>
                </a:solidFill>
              </a:rPr>
              <a:t>١٣) صـ ١١٧</a:t>
            </a:r>
          </a:p>
        </p:txBody>
      </p:sp>
      <p:sp>
        <p:nvSpPr>
          <p:cNvPr id="2" name="عنصر نائب لرقم الشريحة 1">
            <a:extLst>
              <a:ext uri="{FF2B5EF4-FFF2-40B4-BE49-F238E27FC236}">
                <a16:creationId xmlns:a16="http://schemas.microsoft.com/office/drawing/2014/main" id="{198F5200-3643-A248-BA2F-ED3A183090E8}"/>
              </a:ext>
            </a:extLst>
          </p:cNvPr>
          <p:cNvSpPr>
            <a:spLocks noGrp="1"/>
          </p:cNvSpPr>
          <p:nvPr>
            <p:ph type="sldNum" sz="quarter" idx="12"/>
          </p:nvPr>
        </p:nvSpPr>
        <p:spPr>
          <a:xfrm>
            <a:off x="1166885" y="6080125"/>
            <a:ext cx="2743200" cy="365125"/>
          </a:xfrm>
        </p:spPr>
        <p:txBody>
          <a:bodyPr/>
          <a:lstStyle/>
          <a:p>
            <a:fld id="{E277FB82-6900-4FF8-BDA9-6B51EE998D2C}" type="slidenum">
              <a:rPr lang="ar-EG" smtClean="0"/>
              <a:t>375</a:t>
            </a:fld>
            <a:endParaRPr lang="ar-EG" dirty="0"/>
          </a:p>
        </p:txBody>
      </p:sp>
    </p:spTree>
    <p:extLst>
      <p:ext uri="{BB962C8B-B14F-4D97-AF65-F5344CB8AC3E}">
        <p14:creationId xmlns:p14="http://schemas.microsoft.com/office/powerpoint/2010/main" val="2741258565"/>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book close.wav"/>
          </p:stSnd>
        </p:sndAc>
      </p:transition>
    </mc:Choice>
    <mc:Fallback xmlns="">
      <p:transition spd="slow">
        <p:dissolve/>
        <p:sndAc>
          <p:stSnd>
            <p:snd r:embed="rId8" name="book clo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par>
                                <p:cTn id="10" presetID="30" presetClass="entr" presetSubtype="0" fill="hold" nodeType="with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800" decel="100000"/>
                                        <p:tgtEl>
                                          <p:spTgt spid="63"/>
                                        </p:tgtEl>
                                      </p:cBhvr>
                                    </p:animEffect>
                                    <p:anim calcmode="lin" valueType="num">
                                      <p:cBhvr>
                                        <p:cTn id="13" dur="800" decel="100000" fill="hold"/>
                                        <p:tgtEl>
                                          <p:spTgt spid="63"/>
                                        </p:tgtEl>
                                        <p:attrNameLst>
                                          <p:attrName>style.rotation</p:attrName>
                                        </p:attrNameLst>
                                      </p:cBhvr>
                                      <p:tavLst>
                                        <p:tav tm="0">
                                          <p:val>
                                            <p:fltVal val="-90"/>
                                          </p:val>
                                        </p:tav>
                                        <p:tav tm="100000">
                                          <p:val>
                                            <p:fltVal val="0"/>
                                          </p:val>
                                        </p:tav>
                                      </p:tavLst>
                                    </p:anim>
                                    <p:anim calcmode="lin" valueType="num">
                                      <p:cBhvr>
                                        <p:cTn id="14" dur="800" decel="100000" fill="hold"/>
                                        <p:tgtEl>
                                          <p:spTgt spid="63"/>
                                        </p:tgtEl>
                                        <p:attrNameLst>
                                          <p:attrName>ppt_x</p:attrName>
                                        </p:attrNameLst>
                                      </p:cBhvr>
                                      <p:tavLst>
                                        <p:tav tm="0">
                                          <p:val>
                                            <p:strVal val="#ppt_x+0.4"/>
                                          </p:val>
                                        </p:tav>
                                        <p:tav tm="100000">
                                          <p:val>
                                            <p:strVal val="#ppt_x-0.05"/>
                                          </p:val>
                                        </p:tav>
                                      </p:tavLst>
                                    </p:anim>
                                    <p:anim calcmode="lin" valueType="num">
                                      <p:cBhvr>
                                        <p:cTn id="15" dur="800" decel="100000" fill="hold"/>
                                        <p:tgtEl>
                                          <p:spTgt spid="63"/>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63"/>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63"/>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800" decel="100000"/>
                                        <p:tgtEl>
                                          <p:spTgt spid="68"/>
                                        </p:tgtEl>
                                      </p:cBhvr>
                                    </p:animEffect>
                                    <p:anim calcmode="lin" valueType="num">
                                      <p:cBhvr>
                                        <p:cTn id="23" dur="800" decel="100000" fill="hold"/>
                                        <p:tgtEl>
                                          <p:spTgt spid="68"/>
                                        </p:tgtEl>
                                        <p:attrNameLst>
                                          <p:attrName>style.rotation</p:attrName>
                                        </p:attrNameLst>
                                      </p:cBhvr>
                                      <p:tavLst>
                                        <p:tav tm="0">
                                          <p:val>
                                            <p:fltVal val="-90"/>
                                          </p:val>
                                        </p:tav>
                                        <p:tav tm="100000">
                                          <p:val>
                                            <p:fltVal val="0"/>
                                          </p:val>
                                        </p:tav>
                                      </p:tavLst>
                                    </p:anim>
                                    <p:anim calcmode="lin" valueType="num">
                                      <p:cBhvr>
                                        <p:cTn id="24" dur="800" decel="100000" fill="hold"/>
                                        <p:tgtEl>
                                          <p:spTgt spid="68"/>
                                        </p:tgtEl>
                                        <p:attrNameLst>
                                          <p:attrName>ppt_x</p:attrName>
                                        </p:attrNameLst>
                                      </p:cBhvr>
                                      <p:tavLst>
                                        <p:tav tm="0">
                                          <p:val>
                                            <p:strVal val="#ppt_x+0.4"/>
                                          </p:val>
                                        </p:tav>
                                        <p:tav tm="100000">
                                          <p:val>
                                            <p:strVal val="#ppt_x-0.05"/>
                                          </p:val>
                                        </p:tav>
                                      </p:tavLst>
                                    </p:anim>
                                    <p:anim calcmode="lin" valueType="num">
                                      <p:cBhvr>
                                        <p:cTn id="25" dur="800" decel="100000" fill="hold"/>
                                        <p:tgtEl>
                                          <p:spTgt spid="68"/>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68"/>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68"/>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800" decel="100000"/>
                                        <p:tgtEl>
                                          <p:spTgt spid="67"/>
                                        </p:tgtEl>
                                      </p:cBhvr>
                                    </p:animEffect>
                                    <p:anim calcmode="lin" valueType="num">
                                      <p:cBhvr>
                                        <p:cTn id="33" dur="800" decel="100000" fill="hold"/>
                                        <p:tgtEl>
                                          <p:spTgt spid="67"/>
                                        </p:tgtEl>
                                        <p:attrNameLst>
                                          <p:attrName>style.rotation</p:attrName>
                                        </p:attrNameLst>
                                      </p:cBhvr>
                                      <p:tavLst>
                                        <p:tav tm="0">
                                          <p:val>
                                            <p:fltVal val="-90"/>
                                          </p:val>
                                        </p:tav>
                                        <p:tav tm="100000">
                                          <p:val>
                                            <p:fltVal val="0"/>
                                          </p:val>
                                        </p:tav>
                                      </p:tavLst>
                                    </p:anim>
                                    <p:anim calcmode="lin" valueType="num">
                                      <p:cBhvr>
                                        <p:cTn id="34" dur="800" decel="100000" fill="hold"/>
                                        <p:tgtEl>
                                          <p:spTgt spid="67"/>
                                        </p:tgtEl>
                                        <p:attrNameLst>
                                          <p:attrName>ppt_x</p:attrName>
                                        </p:attrNameLst>
                                      </p:cBhvr>
                                      <p:tavLst>
                                        <p:tav tm="0">
                                          <p:val>
                                            <p:strVal val="#ppt_x+0.4"/>
                                          </p:val>
                                        </p:tav>
                                        <p:tav tm="100000">
                                          <p:val>
                                            <p:strVal val="#ppt_x-0.05"/>
                                          </p:val>
                                        </p:tav>
                                      </p:tavLst>
                                    </p:anim>
                                    <p:anim calcmode="lin" valueType="num">
                                      <p:cBhvr>
                                        <p:cTn id="35" dur="800" decel="100000" fill="hold"/>
                                        <p:tgtEl>
                                          <p:spTgt spid="67"/>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67"/>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67"/>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grpId="0" nodeType="click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fade">
                                      <p:cBhvr>
                                        <p:cTn id="42" dur="800" decel="100000"/>
                                        <p:tgtEl>
                                          <p:spTgt spid="69"/>
                                        </p:tgtEl>
                                      </p:cBhvr>
                                    </p:animEffect>
                                    <p:anim calcmode="lin" valueType="num">
                                      <p:cBhvr>
                                        <p:cTn id="43" dur="800" decel="100000" fill="hold"/>
                                        <p:tgtEl>
                                          <p:spTgt spid="69"/>
                                        </p:tgtEl>
                                        <p:attrNameLst>
                                          <p:attrName>style.rotation</p:attrName>
                                        </p:attrNameLst>
                                      </p:cBhvr>
                                      <p:tavLst>
                                        <p:tav tm="0">
                                          <p:val>
                                            <p:fltVal val="-90"/>
                                          </p:val>
                                        </p:tav>
                                        <p:tav tm="100000">
                                          <p:val>
                                            <p:fltVal val="0"/>
                                          </p:val>
                                        </p:tav>
                                      </p:tavLst>
                                    </p:anim>
                                    <p:anim calcmode="lin" valueType="num">
                                      <p:cBhvr>
                                        <p:cTn id="44" dur="800" decel="100000" fill="hold"/>
                                        <p:tgtEl>
                                          <p:spTgt spid="69"/>
                                        </p:tgtEl>
                                        <p:attrNameLst>
                                          <p:attrName>ppt_x</p:attrName>
                                        </p:attrNameLst>
                                      </p:cBhvr>
                                      <p:tavLst>
                                        <p:tav tm="0">
                                          <p:val>
                                            <p:strVal val="#ppt_x+0.4"/>
                                          </p:val>
                                        </p:tav>
                                        <p:tav tm="100000">
                                          <p:val>
                                            <p:strVal val="#ppt_x-0.05"/>
                                          </p:val>
                                        </p:tav>
                                      </p:tavLst>
                                    </p:anim>
                                    <p:anim calcmode="lin" valueType="num">
                                      <p:cBhvr>
                                        <p:cTn id="45" dur="800" decel="100000" fill="hold"/>
                                        <p:tgtEl>
                                          <p:spTgt spid="69"/>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69"/>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69"/>
                                        </p:tgtEl>
                                        <p:attrNameLst>
                                          <p:attrName>ppt_y</p:attrName>
                                        </p:attrNameLst>
                                      </p:cBhvr>
                                      <p:tavLst>
                                        <p:tav tm="0">
                                          <p:val>
                                            <p:strVal val="#ppt_y+0.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grpId="0" nodeType="click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800" decel="100000"/>
                                        <p:tgtEl>
                                          <p:spTgt spid="70"/>
                                        </p:tgtEl>
                                      </p:cBhvr>
                                    </p:animEffect>
                                    <p:anim calcmode="lin" valueType="num">
                                      <p:cBhvr>
                                        <p:cTn id="53" dur="800" decel="100000" fill="hold"/>
                                        <p:tgtEl>
                                          <p:spTgt spid="70"/>
                                        </p:tgtEl>
                                        <p:attrNameLst>
                                          <p:attrName>style.rotation</p:attrName>
                                        </p:attrNameLst>
                                      </p:cBhvr>
                                      <p:tavLst>
                                        <p:tav tm="0">
                                          <p:val>
                                            <p:fltVal val="-90"/>
                                          </p:val>
                                        </p:tav>
                                        <p:tav tm="100000">
                                          <p:val>
                                            <p:fltVal val="0"/>
                                          </p:val>
                                        </p:tav>
                                      </p:tavLst>
                                    </p:anim>
                                    <p:anim calcmode="lin" valueType="num">
                                      <p:cBhvr>
                                        <p:cTn id="54" dur="800" decel="100000" fill="hold"/>
                                        <p:tgtEl>
                                          <p:spTgt spid="70"/>
                                        </p:tgtEl>
                                        <p:attrNameLst>
                                          <p:attrName>ppt_x</p:attrName>
                                        </p:attrNameLst>
                                      </p:cBhvr>
                                      <p:tavLst>
                                        <p:tav tm="0">
                                          <p:val>
                                            <p:strVal val="#ppt_x+0.4"/>
                                          </p:val>
                                        </p:tav>
                                        <p:tav tm="100000">
                                          <p:val>
                                            <p:strVal val="#ppt_x-0.05"/>
                                          </p:val>
                                        </p:tav>
                                      </p:tavLst>
                                    </p:anim>
                                    <p:anim calcmode="lin" valueType="num">
                                      <p:cBhvr>
                                        <p:cTn id="55" dur="800" decel="100000" fill="hold"/>
                                        <p:tgtEl>
                                          <p:spTgt spid="70"/>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70"/>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70"/>
                                        </p:tgtEl>
                                        <p:attrNameLst>
                                          <p:attrName>ppt_y</p:attrName>
                                        </p:attrNameLst>
                                      </p:cBhvr>
                                      <p:tavLst>
                                        <p:tav tm="0">
                                          <p:val>
                                            <p:strVal val="#ppt_y+0.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9"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1000" fill="hold"/>
                                        <p:tgtEl>
                                          <p:spTgt spid="17"/>
                                        </p:tgtEl>
                                        <p:attrNameLst>
                                          <p:attrName>ppt_x</p:attrName>
                                        </p:attrNameLst>
                                      </p:cBhvr>
                                      <p:tavLst>
                                        <p:tav tm="0">
                                          <p:val>
                                            <p:strVal val="#ppt_x-.2"/>
                                          </p:val>
                                        </p:tav>
                                        <p:tav tm="100000">
                                          <p:val>
                                            <p:strVal val="#ppt_x"/>
                                          </p:val>
                                        </p:tav>
                                      </p:tavLst>
                                    </p:anim>
                                    <p:anim calcmode="lin" valueType="num">
                                      <p:cBhvr>
                                        <p:cTn id="6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64" dur="10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30" presetClass="entr" presetSubtype="0" fill="hold"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800" decel="100000"/>
                                        <p:tgtEl>
                                          <p:spTgt spid="28"/>
                                        </p:tgtEl>
                                      </p:cBhvr>
                                    </p:animEffect>
                                    <p:anim calcmode="lin" valueType="num">
                                      <p:cBhvr>
                                        <p:cTn id="70" dur="800" decel="100000" fill="hold"/>
                                        <p:tgtEl>
                                          <p:spTgt spid="28"/>
                                        </p:tgtEl>
                                        <p:attrNameLst>
                                          <p:attrName>style.rotation</p:attrName>
                                        </p:attrNameLst>
                                      </p:cBhvr>
                                      <p:tavLst>
                                        <p:tav tm="0">
                                          <p:val>
                                            <p:fltVal val="-90"/>
                                          </p:val>
                                        </p:tav>
                                        <p:tav tm="100000">
                                          <p:val>
                                            <p:fltVal val="0"/>
                                          </p:val>
                                        </p:tav>
                                      </p:tavLst>
                                    </p:anim>
                                    <p:anim calcmode="lin" valueType="num">
                                      <p:cBhvr>
                                        <p:cTn id="71" dur="800" decel="100000" fill="hold"/>
                                        <p:tgtEl>
                                          <p:spTgt spid="28"/>
                                        </p:tgtEl>
                                        <p:attrNameLst>
                                          <p:attrName>ppt_x</p:attrName>
                                        </p:attrNameLst>
                                      </p:cBhvr>
                                      <p:tavLst>
                                        <p:tav tm="0">
                                          <p:val>
                                            <p:strVal val="#ppt_x+0.4"/>
                                          </p:val>
                                        </p:tav>
                                        <p:tav tm="100000">
                                          <p:val>
                                            <p:strVal val="#ppt_x-0.05"/>
                                          </p:val>
                                        </p:tav>
                                      </p:tavLst>
                                    </p:anim>
                                    <p:anim calcmode="lin" valueType="num">
                                      <p:cBhvr>
                                        <p:cTn id="72" dur="800" decel="100000" fill="hold"/>
                                        <p:tgtEl>
                                          <p:spTgt spid="28"/>
                                        </p:tgtEl>
                                        <p:attrNameLst>
                                          <p:attrName>ppt_y</p:attrName>
                                        </p:attrNameLst>
                                      </p:cBhvr>
                                      <p:tavLst>
                                        <p:tav tm="0">
                                          <p:val>
                                            <p:strVal val="#ppt_y-0.4"/>
                                          </p:val>
                                        </p:tav>
                                        <p:tav tm="100000">
                                          <p:val>
                                            <p:strVal val="#ppt_y+0.1"/>
                                          </p:val>
                                        </p:tav>
                                      </p:tavLst>
                                    </p:anim>
                                    <p:anim calcmode="lin" valueType="num">
                                      <p:cBhvr>
                                        <p:cTn id="73"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74"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9" presetClass="entr" presetSubtype="0" fill="hold" nodeType="click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p:cTn id="79" dur="1000" fill="hold"/>
                                        <p:tgtEl>
                                          <p:spTgt spid="18"/>
                                        </p:tgtEl>
                                        <p:attrNameLst>
                                          <p:attrName>ppt_x</p:attrName>
                                        </p:attrNameLst>
                                      </p:cBhvr>
                                      <p:tavLst>
                                        <p:tav tm="0">
                                          <p:val>
                                            <p:strVal val="#ppt_x-.2"/>
                                          </p:val>
                                        </p:tav>
                                        <p:tav tm="100000">
                                          <p:val>
                                            <p:strVal val="#ppt_x"/>
                                          </p:val>
                                        </p:tav>
                                      </p:tavLst>
                                    </p:anim>
                                    <p:anim calcmode="lin" valueType="num">
                                      <p:cBhvr>
                                        <p:cTn id="80"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81" dur="10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29" presetClass="entr" presetSubtype="0" fill="hold" nodeType="clickEffect">
                                  <p:stCondLst>
                                    <p:cond delay="0"/>
                                  </p:stCondLst>
                                  <p:childTnLst>
                                    <p:set>
                                      <p:cBhvr>
                                        <p:cTn id="85" dur="1" fill="hold">
                                          <p:stCondLst>
                                            <p:cond delay="0"/>
                                          </p:stCondLst>
                                        </p:cTn>
                                        <p:tgtEl>
                                          <p:spTgt spid="22"/>
                                        </p:tgtEl>
                                        <p:attrNameLst>
                                          <p:attrName>style.visibility</p:attrName>
                                        </p:attrNameLst>
                                      </p:cBhvr>
                                      <p:to>
                                        <p:strVal val="visible"/>
                                      </p:to>
                                    </p:set>
                                    <p:anim calcmode="lin" valueType="num">
                                      <p:cBhvr>
                                        <p:cTn id="86" dur="1000" fill="hold"/>
                                        <p:tgtEl>
                                          <p:spTgt spid="22"/>
                                        </p:tgtEl>
                                        <p:attrNameLst>
                                          <p:attrName>ppt_x</p:attrName>
                                        </p:attrNameLst>
                                      </p:cBhvr>
                                      <p:tavLst>
                                        <p:tav tm="0">
                                          <p:val>
                                            <p:strVal val="#ppt_x-.2"/>
                                          </p:val>
                                        </p:tav>
                                        <p:tav tm="100000">
                                          <p:val>
                                            <p:strVal val="#ppt_x"/>
                                          </p:val>
                                        </p:tav>
                                      </p:tavLst>
                                    </p:anim>
                                    <p:anim calcmode="lin" valueType="num">
                                      <p:cBhvr>
                                        <p:cTn id="87"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88" dur="1000"/>
                                        <p:tgtEl>
                                          <p:spTgt spid="22"/>
                                        </p:tgtEl>
                                      </p:cBhvr>
                                    </p:animEffect>
                                  </p:childTnLst>
                                </p:cTn>
                              </p:par>
                            </p:childTnLst>
                          </p:cTn>
                        </p:par>
                      </p:childTnLst>
                    </p:cTn>
                  </p:par>
                  <p:par>
                    <p:cTn id="89" fill="hold">
                      <p:stCondLst>
                        <p:cond delay="indefinite"/>
                      </p:stCondLst>
                      <p:childTnLst>
                        <p:par>
                          <p:cTn id="90" fill="hold">
                            <p:stCondLst>
                              <p:cond delay="0"/>
                            </p:stCondLst>
                            <p:childTnLst>
                              <p:par>
                                <p:cTn id="91" presetID="29" presetClass="entr" presetSubtype="0" fill="hold" nodeType="clickEffect">
                                  <p:stCondLst>
                                    <p:cond delay="0"/>
                                  </p:stCondLst>
                                  <p:childTnLst>
                                    <p:set>
                                      <p:cBhvr>
                                        <p:cTn id="92" dur="1" fill="hold">
                                          <p:stCondLst>
                                            <p:cond delay="0"/>
                                          </p:stCondLst>
                                        </p:cTn>
                                        <p:tgtEl>
                                          <p:spTgt spid="71"/>
                                        </p:tgtEl>
                                        <p:attrNameLst>
                                          <p:attrName>style.visibility</p:attrName>
                                        </p:attrNameLst>
                                      </p:cBhvr>
                                      <p:to>
                                        <p:strVal val="visible"/>
                                      </p:to>
                                    </p:set>
                                    <p:anim calcmode="lin" valueType="num">
                                      <p:cBhvr>
                                        <p:cTn id="93" dur="1000" fill="hold"/>
                                        <p:tgtEl>
                                          <p:spTgt spid="71"/>
                                        </p:tgtEl>
                                        <p:attrNameLst>
                                          <p:attrName>ppt_x</p:attrName>
                                        </p:attrNameLst>
                                      </p:cBhvr>
                                      <p:tavLst>
                                        <p:tav tm="0">
                                          <p:val>
                                            <p:strVal val="#ppt_x-.2"/>
                                          </p:val>
                                        </p:tav>
                                        <p:tav tm="100000">
                                          <p:val>
                                            <p:strVal val="#ppt_x"/>
                                          </p:val>
                                        </p:tav>
                                      </p:tavLst>
                                    </p:anim>
                                    <p:anim calcmode="lin" valueType="num">
                                      <p:cBhvr>
                                        <p:cTn id="94" dur="1000" fill="hold"/>
                                        <p:tgtEl>
                                          <p:spTgt spid="71"/>
                                        </p:tgtEl>
                                        <p:attrNameLst>
                                          <p:attrName>ppt_y</p:attrName>
                                        </p:attrNameLst>
                                      </p:cBhvr>
                                      <p:tavLst>
                                        <p:tav tm="0">
                                          <p:val>
                                            <p:strVal val="#ppt_y"/>
                                          </p:val>
                                        </p:tav>
                                        <p:tav tm="100000">
                                          <p:val>
                                            <p:strVal val="#ppt_y"/>
                                          </p:val>
                                        </p:tav>
                                      </p:tavLst>
                                    </p:anim>
                                    <p:animEffect transition="in" filter="wipe(right)" prLst="gradientSize: 0.1">
                                      <p:cBhvr>
                                        <p:cTn id="95" dur="1000"/>
                                        <p:tgtEl>
                                          <p:spTgt spid="71"/>
                                        </p:tgtEl>
                                      </p:cBhvr>
                                    </p:animEffect>
                                  </p:childTnLst>
                                </p:cTn>
                              </p:par>
                            </p:childTnLst>
                          </p:cTn>
                        </p:par>
                      </p:childTnLst>
                    </p:cTn>
                  </p:par>
                  <p:par>
                    <p:cTn id="96" fill="hold">
                      <p:stCondLst>
                        <p:cond delay="indefinite"/>
                      </p:stCondLst>
                      <p:childTnLst>
                        <p:par>
                          <p:cTn id="97" fill="hold">
                            <p:stCondLst>
                              <p:cond delay="0"/>
                            </p:stCondLst>
                            <p:childTnLst>
                              <p:par>
                                <p:cTn id="98" presetID="29" presetClass="entr" presetSubtype="0" fill="hold" grpId="0" nodeType="clickEffect">
                                  <p:stCondLst>
                                    <p:cond delay="0"/>
                                  </p:stCondLst>
                                  <p:childTnLst>
                                    <p:set>
                                      <p:cBhvr>
                                        <p:cTn id="99" dur="1" fill="hold">
                                          <p:stCondLst>
                                            <p:cond delay="0"/>
                                          </p:stCondLst>
                                        </p:cTn>
                                        <p:tgtEl>
                                          <p:spTgt spid="31"/>
                                        </p:tgtEl>
                                        <p:attrNameLst>
                                          <p:attrName>style.visibility</p:attrName>
                                        </p:attrNameLst>
                                      </p:cBhvr>
                                      <p:to>
                                        <p:strVal val="visible"/>
                                      </p:to>
                                    </p:set>
                                    <p:anim calcmode="lin" valueType="num">
                                      <p:cBhvr>
                                        <p:cTn id="100" dur="1000" fill="hold"/>
                                        <p:tgtEl>
                                          <p:spTgt spid="31"/>
                                        </p:tgtEl>
                                        <p:attrNameLst>
                                          <p:attrName>ppt_x</p:attrName>
                                        </p:attrNameLst>
                                      </p:cBhvr>
                                      <p:tavLst>
                                        <p:tav tm="0">
                                          <p:val>
                                            <p:strVal val="#ppt_x-.2"/>
                                          </p:val>
                                        </p:tav>
                                        <p:tav tm="100000">
                                          <p:val>
                                            <p:strVal val="#ppt_x"/>
                                          </p:val>
                                        </p:tav>
                                      </p:tavLst>
                                    </p:anim>
                                    <p:anim calcmode="lin" valueType="num">
                                      <p:cBhvr>
                                        <p:cTn id="101"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102" dur="1000"/>
                                        <p:tgtEl>
                                          <p:spTgt spid="31"/>
                                        </p:tgtEl>
                                      </p:cBhvr>
                                    </p:animEffect>
                                  </p:childTnLst>
                                </p:cTn>
                              </p:par>
                            </p:childTnLst>
                          </p:cTn>
                        </p:par>
                      </p:childTnLst>
                    </p:cTn>
                  </p:par>
                  <p:par>
                    <p:cTn id="103" fill="hold">
                      <p:stCondLst>
                        <p:cond delay="indefinite"/>
                      </p:stCondLst>
                      <p:childTnLst>
                        <p:par>
                          <p:cTn id="104" fill="hold">
                            <p:stCondLst>
                              <p:cond delay="0"/>
                            </p:stCondLst>
                            <p:childTnLst>
                              <p:par>
                                <p:cTn id="105" presetID="30" presetClass="entr" presetSubtype="0" fill="hold" nodeType="click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fade">
                                      <p:cBhvr>
                                        <p:cTn id="107" dur="800" decel="100000"/>
                                        <p:tgtEl>
                                          <p:spTgt spid="36"/>
                                        </p:tgtEl>
                                      </p:cBhvr>
                                    </p:animEffect>
                                    <p:anim calcmode="lin" valueType="num">
                                      <p:cBhvr>
                                        <p:cTn id="108" dur="800" decel="100000" fill="hold"/>
                                        <p:tgtEl>
                                          <p:spTgt spid="36"/>
                                        </p:tgtEl>
                                        <p:attrNameLst>
                                          <p:attrName>style.rotation</p:attrName>
                                        </p:attrNameLst>
                                      </p:cBhvr>
                                      <p:tavLst>
                                        <p:tav tm="0">
                                          <p:val>
                                            <p:fltVal val="-90"/>
                                          </p:val>
                                        </p:tav>
                                        <p:tav tm="100000">
                                          <p:val>
                                            <p:fltVal val="0"/>
                                          </p:val>
                                        </p:tav>
                                      </p:tavLst>
                                    </p:anim>
                                    <p:anim calcmode="lin" valueType="num">
                                      <p:cBhvr>
                                        <p:cTn id="109" dur="800" decel="100000" fill="hold"/>
                                        <p:tgtEl>
                                          <p:spTgt spid="36"/>
                                        </p:tgtEl>
                                        <p:attrNameLst>
                                          <p:attrName>ppt_x</p:attrName>
                                        </p:attrNameLst>
                                      </p:cBhvr>
                                      <p:tavLst>
                                        <p:tav tm="0">
                                          <p:val>
                                            <p:strVal val="#ppt_x+0.4"/>
                                          </p:val>
                                        </p:tav>
                                        <p:tav tm="100000">
                                          <p:val>
                                            <p:strVal val="#ppt_x-0.05"/>
                                          </p:val>
                                        </p:tav>
                                      </p:tavLst>
                                    </p:anim>
                                    <p:anim calcmode="lin" valueType="num">
                                      <p:cBhvr>
                                        <p:cTn id="110" dur="800" decel="100000" fill="hold"/>
                                        <p:tgtEl>
                                          <p:spTgt spid="36"/>
                                        </p:tgtEl>
                                        <p:attrNameLst>
                                          <p:attrName>ppt_y</p:attrName>
                                        </p:attrNameLst>
                                      </p:cBhvr>
                                      <p:tavLst>
                                        <p:tav tm="0">
                                          <p:val>
                                            <p:strVal val="#ppt_y-0.4"/>
                                          </p:val>
                                        </p:tav>
                                        <p:tav tm="100000">
                                          <p:val>
                                            <p:strVal val="#ppt_y+0.1"/>
                                          </p:val>
                                        </p:tav>
                                      </p:tavLst>
                                    </p:anim>
                                    <p:anim calcmode="lin" valueType="num">
                                      <p:cBhvr>
                                        <p:cTn id="111"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112"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9" presetClass="entr" presetSubtype="0" fill="hold" nodeType="clickEffect">
                                  <p:stCondLst>
                                    <p:cond delay="0"/>
                                  </p:stCondLst>
                                  <p:childTnLst>
                                    <p:set>
                                      <p:cBhvr>
                                        <p:cTn id="116" dur="1" fill="hold">
                                          <p:stCondLst>
                                            <p:cond delay="0"/>
                                          </p:stCondLst>
                                        </p:cTn>
                                        <p:tgtEl>
                                          <p:spTgt spid="32"/>
                                        </p:tgtEl>
                                        <p:attrNameLst>
                                          <p:attrName>style.visibility</p:attrName>
                                        </p:attrNameLst>
                                      </p:cBhvr>
                                      <p:to>
                                        <p:strVal val="visible"/>
                                      </p:to>
                                    </p:set>
                                    <p:anim calcmode="lin" valueType="num">
                                      <p:cBhvr>
                                        <p:cTn id="117" dur="1000" fill="hold"/>
                                        <p:tgtEl>
                                          <p:spTgt spid="32"/>
                                        </p:tgtEl>
                                        <p:attrNameLst>
                                          <p:attrName>ppt_x</p:attrName>
                                        </p:attrNameLst>
                                      </p:cBhvr>
                                      <p:tavLst>
                                        <p:tav tm="0">
                                          <p:val>
                                            <p:strVal val="#ppt_x-.2"/>
                                          </p:val>
                                        </p:tav>
                                        <p:tav tm="100000">
                                          <p:val>
                                            <p:strVal val="#ppt_x"/>
                                          </p:val>
                                        </p:tav>
                                      </p:tavLst>
                                    </p:anim>
                                    <p:anim calcmode="lin" valueType="num">
                                      <p:cBhvr>
                                        <p:cTn id="118"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119" dur="1000"/>
                                        <p:tgtEl>
                                          <p:spTgt spid="32"/>
                                        </p:tgtEl>
                                      </p:cBhvr>
                                    </p:animEffect>
                                  </p:childTnLst>
                                </p:cTn>
                              </p:par>
                            </p:childTnLst>
                          </p:cTn>
                        </p:par>
                      </p:childTnLst>
                    </p:cTn>
                  </p:par>
                  <p:par>
                    <p:cTn id="120" fill="hold">
                      <p:stCondLst>
                        <p:cond delay="indefinite"/>
                      </p:stCondLst>
                      <p:childTnLst>
                        <p:par>
                          <p:cTn id="121" fill="hold">
                            <p:stCondLst>
                              <p:cond delay="0"/>
                            </p:stCondLst>
                            <p:childTnLst>
                              <p:par>
                                <p:cTn id="122" presetID="29" presetClass="entr" presetSubtype="0" fill="hold" nodeType="clickEffect">
                                  <p:stCondLst>
                                    <p:cond delay="0"/>
                                  </p:stCondLst>
                                  <p:childTnLst>
                                    <p:set>
                                      <p:cBhvr>
                                        <p:cTn id="123" dur="1" fill="hold">
                                          <p:stCondLst>
                                            <p:cond delay="0"/>
                                          </p:stCondLst>
                                        </p:cTn>
                                        <p:tgtEl>
                                          <p:spTgt spid="39"/>
                                        </p:tgtEl>
                                        <p:attrNameLst>
                                          <p:attrName>style.visibility</p:attrName>
                                        </p:attrNameLst>
                                      </p:cBhvr>
                                      <p:to>
                                        <p:strVal val="visible"/>
                                      </p:to>
                                    </p:set>
                                    <p:anim calcmode="lin" valueType="num">
                                      <p:cBhvr>
                                        <p:cTn id="124" dur="1000" fill="hold"/>
                                        <p:tgtEl>
                                          <p:spTgt spid="39"/>
                                        </p:tgtEl>
                                        <p:attrNameLst>
                                          <p:attrName>ppt_x</p:attrName>
                                        </p:attrNameLst>
                                      </p:cBhvr>
                                      <p:tavLst>
                                        <p:tav tm="0">
                                          <p:val>
                                            <p:strVal val="#ppt_x-.2"/>
                                          </p:val>
                                        </p:tav>
                                        <p:tav tm="100000">
                                          <p:val>
                                            <p:strVal val="#ppt_x"/>
                                          </p:val>
                                        </p:tav>
                                      </p:tavLst>
                                    </p:anim>
                                    <p:anim calcmode="lin" valueType="num">
                                      <p:cBhvr>
                                        <p:cTn id="125" dur="1000" fill="hold"/>
                                        <p:tgtEl>
                                          <p:spTgt spid="39"/>
                                        </p:tgtEl>
                                        <p:attrNameLst>
                                          <p:attrName>ppt_y</p:attrName>
                                        </p:attrNameLst>
                                      </p:cBhvr>
                                      <p:tavLst>
                                        <p:tav tm="0">
                                          <p:val>
                                            <p:strVal val="#ppt_y"/>
                                          </p:val>
                                        </p:tav>
                                        <p:tav tm="100000">
                                          <p:val>
                                            <p:strVal val="#ppt_y"/>
                                          </p:val>
                                        </p:tav>
                                      </p:tavLst>
                                    </p:anim>
                                    <p:animEffect transition="in" filter="wipe(right)" prLst="gradientSize: 0.1">
                                      <p:cBhvr>
                                        <p:cTn id="126" dur="1000"/>
                                        <p:tgtEl>
                                          <p:spTgt spid="39"/>
                                        </p:tgtEl>
                                      </p:cBhvr>
                                    </p:animEffect>
                                  </p:childTnLst>
                                </p:cTn>
                              </p:par>
                            </p:childTnLst>
                          </p:cTn>
                        </p:par>
                      </p:childTnLst>
                    </p:cTn>
                  </p:par>
                  <p:par>
                    <p:cTn id="127" fill="hold">
                      <p:stCondLst>
                        <p:cond delay="indefinite"/>
                      </p:stCondLst>
                      <p:childTnLst>
                        <p:par>
                          <p:cTn id="128" fill="hold">
                            <p:stCondLst>
                              <p:cond delay="0"/>
                            </p:stCondLst>
                            <p:childTnLst>
                              <p:par>
                                <p:cTn id="129" presetID="29" presetClass="entr" presetSubtype="0" fill="hold" nodeType="clickEffect">
                                  <p:stCondLst>
                                    <p:cond delay="0"/>
                                  </p:stCondLst>
                                  <p:childTnLst>
                                    <p:set>
                                      <p:cBhvr>
                                        <p:cTn id="130" dur="1" fill="hold">
                                          <p:stCondLst>
                                            <p:cond delay="0"/>
                                          </p:stCondLst>
                                        </p:cTn>
                                        <p:tgtEl>
                                          <p:spTgt spid="77"/>
                                        </p:tgtEl>
                                        <p:attrNameLst>
                                          <p:attrName>style.visibility</p:attrName>
                                        </p:attrNameLst>
                                      </p:cBhvr>
                                      <p:to>
                                        <p:strVal val="visible"/>
                                      </p:to>
                                    </p:set>
                                    <p:anim calcmode="lin" valueType="num">
                                      <p:cBhvr>
                                        <p:cTn id="131" dur="1000" fill="hold"/>
                                        <p:tgtEl>
                                          <p:spTgt spid="77"/>
                                        </p:tgtEl>
                                        <p:attrNameLst>
                                          <p:attrName>ppt_x</p:attrName>
                                        </p:attrNameLst>
                                      </p:cBhvr>
                                      <p:tavLst>
                                        <p:tav tm="0">
                                          <p:val>
                                            <p:strVal val="#ppt_x-.2"/>
                                          </p:val>
                                        </p:tav>
                                        <p:tav tm="100000">
                                          <p:val>
                                            <p:strVal val="#ppt_x"/>
                                          </p:val>
                                        </p:tav>
                                      </p:tavLst>
                                    </p:anim>
                                    <p:anim calcmode="lin" valueType="num">
                                      <p:cBhvr>
                                        <p:cTn id="132" dur="1000" fill="hold"/>
                                        <p:tgtEl>
                                          <p:spTgt spid="77"/>
                                        </p:tgtEl>
                                        <p:attrNameLst>
                                          <p:attrName>ppt_y</p:attrName>
                                        </p:attrNameLst>
                                      </p:cBhvr>
                                      <p:tavLst>
                                        <p:tav tm="0">
                                          <p:val>
                                            <p:strVal val="#ppt_y"/>
                                          </p:val>
                                        </p:tav>
                                        <p:tav tm="100000">
                                          <p:val>
                                            <p:strVal val="#ppt_y"/>
                                          </p:val>
                                        </p:tav>
                                      </p:tavLst>
                                    </p:anim>
                                    <p:animEffect transition="in" filter="wipe(right)" prLst="gradientSize: 0.1">
                                      <p:cBhvr>
                                        <p:cTn id="133" dur="1000"/>
                                        <p:tgtEl>
                                          <p:spTgt spid="77"/>
                                        </p:tgtEl>
                                      </p:cBhvr>
                                    </p:animEffect>
                                  </p:childTnLst>
                                </p:cTn>
                              </p:par>
                            </p:childTnLst>
                          </p:cTn>
                        </p:par>
                      </p:childTnLst>
                    </p:cTn>
                  </p:par>
                  <p:par>
                    <p:cTn id="134" fill="hold">
                      <p:stCondLst>
                        <p:cond delay="indefinite"/>
                      </p:stCondLst>
                      <p:childTnLst>
                        <p:par>
                          <p:cTn id="135" fill="hold">
                            <p:stCondLst>
                              <p:cond delay="0"/>
                            </p:stCondLst>
                            <p:childTnLst>
                              <p:par>
                                <p:cTn id="136" presetID="29" presetClass="entr" presetSubtype="0" fill="hold" grpId="0" nodeType="clickEffect">
                                  <p:stCondLst>
                                    <p:cond delay="0"/>
                                  </p:stCondLst>
                                  <p:childTnLst>
                                    <p:set>
                                      <p:cBhvr>
                                        <p:cTn id="137" dur="1" fill="hold">
                                          <p:stCondLst>
                                            <p:cond delay="0"/>
                                          </p:stCondLst>
                                        </p:cTn>
                                        <p:tgtEl>
                                          <p:spTgt spid="45"/>
                                        </p:tgtEl>
                                        <p:attrNameLst>
                                          <p:attrName>style.visibility</p:attrName>
                                        </p:attrNameLst>
                                      </p:cBhvr>
                                      <p:to>
                                        <p:strVal val="visible"/>
                                      </p:to>
                                    </p:set>
                                    <p:anim calcmode="lin" valueType="num">
                                      <p:cBhvr>
                                        <p:cTn id="138" dur="1000" fill="hold"/>
                                        <p:tgtEl>
                                          <p:spTgt spid="45"/>
                                        </p:tgtEl>
                                        <p:attrNameLst>
                                          <p:attrName>ppt_x</p:attrName>
                                        </p:attrNameLst>
                                      </p:cBhvr>
                                      <p:tavLst>
                                        <p:tav tm="0">
                                          <p:val>
                                            <p:strVal val="#ppt_x-.2"/>
                                          </p:val>
                                        </p:tav>
                                        <p:tav tm="100000">
                                          <p:val>
                                            <p:strVal val="#ppt_x"/>
                                          </p:val>
                                        </p:tav>
                                      </p:tavLst>
                                    </p:anim>
                                    <p:anim calcmode="lin" valueType="num">
                                      <p:cBhvr>
                                        <p:cTn id="139" dur="1000" fill="hold"/>
                                        <p:tgtEl>
                                          <p:spTgt spid="45"/>
                                        </p:tgtEl>
                                        <p:attrNameLst>
                                          <p:attrName>ppt_y</p:attrName>
                                        </p:attrNameLst>
                                      </p:cBhvr>
                                      <p:tavLst>
                                        <p:tav tm="0">
                                          <p:val>
                                            <p:strVal val="#ppt_y"/>
                                          </p:val>
                                        </p:tav>
                                        <p:tav tm="100000">
                                          <p:val>
                                            <p:strVal val="#ppt_y"/>
                                          </p:val>
                                        </p:tav>
                                      </p:tavLst>
                                    </p:anim>
                                    <p:animEffect transition="in" filter="wipe(right)" prLst="gradientSize: 0.1">
                                      <p:cBhvr>
                                        <p:cTn id="140" dur="1000"/>
                                        <p:tgtEl>
                                          <p:spTgt spid="45"/>
                                        </p:tgtEl>
                                      </p:cBhvr>
                                    </p:animEffect>
                                  </p:childTnLst>
                                </p:cTn>
                              </p:par>
                            </p:childTnLst>
                          </p:cTn>
                        </p:par>
                      </p:childTnLst>
                    </p:cTn>
                  </p:par>
                  <p:par>
                    <p:cTn id="141" fill="hold">
                      <p:stCondLst>
                        <p:cond delay="indefinite"/>
                      </p:stCondLst>
                      <p:childTnLst>
                        <p:par>
                          <p:cTn id="142" fill="hold">
                            <p:stCondLst>
                              <p:cond delay="0"/>
                            </p:stCondLst>
                            <p:childTnLst>
                              <p:par>
                                <p:cTn id="143" presetID="29" presetClass="entr" presetSubtype="0" fill="hold" nodeType="clickEffect">
                                  <p:stCondLst>
                                    <p:cond delay="0"/>
                                  </p:stCondLst>
                                  <p:childTnLst>
                                    <p:set>
                                      <p:cBhvr>
                                        <p:cTn id="144" dur="1" fill="hold">
                                          <p:stCondLst>
                                            <p:cond delay="0"/>
                                          </p:stCondLst>
                                        </p:cTn>
                                        <p:tgtEl>
                                          <p:spTgt spid="46"/>
                                        </p:tgtEl>
                                        <p:attrNameLst>
                                          <p:attrName>style.visibility</p:attrName>
                                        </p:attrNameLst>
                                      </p:cBhvr>
                                      <p:to>
                                        <p:strVal val="visible"/>
                                      </p:to>
                                    </p:set>
                                    <p:anim calcmode="lin" valueType="num">
                                      <p:cBhvr>
                                        <p:cTn id="145" dur="1000" fill="hold"/>
                                        <p:tgtEl>
                                          <p:spTgt spid="46"/>
                                        </p:tgtEl>
                                        <p:attrNameLst>
                                          <p:attrName>ppt_x</p:attrName>
                                        </p:attrNameLst>
                                      </p:cBhvr>
                                      <p:tavLst>
                                        <p:tav tm="0">
                                          <p:val>
                                            <p:strVal val="#ppt_x-.2"/>
                                          </p:val>
                                        </p:tav>
                                        <p:tav tm="100000">
                                          <p:val>
                                            <p:strVal val="#ppt_x"/>
                                          </p:val>
                                        </p:tav>
                                      </p:tavLst>
                                    </p:anim>
                                    <p:anim calcmode="lin" valueType="num">
                                      <p:cBhvr>
                                        <p:cTn id="146" dur="1000" fill="hold"/>
                                        <p:tgtEl>
                                          <p:spTgt spid="46"/>
                                        </p:tgtEl>
                                        <p:attrNameLst>
                                          <p:attrName>ppt_y</p:attrName>
                                        </p:attrNameLst>
                                      </p:cBhvr>
                                      <p:tavLst>
                                        <p:tav tm="0">
                                          <p:val>
                                            <p:strVal val="#ppt_y"/>
                                          </p:val>
                                        </p:tav>
                                        <p:tav tm="100000">
                                          <p:val>
                                            <p:strVal val="#ppt_y"/>
                                          </p:val>
                                        </p:tav>
                                      </p:tavLst>
                                    </p:anim>
                                    <p:animEffect transition="in" filter="wipe(right)" prLst="gradientSize: 0.1">
                                      <p:cBhvr>
                                        <p:cTn id="147" dur="1000"/>
                                        <p:tgtEl>
                                          <p:spTgt spid="46"/>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1" fill="hold" nodeType="clickEffect">
                                  <p:stCondLst>
                                    <p:cond delay="0"/>
                                  </p:stCondLst>
                                  <p:childTnLst>
                                    <p:set>
                                      <p:cBhvr>
                                        <p:cTn id="151" dur="1" fill="hold">
                                          <p:stCondLst>
                                            <p:cond delay="0"/>
                                          </p:stCondLst>
                                        </p:cTn>
                                        <p:tgtEl>
                                          <p:spTgt spid="58"/>
                                        </p:tgtEl>
                                        <p:attrNameLst>
                                          <p:attrName>style.visibility</p:attrName>
                                        </p:attrNameLst>
                                      </p:cBhvr>
                                      <p:to>
                                        <p:strVal val="visible"/>
                                      </p:to>
                                    </p:set>
                                    <p:animEffect transition="in" filter="wipe(up)">
                                      <p:cBhvr>
                                        <p:cTn id="152" dur="1000"/>
                                        <p:tgtEl>
                                          <p:spTgt spid="58"/>
                                        </p:tgtEl>
                                      </p:cBhvr>
                                    </p:animEffect>
                                  </p:childTnLst>
                                </p:cTn>
                              </p:par>
                              <p:par>
                                <p:cTn id="153" presetID="22" presetClass="entr" presetSubtype="1" fill="hold" nodeType="withEffect">
                                  <p:stCondLst>
                                    <p:cond delay="0"/>
                                  </p:stCondLst>
                                  <p:childTnLst>
                                    <p:set>
                                      <p:cBhvr>
                                        <p:cTn id="154" dur="1" fill="hold">
                                          <p:stCondLst>
                                            <p:cond delay="0"/>
                                          </p:stCondLst>
                                        </p:cTn>
                                        <p:tgtEl>
                                          <p:spTgt spid="59"/>
                                        </p:tgtEl>
                                        <p:attrNameLst>
                                          <p:attrName>style.visibility</p:attrName>
                                        </p:attrNameLst>
                                      </p:cBhvr>
                                      <p:to>
                                        <p:strVal val="visible"/>
                                      </p:to>
                                    </p:set>
                                    <p:animEffect transition="in" filter="wipe(up)">
                                      <p:cBhvr>
                                        <p:cTn id="155" dur="1000"/>
                                        <p:tgtEl>
                                          <p:spTgt spid="59"/>
                                        </p:tgtEl>
                                      </p:cBhvr>
                                    </p:animEffect>
                                  </p:childTnLst>
                                </p:cTn>
                              </p:par>
                            </p:childTnLst>
                          </p:cTn>
                        </p:par>
                      </p:childTnLst>
                    </p:cTn>
                  </p:par>
                  <p:par>
                    <p:cTn id="156" fill="hold">
                      <p:stCondLst>
                        <p:cond delay="indefinite"/>
                      </p:stCondLst>
                      <p:childTnLst>
                        <p:par>
                          <p:cTn id="157" fill="hold">
                            <p:stCondLst>
                              <p:cond delay="0"/>
                            </p:stCondLst>
                            <p:childTnLst>
                              <p:par>
                                <p:cTn id="158" presetID="22" presetClass="entr" presetSubtype="1" fill="hold" nodeType="clickEffect">
                                  <p:stCondLst>
                                    <p:cond delay="0"/>
                                  </p:stCondLst>
                                  <p:childTnLst>
                                    <p:set>
                                      <p:cBhvr>
                                        <p:cTn id="159" dur="1" fill="hold">
                                          <p:stCondLst>
                                            <p:cond delay="0"/>
                                          </p:stCondLst>
                                        </p:cTn>
                                        <p:tgtEl>
                                          <p:spTgt spid="61"/>
                                        </p:tgtEl>
                                        <p:attrNameLst>
                                          <p:attrName>style.visibility</p:attrName>
                                        </p:attrNameLst>
                                      </p:cBhvr>
                                      <p:to>
                                        <p:strVal val="visible"/>
                                      </p:to>
                                    </p:set>
                                    <p:animEffect transition="in" filter="wipe(up)">
                                      <p:cBhvr>
                                        <p:cTn id="160" dur="1000"/>
                                        <p:tgtEl>
                                          <p:spTgt spid="61"/>
                                        </p:tgtEl>
                                      </p:cBhvr>
                                    </p:animEffect>
                                  </p:childTnLst>
                                </p:cTn>
                              </p:par>
                              <p:par>
                                <p:cTn id="161" presetID="22" presetClass="entr" presetSubtype="1" fill="hold" nodeType="withEffect">
                                  <p:stCondLst>
                                    <p:cond delay="0"/>
                                  </p:stCondLst>
                                  <p:childTnLst>
                                    <p:set>
                                      <p:cBhvr>
                                        <p:cTn id="162" dur="1" fill="hold">
                                          <p:stCondLst>
                                            <p:cond delay="0"/>
                                          </p:stCondLst>
                                        </p:cTn>
                                        <p:tgtEl>
                                          <p:spTgt spid="60"/>
                                        </p:tgtEl>
                                        <p:attrNameLst>
                                          <p:attrName>style.visibility</p:attrName>
                                        </p:attrNameLst>
                                      </p:cBhvr>
                                      <p:to>
                                        <p:strVal val="visible"/>
                                      </p:to>
                                    </p:set>
                                    <p:animEffect transition="in" filter="wipe(up)">
                                      <p:cBhvr>
                                        <p:cTn id="163" dur="1000"/>
                                        <p:tgtEl>
                                          <p:spTgt spid="60"/>
                                        </p:tgtEl>
                                      </p:cBhvr>
                                    </p:animEffect>
                                  </p:childTnLst>
                                </p:cTn>
                              </p:par>
                            </p:childTnLst>
                          </p:cTn>
                        </p:par>
                      </p:childTnLst>
                    </p:cTn>
                  </p:par>
                  <p:par>
                    <p:cTn id="164" fill="hold">
                      <p:stCondLst>
                        <p:cond delay="indefinite"/>
                      </p:stCondLst>
                      <p:childTnLst>
                        <p:par>
                          <p:cTn id="165" fill="hold">
                            <p:stCondLst>
                              <p:cond delay="0"/>
                            </p:stCondLst>
                            <p:childTnLst>
                              <p:par>
                                <p:cTn id="166" presetID="30" presetClass="entr" presetSubtype="0" fill="hold" grpId="0" nodeType="clickEffect">
                                  <p:stCondLst>
                                    <p:cond delay="0"/>
                                  </p:stCondLst>
                                  <p:childTnLst>
                                    <p:set>
                                      <p:cBhvr>
                                        <p:cTn id="167" dur="1" fill="hold">
                                          <p:stCondLst>
                                            <p:cond delay="0"/>
                                          </p:stCondLst>
                                        </p:cTn>
                                        <p:tgtEl>
                                          <p:spTgt spid="57"/>
                                        </p:tgtEl>
                                        <p:attrNameLst>
                                          <p:attrName>style.visibility</p:attrName>
                                        </p:attrNameLst>
                                      </p:cBhvr>
                                      <p:to>
                                        <p:strVal val="visible"/>
                                      </p:to>
                                    </p:set>
                                    <p:animEffect transition="in" filter="fade">
                                      <p:cBhvr>
                                        <p:cTn id="168" dur="800" decel="100000"/>
                                        <p:tgtEl>
                                          <p:spTgt spid="57"/>
                                        </p:tgtEl>
                                      </p:cBhvr>
                                    </p:animEffect>
                                    <p:anim calcmode="lin" valueType="num">
                                      <p:cBhvr>
                                        <p:cTn id="169" dur="800" decel="100000" fill="hold"/>
                                        <p:tgtEl>
                                          <p:spTgt spid="57"/>
                                        </p:tgtEl>
                                        <p:attrNameLst>
                                          <p:attrName>style.rotation</p:attrName>
                                        </p:attrNameLst>
                                      </p:cBhvr>
                                      <p:tavLst>
                                        <p:tav tm="0">
                                          <p:val>
                                            <p:fltVal val="-90"/>
                                          </p:val>
                                        </p:tav>
                                        <p:tav tm="100000">
                                          <p:val>
                                            <p:fltVal val="0"/>
                                          </p:val>
                                        </p:tav>
                                      </p:tavLst>
                                    </p:anim>
                                    <p:anim calcmode="lin" valueType="num">
                                      <p:cBhvr>
                                        <p:cTn id="170" dur="800" decel="100000" fill="hold"/>
                                        <p:tgtEl>
                                          <p:spTgt spid="57"/>
                                        </p:tgtEl>
                                        <p:attrNameLst>
                                          <p:attrName>ppt_x</p:attrName>
                                        </p:attrNameLst>
                                      </p:cBhvr>
                                      <p:tavLst>
                                        <p:tav tm="0">
                                          <p:val>
                                            <p:strVal val="#ppt_x+0.4"/>
                                          </p:val>
                                        </p:tav>
                                        <p:tav tm="100000">
                                          <p:val>
                                            <p:strVal val="#ppt_x-0.05"/>
                                          </p:val>
                                        </p:tav>
                                      </p:tavLst>
                                    </p:anim>
                                    <p:anim calcmode="lin" valueType="num">
                                      <p:cBhvr>
                                        <p:cTn id="171" dur="800" decel="100000" fill="hold"/>
                                        <p:tgtEl>
                                          <p:spTgt spid="57"/>
                                        </p:tgtEl>
                                        <p:attrNameLst>
                                          <p:attrName>ppt_y</p:attrName>
                                        </p:attrNameLst>
                                      </p:cBhvr>
                                      <p:tavLst>
                                        <p:tav tm="0">
                                          <p:val>
                                            <p:strVal val="#ppt_y-0.4"/>
                                          </p:val>
                                        </p:tav>
                                        <p:tav tm="100000">
                                          <p:val>
                                            <p:strVal val="#ppt_y+0.1"/>
                                          </p:val>
                                        </p:tav>
                                      </p:tavLst>
                                    </p:anim>
                                    <p:anim calcmode="lin" valueType="num">
                                      <p:cBhvr>
                                        <p:cTn id="172" dur="200" accel="100000" fill="hold">
                                          <p:stCondLst>
                                            <p:cond delay="800"/>
                                          </p:stCondLst>
                                        </p:cTn>
                                        <p:tgtEl>
                                          <p:spTgt spid="57"/>
                                        </p:tgtEl>
                                        <p:attrNameLst>
                                          <p:attrName>ppt_x</p:attrName>
                                        </p:attrNameLst>
                                      </p:cBhvr>
                                      <p:tavLst>
                                        <p:tav tm="0">
                                          <p:val>
                                            <p:strVal val="#ppt_x-0.05"/>
                                          </p:val>
                                        </p:tav>
                                        <p:tav tm="100000">
                                          <p:val>
                                            <p:strVal val="#ppt_x"/>
                                          </p:val>
                                        </p:tav>
                                      </p:tavLst>
                                    </p:anim>
                                    <p:anim calcmode="lin" valueType="num">
                                      <p:cBhvr>
                                        <p:cTn id="173" dur="200" accel="100000" fill="hold">
                                          <p:stCondLst>
                                            <p:cond delay="800"/>
                                          </p:stCondLst>
                                        </p:cTn>
                                        <p:tgtEl>
                                          <p:spTgt spid="57"/>
                                        </p:tgtEl>
                                        <p:attrNameLst>
                                          <p:attrName>ppt_y</p:attrName>
                                        </p:attrNameLst>
                                      </p:cBhvr>
                                      <p:tavLst>
                                        <p:tav tm="0">
                                          <p:val>
                                            <p:strVal val="#ppt_y+0.1"/>
                                          </p:val>
                                        </p:tav>
                                        <p:tav tm="100000">
                                          <p:val>
                                            <p:strVal val="#ppt_y"/>
                                          </p:val>
                                        </p:tav>
                                      </p:tavLst>
                                    </p:anim>
                                  </p:childTnLst>
                                </p:cTn>
                              </p:par>
                            </p:childTnLst>
                          </p:cTn>
                        </p:par>
                      </p:childTnLst>
                    </p:cTn>
                  </p:par>
                  <p:par>
                    <p:cTn id="174" fill="hold">
                      <p:stCondLst>
                        <p:cond delay="indefinite"/>
                      </p:stCondLst>
                      <p:childTnLst>
                        <p:par>
                          <p:cTn id="175" fill="hold">
                            <p:stCondLst>
                              <p:cond delay="0"/>
                            </p:stCondLst>
                            <p:childTnLst>
                              <p:par>
                                <p:cTn id="176" presetID="56" presetClass="entr" presetSubtype="0" fill="hold" grpId="0" nodeType="clickEffect">
                                  <p:stCondLst>
                                    <p:cond delay="0"/>
                                  </p:stCondLst>
                                  <p:iterate type="lt">
                                    <p:tmPct val="10000"/>
                                  </p:iterate>
                                  <p:childTnLst>
                                    <p:set>
                                      <p:cBhvr>
                                        <p:cTn id="177" dur="1" fill="hold">
                                          <p:stCondLst>
                                            <p:cond delay="0"/>
                                          </p:stCondLst>
                                        </p:cTn>
                                        <p:tgtEl>
                                          <p:spTgt spid="14"/>
                                        </p:tgtEl>
                                        <p:attrNameLst>
                                          <p:attrName>style.visibility</p:attrName>
                                        </p:attrNameLst>
                                      </p:cBhvr>
                                      <p:to>
                                        <p:strVal val="visible"/>
                                      </p:to>
                                    </p:set>
                                    <p:anim by="(-#ppt_w*2)" calcmode="lin" valueType="num">
                                      <p:cBhvr rctx="PPT">
                                        <p:cTn id="178" dur="500" autoRev="1" fill="hold">
                                          <p:stCondLst>
                                            <p:cond delay="0"/>
                                          </p:stCondLst>
                                        </p:cTn>
                                        <p:tgtEl>
                                          <p:spTgt spid="14"/>
                                        </p:tgtEl>
                                        <p:attrNameLst>
                                          <p:attrName>ppt_w</p:attrName>
                                        </p:attrNameLst>
                                      </p:cBhvr>
                                    </p:anim>
                                    <p:anim by="(#ppt_w*0.50)" calcmode="lin" valueType="num">
                                      <p:cBhvr>
                                        <p:cTn id="179" dur="500" decel="50000" autoRev="1" fill="hold">
                                          <p:stCondLst>
                                            <p:cond delay="0"/>
                                          </p:stCondLst>
                                        </p:cTn>
                                        <p:tgtEl>
                                          <p:spTgt spid="14"/>
                                        </p:tgtEl>
                                        <p:attrNameLst>
                                          <p:attrName>ppt_x</p:attrName>
                                        </p:attrNameLst>
                                      </p:cBhvr>
                                    </p:anim>
                                    <p:anim from="(-#ppt_h/2)" to="(#ppt_y)" calcmode="lin" valueType="num">
                                      <p:cBhvr>
                                        <p:cTn id="180" dur="1000" fill="hold">
                                          <p:stCondLst>
                                            <p:cond delay="0"/>
                                          </p:stCondLst>
                                        </p:cTn>
                                        <p:tgtEl>
                                          <p:spTgt spid="14"/>
                                        </p:tgtEl>
                                        <p:attrNameLst>
                                          <p:attrName>ppt_y</p:attrName>
                                        </p:attrNameLst>
                                      </p:cBhvr>
                                    </p:anim>
                                    <p:animRot by="21600000">
                                      <p:cBhvr>
                                        <p:cTn id="181" dur="1000" fill="hold">
                                          <p:stCondLst>
                                            <p:cond delay="0"/>
                                          </p:stCondLst>
                                        </p:cTn>
                                        <p:tgtEl>
                                          <p:spTgt spid="14"/>
                                        </p:tgtEl>
                                        <p:attrNameLst>
                                          <p:attrName>r</p:attrName>
                                        </p:attrNameLst>
                                      </p:cBhvr>
                                    </p:animRot>
                                  </p:childTnLst>
                                </p:cTn>
                              </p:par>
                            </p:childTnLst>
                          </p:cTn>
                        </p:par>
                      </p:childTnLst>
                    </p:cTn>
                  </p:par>
                  <p:par>
                    <p:cTn id="182" fill="hold">
                      <p:stCondLst>
                        <p:cond delay="indefinite"/>
                      </p:stCondLst>
                      <p:childTnLst>
                        <p:par>
                          <p:cTn id="183" fill="hold">
                            <p:stCondLst>
                              <p:cond delay="0"/>
                            </p:stCondLst>
                            <p:childTnLst>
                              <p:par>
                                <p:cTn id="184" presetID="56" presetClass="entr" presetSubtype="0" fill="hold" grpId="0" nodeType="clickEffect">
                                  <p:stCondLst>
                                    <p:cond delay="0"/>
                                  </p:stCondLst>
                                  <p:iterate type="lt">
                                    <p:tmPct val="10000"/>
                                  </p:iterate>
                                  <p:childTnLst>
                                    <p:set>
                                      <p:cBhvr>
                                        <p:cTn id="185" dur="1" fill="hold">
                                          <p:stCondLst>
                                            <p:cond delay="0"/>
                                          </p:stCondLst>
                                        </p:cTn>
                                        <p:tgtEl>
                                          <p:spTgt spid="16"/>
                                        </p:tgtEl>
                                        <p:attrNameLst>
                                          <p:attrName>style.visibility</p:attrName>
                                        </p:attrNameLst>
                                      </p:cBhvr>
                                      <p:to>
                                        <p:strVal val="visible"/>
                                      </p:to>
                                    </p:set>
                                    <p:anim by="(-#ppt_w*2)" calcmode="lin" valueType="num">
                                      <p:cBhvr rctx="PPT">
                                        <p:cTn id="186" dur="500" autoRev="1" fill="hold">
                                          <p:stCondLst>
                                            <p:cond delay="0"/>
                                          </p:stCondLst>
                                        </p:cTn>
                                        <p:tgtEl>
                                          <p:spTgt spid="16"/>
                                        </p:tgtEl>
                                        <p:attrNameLst>
                                          <p:attrName>ppt_w</p:attrName>
                                        </p:attrNameLst>
                                      </p:cBhvr>
                                    </p:anim>
                                    <p:anim by="(#ppt_w*0.50)" calcmode="lin" valueType="num">
                                      <p:cBhvr>
                                        <p:cTn id="187" dur="500" decel="50000" autoRev="1" fill="hold">
                                          <p:stCondLst>
                                            <p:cond delay="0"/>
                                          </p:stCondLst>
                                        </p:cTn>
                                        <p:tgtEl>
                                          <p:spTgt spid="16"/>
                                        </p:tgtEl>
                                        <p:attrNameLst>
                                          <p:attrName>ppt_x</p:attrName>
                                        </p:attrNameLst>
                                      </p:cBhvr>
                                    </p:anim>
                                    <p:anim from="(-#ppt_h/2)" to="(#ppt_y)" calcmode="lin" valueType="num">
                                      <p:cBhvr>
                                        <p:cTn id="188" dur="1000" fill="hold">
                                          <p:stCondLst>
                                            <p:cond delay="0"/>
                                          </p:stCondLst>
                                        </p:cTn>
                                        <p:tgtEl>
                                          <p:spTgt spid="16"/>
                                        </p:tgtEl>
                                        <p:attrNameLst>
                                          <p:attrName>ppt_y</p:attrName>
                                        </p:attrNameLst>
                                      </p:cBhvr>
                                    </p:anim>
                                    <p:animRot by="21600000">
                                      <p:cBhvr>
                                        <p:cTn id="189" dur="10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p:bldP spid="17" grpId="0" animBg="1"/>
      <p:bldP spid="31" grpId="0" animBg="1"/>
      <p:bldP spid="45" grpId="0" animBg="1"/>
      <p:bldP spid="57" grpId="0"/>
      <p:bldP spid="67" grpId="0" animBg="1"/>
      <p:bldP spid="68" grpId="0" animBg="1"/>
      <p:bldP spid="69" grpId="0" animBg="1"/>
      <p:bldP spid="7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زوايا مستديرة 11">
            <a:extLst>
              <a:ext uri="{FF2B5EF4-FFF2-40B4-BE49-F238E27FC236}">
                <a16:creationId xmlns:a16="http://schemas.microsoft.com/office/drawing/2014/main" id="{CD9494CC-01BD-4056-8A18-34DF6CEB5039}"/>
              </a:ext>
            </a:extLst>
          </p:cNvPr>
          <p:cNvSpPr/>
          <p:nvPr/>
        </p:nvSpPr>
        <p:spPr>
          <a:xfrm rot="16200000">
            <a:off x="2955761" y="-2455360"/>
            <a:ext cx="6423381" cy="11686551"/>
          </a:xfrm>
          <a:prstGeom prst="roundRect">
            <a:avLst>
              <a:gd name="adj" fmla="val 5381"/>
            </a:avLst>
          </a:prstGeom>
          <a:solidFill>
            <a:srgbClr val="776383"/>
          </a:solidFill>
          <a:ln>
            <a:noFill/>
          </a:ln>
          <a:effectLst>
            <a:outerShdw blurRad="50800" dist="38100" dir="5400000" algn="t"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grpSp>
        <p:nvGrpSpPr>
          <p:cNvPr id="6" name="مجموعة 5">
            <a:extLst>
              <a:ext uri="{FF2B5EF4-FFF2-40B4-BE49-F238E27FC236}">
                <a16:creationId xmlns:a16="http://schemas.microsoft.com/office/drawing/2014/main" id="{C6A01C9F-C5DA-5347-A84B-F971C0E5D111}"/>
              </a:ext>
            </a:extLst>
          </p:cNvPr>
          <p:cNvGrpSpPr/>
          <p:nvPr/>
        </p:nvGrpSpPr>
        <p:grpSpPr>
          <a:xfrm>
            <a:off x="324175" y="258392"/>
            <a:ext cx="11867825" cy="6423382"/>
            <a:chOff x="760246" y="392652"/>
            <a:chExt cx="11420963" cy="6423382"/>
          </a:xfrm>
        </p:grpSpPr>
        <p:sp>
          <p:nvSpPr>
            <p:cNvPr id="7" name="مستطيل مستدير الزوايا 6">
              <a:extLst>
                <a:ext uri="{FF2B5EF4-FFF2-40B4-BE49-F238E27FC236}">
                  <a16:creationId xmlns:a16="http://schemas.microsoft.com/office/drawing/2014/main" id="{3031575D-A504-F34B-9982-513CE59AAFDB}"/>
                </a:ext>
              </a:extLst>
            </p:cNvPr>
            <p:cNvSpPr/>
            <p:nvPr/>
          </p:nvSpPr>
          <p:spPr>
            <a:xfrm>
              <a:off x="760246" y="392652"/>
              <a:ext cx="11096787" cy="6142407"/>
            </a:xfrm>
            <a:prstGeom prst="roundRect">
              <a:avLst/>
            </a:prstGeom>
            <a:blipFill>
              <a:blip r:embed="rId3"/>
              <a:stretch>
                <a:fillRect/>
              </a:stretch>
            </a:bli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9" name="صورة 8">
              <a:extLst>
                <a:ext uri="{FF2B5EF4-FFF2-40B4-BE49-F238E27FC236}">
                  <a16:creationId xmlns:a16="http://schemas.microsoft.com/office/drawing/2014/main" id="{AE9BD02E-7A89-5640-9988-C9DA36285E9F}"/>
                </a:ext>
              </a:extLst>
            </p:cNvPr>
            <p:cNvPicPr>
              <a:picLocks noChangeAspect="1"/>
            </p:cNvPicPr>
            <p:nvPr/>
          </p:nvPicPr>
          <p:blipFill>
            <a:blip r:embed="rId4">
              <a:alphaModFix amt="35000"/>
            </a:blip>
            <a:stretch>
              <a:fillRect/>
            </a:stretch>
          </p:blipFill>
          <p:spPr>
            <a:xfrm>
              <a:off x="11135153" y="5767882"/>
              <a:ext cx="1046056" cy="1048152"/>
            </a:xfrm>
            <a:prstGeom prst="rect">
              <a:avLst/>
            </a:prstGeom>
          </p:spPr>
        </p:pic>
      </p:grpSp>
      <p:pic>
        <p:nvPicPr>
          <p:cNvPr id="15" name="صورة 14" descr="صورة تحتوي على داخلي, جهاز, أسود, مقياس فكي&#10;&#10;تم إنشاء الوصف تلقائياً">
            <a:extLst>
              <a:ext uri="{FF2B5EF4-FFF2-40B4-BE49-F238E27FC236}">
                <a16:creationId xmlns:a16="http://schemas.microsoft.com/office/drawing/2014/main" id="{77B38BD7-6F4A-4CCC-B7D7-CE5F326D4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197384" y="-4672999"/>
            <a:ext cx="944905" cy="10643356"/>
          </a:xfrm>
          <a:prstGeom prst="rect">
            <a:avLst/>
          </a:prstGeom>
        </p:spPr>
      </p:pic>
      <p:pic>
        <p:nvPicPr>
          <p:cNvPr id="10" name="Picture 6" descr="https://i.pinimg.com/564x/f7/b1/09/f7b1094060ec4e7985a4aac0849e9e9f.jpg">
            <a:extLst>
              <a:ext uri="{FF2B5EF4-FFF2-40B4-BE49-F238E27FC236}">
                <a16:creationId xmlns:a16="http://schemas.microsoft.com/office/drawing/2014/main" id="{A7E94AA6-AE5A-D34D-9DC7-0D8B1B8449F2}"/>
              </a:ext>
            </a:extLst>
          </p:cNvPr>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t="11881" b="13152"/>
          <a:stretch/>
        </p:blipFill>
        <p:spPr bwMode="auto">
          <a:xfrm rot="2225611">
            <a:off x="10807268" y="136917"/>
            <a:ext cx="974153" cy="1023523"/>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B4B6912D-4D0F-394A-84D3-47BF37E57BFF}"/>
              </a:ext>
            </a:extLst>
          </p:cNvPr>
          <p:cNvSpPr/>
          <p:nvPr/>
        </p:nvSpPr>
        <p:spPr>
          <a:xfrm rot="385153">
            <a:off x="9661633" y="1173023"/>
            <a:ext cx="2414610" cy="584775"/>
          </a:xfrm>
          <a:prstGeom prst="rect">
            <a:avLst/>
          </a:prstGeom>
          <a:noFill/>
          <a:ln>
            <a:noFill/>
          </a:ln>
        </p:spPr>
        <p:txBody>
          <a:bodyPr wrap="square" lIns="91440" tIns="45720" rIns="91440" bIns="45720">
            <a:spAutoFit/>
          </a:bodyPr>
          <a:lstStyle/>
          <a:p>
            <a:pPr algn="ctr" defTabSz="914400" rtl="1"/>
            <a:r>
              <a:rPr lang="ar-SA" sz="3200" b="1" dirty="0" err="1">
                <a:ln w="9525">
                  <a:solidFill>
                    <a:prstClr val="black"/>
                  </a:solidFill>
                  <a:prstDash val="solid"/>
                </a:ln>
                <a:solidFill>
                  <a:srgbClr val="D58C2E">
                    <a:lumMod val="50000"/>
                  </a:srgbClr>
                </a:solidFill>
                <a:effectLst>
                  <a:outerShdw blurRad="12700" dist="38100" dir="2700000" algn="tl" rotWithShape="0">
                    <a:srgbClr val="C9492C">
                      <a:lumMod val="60000"/>
                      <a:lumOff val="40000"/>
                    </a:srgbClr>
                  </a:outerShdw>
                </a:effectLst>
                <a:latin typeface="Aldhabi" panose="01000000000000000000" pitchFamily="2" charset="-78"/>
                <a:cs typeface="Aldhabi" panose="01000000000000000000" pitchFamily="2" charset="-78"/>
              </a:rPr>
              <a:t>تاكد</a:t>
            </a:r>
            <a:endParaRPr lang="ar-SA" sz="3200" b="1" dirty="0">
              <a:ln w="9525">
                <a:solidFill>
                  <a:prstClr val="black"/>
                </a:solidFill>
                <a:prstDash val="solid"/>
              </a:ln>
              <a:solidFill>
                <a:srgbClr val="D58C2E">
                  <a:lumMod val="50000"/>
                </a:srgbClr>
              </a:solidFill>
              <a:effectLst>
                <a:outerShdw blurRad="12700" dist="38100" dir="2700000" algn="tl" rotWithShape="0">
                  <a:srgbClr val="C9492C">
                    <a:lumMod val="60000"/>
                    <a:lumOff val="40000"/>
                  </a:srgbClr>
                </a:outerShdw>
              </a:effectLst>
              <a:latin typeface="Aldhabi" panose="01000000000000000000" pitchFamily="2" charset="-78"/>
              <a:cs typeface="Aldhabi" panose="01000000000000000000" pitchFamily="2" charset="-78"/>
            </a:endParaRPr>
          </a:p>
        </p:txBody>
      </p:sp>
      <p:sp>
        <p:nvSpPr>
          <p:cNvPr id="13" name="Rectangle 20">
            <a:extLst>
              <a:ext uri="{FF2B5EF4-FFF2-40B4-BE49-F238E27FC236}">
                <a16:creationId xmlns:a16="http://schemas.microsoft.com/office/drawing/2014/main" id="{7DEABDEC-5E6D-044C-AFCC-F833D004700F}"/>
              </a:ext>
            </a:extLst>
          </p:cNvPr>
          <p:cNvSpPr>
            <a:spLocks noChangeArrowheads="1"/>
          </p:cNvSpPr>
          <p:nvPr/>
        </p:nvSpPr>
        <p:spPr bwMode="auto">
          <a:xfrm>
            <a:off x="5302629" y="818780"/>
            <a:ext cx="4679950" cy="1800225"/>
          </a:xfrm>
          <a:prstGeom prst="rect">
            <a:avLst/>
          </a:prstGeom>
          <a:noFill/>
          <a:ln w="57150" cmpd="thinThick">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ar-SA" sz="2400" b="1"/>
          </a:p>
        </p:txBody>
      </p:sp>
      <p:sp>
        <p:nvSpPr>
          <p:cNvPr id="14" name="Text Box 87">
            <a:extLst>
              <a:ext uri="{FF2B5EF4-FFF2-40B4-BE49-F238E27FC236}">
                <a16:creationId xmlns:a16="http://schemas.microsoft.com/office/drawing/2014/main" id="{DB189A59-5FF2-AB43-AD7E-66AF367632DB}"/>
              </a:ext>
            </a:extLst>
          </p:cNvPr>
          <p:cNvSpPr txBox="1">
            <a:spLocks noChangeArrowheads="1"/>
          </p:cNvSpPr>
          <p:nvPr/>
        </p:nvSpPr>
        <p:spPr bwMode="auto">
          <a:xfrm>
            <a:off x="9012078" y="5088677"/>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الممران متعامدان</a:t>
            </a:r>
            <a:endParaRPr lang="en-US" altLang="ar-SA" sz="2400" b="1" dirty="0">
              <a:solidFill>
                <a:srgbClr val="002060"/>
              </a:solidFill>
            </a:endParaRPr>
          </a:p>
        </p:txBody>
      </p:sp>
      <p:sp>
        <p:nvSpPr>
          <p:cNvPr id="16" name="Text Box 87">
            <a:extLst>
              <a:ext uri="{FF2B5EF4-FFF2-40B4-BE49-F238E27FC236}">
                <a16:creationId xmlns:a16="http://schemas.microsoft.com/office/drawing/2014/main" id="{E6C881DF-B46E-9E40-9D6F-8CD7EA216C46}"/>
              </a:ext>
            </a:extLst>
          </p:cNvPr>
          <p:cNvSpPr txBox="1">
            <a:spLocks noChangeArrowheads="1"/>
          </p:cNvSpPr>
          <p:nvPr/>
        </p:nvSpPr>
        <p:spPr bwMode="auto">
          <a:xfrm>
            <a:off x="1266356" y="5022664"/>
            <a:ext cx="4032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لأن حاصل ضرب ميليهما  </a:t>
            </a:r>
            <a:r>
              <a:rPr lang="ar-SA" altLang="ar-SA" sz="2400" b="1" dirty="0">
                <a:solidFill>
                  <a:srgbClr val="FF0000"/>
                </a:solidFill>
              </a:rPr>
              <a:t>=  ــ ١</a:t>
            </a:r>
          </a:p>
        </p:txBody>
      </p:sp>
      <p:sp>
        <p:nvSpPr>
          <p:cNvPr id="17" name="Rectangle 4">
            <a:extLst>
              <a:ext uri="{FF2B5EF4-FFF2-40B4-BE49-F238E27FC236}">
                <a16:creationId xmlns:a16="http://schemas.microsoft.com/office/drawing/2014/main" id="{73AA71BE-3D50-674A-B72A-8842696499C2}"/>
              </a:ext>
            </a:extLst>
          </p:cNvPr>
          <p:cNvSpPr>
            <a:spLocks noChangeArrowheads="1"/>
          </p:cNvSpPr>
          <p:nvPr/>
        </p:nvSpPr>
        <p:spPr bwMode="auto">
          <a:xfrm>
            <a:off x="7499729" y="2830142"/>
            <a:ext cx="2484437" cy="1728788"/>
          </a:xfrm>
          <a:prstGeom prst="rect">
            <a:avLst/>
          </a:prstGeom>
          <a:solidFill>
            <a:srgbClr val="E6EAC4"/>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p>
        </p:txBody>
      </p:sp>
      <p:grpSp>
        <p:nvGrpSpPr>
          <p:cNvPr id="18" name="Group 6">
            <a:extLst>
              <a:ext uri="{FF2B5EF4-FFF2-40B4-BE49-F238E27FC236}">
                <a16:creationId xmlns:a16="http://schemas.microsoft.com/office/drawing/2014/main" id="{040B271D-0434-A348-B26A-48E6FE4DE5B6}"/>
              </a:ext>
            </a:extLst>
          </p:cNvPr>
          <p:cNvGrpSpPr>
            <a:grpSpLocks/>
          </p:cNvGrpSpPr>
          <p:nvPr/>
        </p:nvGrpSpPr>
        <p:grpSpPr bwMode="auto">
          <a:xfrm>
            <a:off x="7750554" y="2973017"/>
            <a:ext cx="1009650" cy="831850"/>
            <a:chOff x="2381" y="2727"/>
            <a:chExt cx="1226" cy="524"/>
          </a:xfrm>
        </p:grpSpPr>
        <p:sp>
          <p:nvSpPr>
            <p:cNvPr id="19" name="Text Box 87">
              <a:extLst>
                <a:ext uri="{FF2B5EF4-FFF2-40B4-BE49-F238E27FC236}">
                  <a16:creationId xmlns:a16="http://schemas.microsoft.com/office/drawing/2014/main" id="{9E78FD37-3E8E-D148-8BA2-4E424B11E9FD}"/>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400" b="1" dirty="0">
                  <a:solidFill>
                    <a:srgbClr val="002060"/>
                  </a:solidFill>
                </a:rPr>
                <a:t>٧ ــ  ١</a:t>
              </a:r>
              <a:endParaRPr lang="en-US" altLang="ar-SA" sz="2400" b="1" dirty="0">
                <a:solidFill>
                  <a:srgbClr val="002060"/>
                </a:solidFill>
              </a:endParaRPr>
            </a:p>
          </p:txBody>
        </p:sp>
        <p:sp>
          <p:nvSpPr>
            <p:cNvPr id="20" name="Text Box 87">
              <a:extLst>
                <a:ext uri="{FF2B5EF4-FFF2-40B4-BE49-F238E27FC236}">
                  <a16:creationId xmlns:a16="http://schemas.microsoft.com/office/drawing/2014/main" id="{D0F572FC-A06C-264E-BB82-83790476D193}"/>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400" b="1" dirty="0">
                  <a:solidFill>
                    <a:srgbClr val="002060"/>
                  </a:solidFill>
                </a:rPr>
                <a:t>٥ +  ٢</a:t>
              </a:r>
              <a:endParaRPr lang="en-US" altLang="ar-SA" sz="2400" b="1" dirty="0">
                <a:solidFill>
                  <a:srgbClr val="002060"/>
                </a:solidFill>
              </a:endParaRPr>
            </a:p>
          </p:txBody>
        </p:sp>
        <p:sp>
          <p:nvSpPr>
            <p:cNvPr id="21" name="Line 9">
              <a:extLst>
                <a:ext uri="{FF2B5EF4-FFF2-40B4-BE49-F238E27FC236}">
                  <a16:creationId xmlns:a16="http://schemas.microsoft.com/office/drawing/2014/main" id="{7DA43DE7-0EC4-F74F-9321-284C42D8FA37}"/>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sp>
        <p:nvSpPr>
          <p:cNvPr id="22" name="Text Box 87">
            <a:extLst>
              <a:ext uri="{FF2B5EF4-FFF2-40B4-BE49-F238E27FC236}">
                <a16:creationId xmlns:a16="http://schemas.microsoft.com/office/drawing/2014/main" id="{8B81D957-3D73-344F-A5C0-ED6609C89B3F}"/>
              </a:ext>
            </a:extLst>
          </p:cNvPr>
          <p:cNvSpPr txBox="1">
            <a:spLocks noChangeArrowheads="1"/>
          </p:cNvSpPr>
          <p:nvPr/>
        </p:nvSpPr>
        <p:spPr bwMode="auto">
          <a:xfrm>
            <a:off x="8642729" y="3920755"/>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buFontTx/>
              <a:buNone/>
            </a:pPr>
            <a:r>
              <a:rPr lang="ar-SA" altLang="ar-SA" sz="2400" b="1">
                <a:solidFill>
                  <a:srgbClr val="FF0000"/>
                </a:solidFill>
              </a:rPr>
              <a:t>=</a:t>
            </a:r>
            <a:endParaRPr lang="en-US" altLang="ar-SA" sz="2400" b="1">
              <a:solidFill>
                <a:srgbClr val="FF0000"/>
              </a:solidFill>
            </a:endParaRPr>
          </a:p>
        </p:txBody>
      </p:sp>
      <p:grpSp>
        <p:nvGrpSpPr>
          <p:cNvPr id="23" name="Group 25">
            <a:extLst>
              <a:ext uri="{FF2B5EF4-FFF2-40B4-BE49-F238E27FC236}">
                <a16:creationId xmlns:a16="http://schemas.microsoft.com/office/drawing/2014/main" id="{A92E8409-00F6-394F-AE1D-76D80EDA2AD7}"/>
              </a:ext>
            </a:extLst>
          </p:cNvPr>
          <p:cNvGrpSpPr>
            <a:grpSpLocks/>
          </p:cNvGrpSpPr>
          <p:nvPr/>
        </p:nvGrpSpPr>
        <p:grpSpPr bwMode="auto">
          <a:xfrm>
            <a:off x="8183941" y="3766767"/>
            <a:ext cx="398463" cy="831850"/>
            <a:chOff x="2381" y="2727"/>
            <a:chExt cx="1226" cy="524"/>
          </a:xfrm>
        </p:grpSpPr>
        <p:sp>
          <p:nvSpPr>
            <p:cNvPr id="24" name="Text Box 87">
              <a:extLst>
                <a:ext uri="{FF2B5EF4-FFF2-40B4-BE49-F238E27FC236}">
                  <a16:creationId xmlns:a16="http://schemas.microsoft.com/office/drawing/2014/main" id="{A0E90368-8B26-D643-97CF-FBA2BFBD2B55}"/>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٦</a:t>
              </a:r>
              <a:endParaRPr lang="en-US" altLang="ar-SA" sz="2400" b="1">
                <a:solidFill>
                  <a:srgbClr val="FF0000"/>
                </a:solidFill>
              </a:endParaRPr>
            </a:p>
          </p:txBody>
        </p:sp>
        <p:sp>
          <p:nvSpPr>
            <p:cNvPr id="25" name="Text Box 87">
              <a:extLst>
                <a:ext uri="{FF2B5EF4-FFF2-40B4-BE49-F238E27FC236}">
                  <a16:creationId xmlns:a16="http://schemas.microsoft.com/office/drawing/2014/main" id="{135FBD5E-4C10-6146-94DF-550AE5F9D476}"/>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٧</a:t>
              </a:r>
              <a:endParaRPr lang="en-US" altLang="ar-SA" sz="2400" b="1">
                <a:solidFill>
                  <a:srgbClr val="FF0000"/>
                </a:solidFill>
              </a:endParaRPr>
            </a:p>
          </p:txBody>
        </p:sp>
        <p:sp>
          <p:nvSpPr>
            <p:cNvPr id="26" name="Line 28">
              <a:extLst>
                <a:ext uri="{FF2B5EF4-FFF2-40B4-BE49-F238E27FC236}">
                  <a16:creationId xmlns:a16="http://schemas.microsoft.com/office/drawing/2014/main" id="{1EEB05DE-611E-1C40-9B29-8BA75CFBA928}"/>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grpSp>
        <p:nvGrpSpPr>
          <p:cNvPr id="27" name="Group 57">
            <a:extLst>
              <a:ext uri="{FF2B5EF4-FFF2-40B4-BE49-F238E27FC236}">
                <a16:creationId xmlns:a16="http://schemas.microsoft.com/office/drawing/2014/main" id="{6EF6322C-0330-F142-B610-360A661BFD70}"/>
              </a:ext>
            </a:extLst>
          </p:cNvPr>
          <p:cNvGrpSpPr>
            <a:grpSpLocks/>
          </p:cNvGrpSpPr>
          <p:nvPr/>
        </p:nvGrpSpPr>
        <p:grpSpPr bwMode="auto">
          <a:xfrm>
            <a:off x="8615741" y="3114305"/>
            <a:ext cx="1296988" cy="457200"/>
            <a:chOff x="4263" y="1905"/>
            <a:chExt cx="817" cy="288"/>
          </a:xfrm>
        </p:grpSpPr>
        <p:sp>
          <p:nvSpPr>
            <p:cNvPr id="28" name="Text Box 87">
              <a:extLst>
                <a:ext uri="{FF2B5EF4-FFF2-40B4-BE49-F238E27FC236}">
                  <a16:creationId xmlns:a16="http://schemas.microsoft.com/office/drawing/2014/main" id="{64AD24A9-E874-D843-B801-7D7A05F57F9A}"/>
                </a:ext>
              </a:extLst>
            </p:cNvPr>
            <p:cNvSpPr txBox="1">
              <a:spLocks noChangeArrowheads="1"/>
            </p:cNvSpPr>
            <p:nvPr/>
          </p:nvSpPr>
          <p:spPr bwMode="auto">
            <a:xfrm>
              <a:off x="4263" y="1905"/>
              <a:ext cx="81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FF0000"/>
                  </a:solidFill>
                </a:rPr>
                <a:t>ميل أ جـ =</a:t>
              </a:r>
              <a:endParaRPr lang="en-US" altLang="ar-SA" sz="2400" b="1">
                <a:solidFill>
                  <a:srgbClr val="FF0000"/>
                </a:solidFill>
              </a:endParaRPr>
            </a:p>
          </p:txBody>
        </p:sp>
        <p:sp>
          <p:nvSpPr>
            <p:cNvPr id="29" name="Line 19">
              <a:extLst>
                <a:ext uri="{FF2B5EF4-FFF2-40B4-BE49-F238E27FC236}">
                  <a16:creationId xmlns:a16="http://schemas.microsoft.com/office/drawing/2014/main" id="{4F9302B4-A6E4-C54A-A987-DB9B25070835}"/>
                </a:ext>
              </a:extLst>
            </p:cNvPr>
            <p:cNvSpPr>
              <a:spLocks noChangeShapeType="1"/>
            </p:cNvSpPr>
            <p:nvPr/>
          </p:nvSpPr>
          <p:spPr bwMode="auto">
            <a:xfrm flipH="1">
              <a:off x="4499" y="1911"/>
              <a:ext cx="27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sp>
        <p:nvSpPr>
          <p:cNvPr id="30" name="Rectangle 4">
            <a:extLst>
              <a:ext uri="{FF2B5EF4-FFF2-40B4-BE49-F238E27FC236}">
                <a16:creationId xmlns:a16="http://schemas.microsoft.com/office/drawing/2014/main" id="{C4003AAA-0F62-1949-84FD-F7C7AB8BF322}"/>
              </a:ext>
            </a:extLst>
          </p:cNvPr>
          <p:cNvSpPr>
            <a:spLocks noChangeArrowheads="1"/>
          </p:cNvSpPr>
          <p:nvPr/>
        </p:nvSpPr>
        <p:spPr bwMode="auto">
          <a:xfrm>
            <a:off x="4583491" y="2830142"/>
            <a:ext cx="2484438" cy="1728788"/>
          </a:xfrm>
          <a:prstGeom prst="rect">
            <a:avLst/>
          </a:prstGeom>
          <a:solidFill>
            <a:srgbClr val="E6EAC4"/>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p>
        </p:txBody>
      </p:sp>
      <p:grpSp>
        <p:nvGrpSpPr>
          <p:cNvPr id="31" name="Group 6">
            <a:extLst>
              <a:ext uri="{FF2B5EF4-FFF2-40B4-BE49-F238E27FC236}">
                <a16:creationId xmlns:a16="http://schemas.microsoft.com/office/drawing/2014/main" id="{FA053A86-239E-C741-85B1-CE4679D71459}"/>
              </a:ext>
            </a:extLst>
          </p:cNvPr>
          <p:cNvGrpSpPr>
            <a:grpSpLocks/>
          </p:cNvGrpSpPr>
          <p:nvPr/>
        </p:nvGrpSpPr>
        <p:grpSpPr bwMode="auto">
          <a:xfrm>
            <a:off x="4620004" y="2973017"/>
            <a:ext cx="1187450" cy="831850"/>
            <a:chOff x="2381" y="2727"/>
            <a:chExt cx="1226" cy="524"/>
          </a:xfrm>
        </p:grpSpPr>
        <p:sp>
          <p:nvSpPr>
            <p:cNvPr id="32" name="Text Box 87">
              <a:extLst>
                <a:ext uri="{FF2B5EF4-FFF2-40B4-BE49-F238E27FC236}">
                  <a16:creationId xmlns:a16="http://schemas.microsoft.com/office/drawing/2014/main" id="{95BE5763-2985-3648-A7A1-F8E9E1113E1E}"/>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400" b="1" dirty="0">
                  <a:solidFill>
                    <a:srgbClr val="002060"/>
                  </a:solidFill>
                </a:rPr>
                <a:t>٤ + ٣</a:t>
              </a:r>
              <a:endParaRPr lang="en-US" altLang="ar-SA" sz="2400" b="1" dirty="0">
                <a:solidFill>
                  <a:srgbClr val="002060"/>
                </a:solidFill>
              </a:endParaRPr>
            </a:p>
          </p:txBody>
        </p:sp>
        <p:sp>
          <p:nvSpPr>
            <p:cNvPr id="33" name="Text Box 87">
              <a:extLst>
                <a:ext uri="{FF2B5EF4-FFF2-40B4-BE49-F238E27FC236}">
                  <a16:creationId xmlns:a16="http://schemas.microsoft.com/office/drawing/2014/main" id="{014C3D24-B261-5A47-A179-DECDF8BAF88F}"/>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400" b="1" dirty="0">
                  <a:solidFill>
                    <a:srgbClr val="002060"/>
                  </a:solidFill>
                </a:rPr>
                <a:t>ــ ٣ ــ ٣</a:t>
              </a:r>
              <a:endParaRPr lang="en-US" altLang="ar-SA" sz="2400" b="1" dirty="0">
                <a:solidFill>
                  <a:srgbClr val="002060"/>
                </a:solidFill>
              </a:endParaRPr>
            </a:p>
          </p:txBody>
        </p:sp>
        <p:sp>
          <p:nvSpPr>
            <p:cNvPr id="34" name="Line 9">
              <a:extLst>
                <a:ext uri="{FF2B5EF4-FFF2-40B4-BE49-F238E27FC236}">
                  <a16:creationId xmlns:a16="http://schemas.microsoft.com/office/drawing/2014/main" id="{347053E0-2FB3-774E-96F3-15A4F3579FD5}"/>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grpSp>
        <p:nvGrpSpPr>
          <p:cNvPr id="35" name="Group 58">
            <a:extLst>
              <a:ext uri="{FF2B5EF4-FFF2-40B4-BE49-F238E27FC236}">
                <a16:creationId xmlns:a16="http://schemas.microsoft.com/office/drawing/2014/main" id="{844EF593-6F1B-984F-A36B-D6C8AB465C44}"/>
              </a:ext>
            </a:extLst>
          </p:cNvPr>
          <p:cNvGrpSpPr>
            <a:grpSpLocks/>
          </p:cNvGrpSpPr>
          <p:nvPr/>
        </p:nvGrpSpPr>
        <p:grpSpPr bwMode="auto">
          <a:xfrm>
            <a:off x="5520116" y="3114305"/>
            <a:ext cx="1476375" cy="457200"/>
            <a:chOff x="1837" y="1905"/>
            <a:chExt cx="930" cy="288"/>
          </a:xfrm>
        </p:grpSpPr>
        <p:sp>
          <p:nvSpPr>
            <p:cNvPr id="36" name="Text Box 87">
              <a:extLst>
                <a:ext uri="{FF2B5EF4-FFF2-40B4-BE49-F238E27FC236}">
                  <a16:creationId xmlns:a16="http://schemas.microsoft.com/office/drawing/2014/main" id="{760FD012-D1A7-C349-BA66-8FF792394937}"/>
                </a:ext>
              </a:extLst>
            </p:cNvPr>
            <p:cNvSpPr txBox="1">
              <a:spLocks noChangeArrowheads="1"/>
            </p:cNvSpPr>
            <p:nvPr/>
          </p:nvSpPr>
          <p:spPr bwMode="auto">
            <a:xfrm>
              <a:off x="1837" y="1905"/>
              <a:ext cx="93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FF0000"/>
                  </a:solidFill>
                </a:rPr>
                <a:t>ميل ب د =</a:t>
              </a:r>
              <a:endParaRPr lang="en-US" altLang="ar-SA" sz="2400" b="1">
                <a:solidFill>
                  <a:srgbClr val="FF0000"/>
                </a:solidFill>
              </a:endParaRPr>
            </a:p>
          </p:txBody>
        </p:sp>
        <p:sp>
          <p:nvSpPr>
            <p:cNvPr id="37" name="Line 33">
              <a:extLst>
                <a:ext uri="{FF2B5EF4-FFF2-40B4-BE49-F238E27FC236}">
                  <a16:creationId xmlns:a16="http://schemas.microsoft.com/office/drawing/2014/main" id="{F8EA7895-7B37-1C41-A655-72B9334FB6C5}"/>
                </a:ext>
              </a:extLst>
            </p:cNvPr>
            <p:cNvSpPr>
              <a:spLocks noChangeShapeType="1"/>
            </p:cNvSpPr>
            <p:nvPr/>
          </p:nvSpPr>
          <p:spPr bwMode="auto">
            <a:xfrm flipH="1">
              <a:off x="2191" y="1930"/>
              <a:ext cx="27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sp>
        <p:nvSpPr>
          <p:cNvPr id="38" name="Text Box 87">
            <a:extLst>
              <a:ext uri="{FF2B5EF4-FFF2-40B4-BE49-F238E27FC236}">
                <a16:creationId xmlns:a16="http://schemas.microsoft.com/office/drawing/2014/main" id="{D42FA935-93EF-3E41-836A-E554317FC9F8}"/>
              </a:ext>
            </a:extLst>
          </p:cNvPr>
          <p:cNvSpPr txBox="1">
            <a:spLocks noChangeArrowheads="1"/>
          </p:cNvSpPr>
          <p:nvPr/>
        </p:nvSpPr>
        <p:spPr bwMode="auto">
          <a:xfrm>
            <a:off x="5724904" y="3920755"/>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buFontTx/>
              <a:buNone/>
            </a:pPr>
            <a:r>
              <a:rPr lang="ar-SA" altLang="ar-SA" sz="2400" b="1">
                <a:solidFill>
                  <a:srgbClr val="FF0000"/>
                </a:solidFill>
              </a:rPr>
              <a:t>=</a:t>
            </a:r>
            <a:endParaRPr lang="en-US" altLang="ar-SA" sz="2400" b="1">
              <a:solidFill>
                <a:srgbClr val="FF0000"/>
              </a:solidFill>
            </a:endParaRPr>
          </a:p>
        </p:txBody>
      </p:sp>
      <p:grpSp>
        <p:nvGrpSpPr>
          <p:cNvPr id="39" name="Group 25">
            <a:extLst>
              <a:ext uri="{FF2B5EF4-FFF2-40B4-BE49-F238E27FC236}">
                <a16:creationId xmlns:a16="http://schemas.microsoft.com/office/drawing/2014/main" id="{074D2370-A373-5447-AFF0-ED01C4DA2C11}"/>
              </a:ext>
            </a:extLst>
          </p:cNvPr>
          <p:cNvGrpSpPr>
            <a:grpSpLocks/>
          </p:cNvGrpSpPr>
          <p:nvPr/>
        </p:nvGrpSpPr>
        <p:grpSpPr bwMode="auto">
          <a:xfrm>
            <a:off x="5051804" y="3766767"/>
            <a:ext cx="612775" cy="831850"/>
            <a:chOff x="2381" y="2727"/>
            <a:chExt cx="1226" cy="524"/>
          </a:xfrm>
        </p:grpSpPr>
        <p:sp>
          <p:nvSpPr>
            <p:cNvPr id="40" name="Text Box 87">
              <a:extLst>
                <a:ext uri="{FF2B5EF4-FFF2-40B4-BE49-F238E27FC236}">
                  <a16:creationId xmlns:a16="http://schemas.microsoft.com/office/drawing/2014/main" id="{458BF7E4-834E-4747-B49E-A5EB32287776}"/>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٧</a:t>
              </a:r>
              <a:endParaRPr lang="en-US" altLang="ar-SA" sz="2400" b="1">
                <a:solidFill>
                  <a:srgbClr val="FF0000"/>
                </a:solidFill>
              </a:endParaRPr>
            </a:p>
          </p:txBody>
        </p:sp>
        <p:sp>
          <p:nvSpPr>
            <p:cNvPr id="41" name="Text Box 87">
              <a:extLst>
                <a:ext uri="{FF2B5EF4-FFF2-40B4-BE49-F238E27FC236}">
                  <a16:creationId xmlns:a16="http://schemas.microsoft.com/office/drawing/2014/main" id="{A3E89418-1293-304D-88FD-C1A97636A53E}"/>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ــ ٦</a:t>
              </a:r>
              <a:endParaRPr lang="en-US" altLang="ar-SA" sz="2400" b="1">
                <a:solidFill>
                  <a:srgbClr val="FF0000"/>
                </a:solidFill>
              </a:endParaRPr>
            </a:p>
          </p:txBody>
        </p:sp>
        <p:sp>
          <p:nvSpPr>
            <p:cNvPr id="42" name="Line 28">
              <a:extLst>
                <a:ext uri="{FF2B5EF4-FFF2-40B4-BE49-F238E27FC236}">
                  <a16:creationId xmlns:a16="http://schemas.microsoft.com/office/drawing/2014/main" id="{DE4EEA83-692F-8643-9716-6AC29B9C69CF}"/>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sp>
        <p:nvSpPr>
          <p:cNvPr id="43" name="Rectangle 4">
            <a:extLst>
              <a:ext uri="{FF2B5EF4-FFF2-40B4-BE49-F238E27FC236}">
                <a16:creationId xmlns:a16="http://schemas.microsoft.com/office/drawing/2014/main" id="{BB1A9A3F-FD88-5247-8999-59653F099C55}"/>
              </a:ext>
            </a:extLst>
          </p:cNvPr>
          <p:cNvSpPr>
            <a:spLocks noChangeArrowheads="1"/>
          </p:cNvSpPr>
          <p:nvPr/>
        </p:nvSpPr>
        <p:spPr bwMode="auto">
          <a:xfrm>
            <a:off x="5748716" y="4811342"/>
            <a:ext cx="2773363" cy="827088"/>
          </a:xfrm>
          <a:prstGeom prst="rect">
            <a:avLst/>
          </a:prstGeom>
          <a:solidFill>
            <a:srgbClr val="FFFF99"/>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p>
        </p:txBody>
      </p:sp>
      <p:grpSp>
        <p:nvGrpSpPr>
          <p:cNvPr id="44" name="Group 61">
            <a:extLst>
              <a:ext uri="{FF2B5EF4-FFF2-40B4-BE49-F238E27FC236}">
                <a16:creationId xmlns:a16="http://schemas.microsoft.com/office/drawing/2014/main" id="{C3C6188F-6D0A-124B-A105-5F620331B4D6}"/>
              </a:ext>
            </a:extLst>
          </p:cNvPr>
          <p:cNvGrpSpPr>
            <a:grpSpLocks/>
          </p:cNvGrpSpPr>
          <p:nvPr/>
        </p:nvGrpSpPr>
        <p:grpSpPr bwMode="auto">
          <a:xfrm>
            <a:off x="6737729" y="4789117"/>
            <a:ext cx="1644650" cy="831850"/>
            <a:chOff x="3599" y="2883"/>
            <a:chExt cx="1037" cy="524"/>
          </a:xfrm>
        </p:grpSpPr>
        <p:grpSp>
          <p:nvGrpSpPr>
            <p:cNvPr id="45" name="Group 25">
              <a:extLst>
                <a:ext uri="{FF2B5EF4-FFF2-40B4-BE49-F238E27FC236}">
                  <a16:creationId xmlns:a16="http://schemas.microsoft.com/office/drawing/2014/main" id="{0921E826-E1C7-A84B-97FB-89BF9E32365F}"/>
                </a:ext>
              </a:extLst>
            </p:cNvPr>
            <p:cNvGrpSpPr>
              <a:grpSpLocks/>
            </p:cNvGrpSpPr>
            <p:nvPr/>
          </p:nvGrpSpPr>
          <p:grpSpPr bwMode="auto">
            <a:xfrm>
              <a:off x="4385" y="2883"/>
              <a:ext cx="251" cy="524"/>
              <a:chOff x="2381" y="2727"/>
              <a:chExt cx="1226" cy="524"/>
            </a:xfrm>
          </p:grpSpPr>
          <p:sp>
            <p:nvSpPr>
              <p:cNvPr id="52" name="Text Box 87">
                <a:extLst>
                  <a:ext uri="{FF2B5EF4-FFF2-40B4-BE49-F238E27FC236}">
                    <a16:creationId xmlns:a16="http://schemas.microsoft.com/office/drawing/2014/main" id="{790288D3-B66F-7F42-B185-32D82DD30281}"/>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٦</a:t>
                </a:r>
                <a:endParaRPr lang="en-US" altLang="ar-SA" sz="2400" b="1">
                  <a:solidFill>
                    <a:srgbClr val="FF0000"/>
                  </a:solidFill>
                </a:endParaRPr>
              </a:p>
            </p:txBody>
          </p:sp>
          <p:sp>
            <p:nvSpPr>
              <p:cNvPr id="53" name="Text Box 87">
                <a:extLst>
                  <a:ext uri="{FF2B5EF4-FFF2-40B4-BE49-F238E27FC236}">
                    <a16:creationId xmlns:a16="http://schemas.microsoft.com/office/drawing/2014/main" id="{2EA07ABD-1CA0-4947-B0E7-7A0BEC1086AB}"/>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٧</a:t>
                </a:r>
                <a:endParaRPr lang="en-US" altLang="ar-SA" sz="2400" b="1">
                  <a:solidFill>
                    <a:srgbClr val="FF0000"/>
                  </a:solidFill>
                </a:endParaRPr>
              </a:p>
            </p:txBody>
          </p:sp>
          <p:sp>
            <p:nvSpPr>
              <p:cNvPr id="54" name="Line 28">
                <a:extLst>
                  <a:ext uri="{FF2B5EF4-FFF2-40B4-BE49-F238E27FC236}">
                    <a16:creationId xmlns:a16="http://schemas.microsoft.com/office/drawing/2014/main" id="{78CC3292-9D15-B944-AC16-3A18CBEBF420}"/>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sp>
          <p:nvSpPr>
            <p:cNvPr id="46" name="Text Box 87">
              <a:extLst>
                <a:ext uri="{FF2B5EF4-FFF2-40B4-BE49-F238E27FC236}">
                  <a16:creationId xmlns:a16="http://schemas.microsoft.com/office/drawing/2014/main" id="{FFEFC5E9-9900-3B41-8235-38CA5EE8C60B}"/>
                </a:ext>
              </a:extLst>
            </p:cNvPr>
            <p:cNvSpPr txBox="1">
              <a:spLocks noChangeArrowheads="1"/>
            </p:cNvSpPr>
            <p:nvPr/>
          </p:nvSpPr>
          <p:spPr bwMode="auto">
            <a:xfrm>
              <a:off x="4181" y="2982"/>
              <a:ext cx="2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a:t>
              </a:r>
              <a:endParaRPr lang="en-US" altLang="ar-SA" sz="2400" b="1">
                <a:solidFill>
                  <a:srgbClr val="FF0000"/>
                </a:solidFill>
              </a:endParaRPr>
            </a:p>
          </p:txBody>
        </p:sp>
        <p:grpSp>
          <p:nvGrpSpPr>
            <p:cNvPr id="47" name="Group 25">
              <a:extLst>
                <a:ext uri="{FF2B5EF4-FFF2-40B4-BE49-F238E27FC236}">
                  <a16:creationId xmlns:a16="http://schemas.microsoft.com/office/drawing/2014/main" id="{EB19A6E5-C178-5C45-896D-20803154D412}"/>
                </a:ext>
              </a:extLst>
            </p:cNvPr>
            <p:cNvGrpSpPr>
              <a:grpSpLocks/>
            </p:cNvGrpSpPr>
            <p:nvPr/>
          </p:nvGrpSpPr>
          <p:grpSpPr bwMode="auto">
            <a:xfrm>
              <a:off x="3800" y="2883"/>
              <a:ext cx="395" cy="524"/>
              <a:chOff x="2381" y="2727"/>
              <a:chExt cx="1226" cy="524"/>
            </a:xfrm>
          </p:grpSpPr>
          <p:sp>
            <p:nvSpPr>
              <p:cNvPr id="49" name="Text Box 87">
                <a:extLst>
                  <a:ext uri="{FF2B5EF4-FFF2-40B4-BE49-F238E27FC236}">
                    <a16:creationId xmlns:a16="http://schemas.microsoft.com/office/drawing/2014/main" id="{0A5B82BE-7A7B-FB4C-9348-B8E36298E0E9}"/>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٧</a:t>
                </a:r>
                <a:endParaRPr lang="en-US" altLang="ar-SA" sz="2400" b="1">
                  <a:solidFill>
                    <a:srgbClr val="FF0000"/>
                  </a:solidFill>
                </a:endParaRPr>
              </a:p>
            </p:txBody>
          </p:sp>
          <p:sp>
            <p:nvSpPr>
              <p:cNvPr id="50" name="Text Box 87">
                <a:extLst>
                  <a:ext uri="{FF2B5EF4-FFF2-40B4-BE49-F238E27FC236}">
                    <a16:creationId xmlns:a16="http://schemas.microsoft.com/office/drawing/2014/main" id="{E4E5293A-E2AD-DA42-9924-B0F3CE776C7D}"/>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ــ ٦</a:t>
                </a:r>
                <a:endParaRPr lang="en-US" altLang="ar-SA" sz="2400" b="1">
                  <a:solidFill>
                    <a:srgbClr val="FF0000"/>
                  </a:solidFill>
                </a:endParaRPr>
              </a:p>
            </p:txBody>
          </p:sp>
          <p:sp>
            <p:nvSpPr>
              <p:cNvPr id="51" name="Line 28">
                <a:extLst>
                  <a:ext uri="{FF2B5EF4-FFF2-40B4-BE49-F238E27FC236}">
                    <a16:creationId xmlns:a16="http://schemas.microsoft.com/office/drawing/2014/main" id="{079ACA9C-9FAA-3043-97E4-937F9675899D}"/>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sp>
          <p:nvSpPr>
            <p:cNvPr id="48" name="Text Box 87">
              <a:extLst>
                <a:ext uri="{FF2B5EF4-FFF2-40B4-BE49-F238E27FC236}">
                  <a16:creationId xmlns:a16="http://schemas.microsoft.com/office/drawing/2014/main" id="{CDE2BC42-0C56-594B-A0FD-2766B11BC6A1}"/>
                </a:ext>
              </a:extLst>
            </p:cNvPr>
            <p:cNvSpPr txBox="1">
              <a:spLocks noChangeArrowheads="1"/>
            </p:cNvSpPr>
            <p:nvPr/>
          </p:nvSpPr>
          <p:spPr bwMode="auto">
            <a:xfrm>
              <a:off x="3599" y="2987"/>
              <a:ext cx="2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buFontTx/>
                <a:buNone/>
              </a:pPr>
              <a:r>
                <a:rPr lang="ar-SA" altLang="ar-SA" sz="2400" b="1">
                  <a:solidFill>
                    <a:srgbClr val="FF0000"/>
                  </a:solidFill>
                </a:rPr>
                <a:t>=</a:t>
              </a:r>
              <a:endParaRPr lang="en-US" altLang="ar-SA" sz="2400" b="1">
                <a:solidFill>
                  <a:srgbClr val="FF0000"/>
                </a:solidFill>
              </a:endParaRPr>
            </a:p>
          </p:txBody>
        </p:sp>
      </p:grpSp>
      <p:pic>
        <p:nvPicPr>
          <p:cNvPr id="55" name="Picture 56">
            <a:extLst>
              <a:ext uri="{FF2B5EF4-FFF2-40B4-BE49-F238E27FC236}">
                <a16:creationId xmlns:a16="http://schemas.microsoft.com/office/drawing/2014/main" id="{733027B6-1B2C-B542-8C0E-7BDBB1F94A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5041" y="963242"/>
            <a:ext cx="422910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 Box 87">
            <a:extLst>
              <a:ext uri="{FF2B5EF4-FFF2-40B4-BE49-F238E27FC236}">
                <a16:creationId xmlns:a16="http://schemas.microsoft.com/office/drawing/2014/main" id="{7C9A5B1C-7F7E-014E-8EF8-8BCFACDBBF36}"/>
              </a:ext>
            </a:extLst>
          </p:cNvPr>
          <p:cNvSpPr txBox="1">
            <a:spLocks noChangeArrowheads="1"/>
          </p:cNvSpPr>
          <p:nvPr/>
        </p:nvSpPr>
        <p:spPr bwMode="auto">
          <a:xfrm>
            <a:off x="6094791" y="4973267"/>
            <a:ext cx="730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ــ ١</a:t>
            </a:r>
            <a:endParaRPr lang="en-US" altLang="ar-SA" sz="2400" b="1">
              <a:solidFill>
                <a:srgbClr val="FF0000"/>
              </a:solidFill>
            </a:endParaRPr>
          </a:p>
        </p:txBody>
      </p:sp>
      <p:sp>
        <p:nvSpPr>
          <p:cNvPr id="57" name="Line 62">
            <a:extLst>
              <a:ext uri="{FF2B5EF4-FFF2-40B4-BE49-F238E27FC236}">
                <a16:creationId xmlns:a16="http://schemas.microsoft.com/office/drawing/2014/main" id="{8D1B2F74-4FBD-4E4C-8B2C-85883BA2BFDF}"/>
              </a:ext>
            </a:extLst>
          </p:cNvPr>
          <p:cNvSpPr>
            <a:spLocks noChangeShapeType="1"/>
          </p:cNvSpPr>
          <p:nvPr/>
        </p:nvSpPr>
        <p:spPr bwMode="auto">
          <a:xfrm flipH="1">
            <a:off x="8039479" y="4914530"/>
            <a:ext cx="215900" cy="1809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58" name="Line 63">
            <a:extLst>
              <a:ext uri="{FF2B5EF4-FFF2-40B4-BE49-F238E27FC236}">
                <a16:creationId xmlns:a16="http://schemas.microsoft.com/office/drawing/2014/main" id="{45CA12F3-D9AB-8B4E-AD03-D799A020F59C}"/>
              </a:ext>
            </a:extLst>
          </p:cNvPr>
          <p:cNvSpPr>
            <a:spLocks noChangeShapeType="1"/>
          </p:cNvSpPr>
          <p:nvPr/>
        </p:nvSpPr>
        <p:spPr bwMode="auto">
          <a:xfrm flipH="1">
            <a:off x="7125079" y="5290767"/>
            <a:ext cx="215900" cy="1809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59" name="Line 64">
            <a:extLst>
              <a:ext uri="{FF2B5EF4-FFF2-40B4-BE49-F238E27FC236}">
                <a16:creationId xmlns:a16="http://schemas.microsoft.com/office/drawing/2014/main" id="{EB6734A5-2347-734D-B4C7-AF85F1EEA2A1}"/>
              </a:ext>
            </a:extLst>
          </p:cNvPr>
          <p:cNvSpPr>
            <a:spLocks noChangeShapeType="1"/>
          </p:cNvSpPr>
          <p:nvPr/>
        </p:nvSpPr>
        <p:spPr bwMode="auto">
          <a:xfrm flipH="1">
            <a:off x="7239379" y="4916117"/>
            <a:ext cx="215900" cy="1809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60" name="Line 65">
            <a:extLst>
              <a:ext uri="{FF2B5EF4-FFF2-40B4-BE49-F238E27FC236}">
                <a16:creationId xmlns:a16="http://schemas.microsoft.com/office/drawing/2014/main" id="{80811826-F014-F741-9F5A-5EF4B2A62314}"/>
              </a:ext>
            </a:extLst>
          </p:cNvPr>
          <p:cNvSpPr>
            <a:spLocks noChangeShapeType="1"/>
          </p:cNvSpPr>
          <p:nvPr/>
        </p:nvSpPr>
        <p:spPr bwMode="auto">
          <a:xfrm flipH="1">
            <a:off x="8039479" y="5290767"/>
            <a:ext cx="215900" cy="1809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62" name="مربع نص 50">
            <a:extLst>
              <a:ext uri="{FF2B5EF4-FFF2-40B4-BE49-F238E27FC236}">
                <a16:creationId xmlns:a16="http://schemas.microsoft.com/office/drawing/2014/main" id="{725F6D6B-2873-DA47-B375-18AAEB02EB8F}"/>
              </a:ext>
            </a:extLst>
          </p:cNvPr>
          <p:cNvSpPr txBox="1">
            <a:spLocks noChangeArrowheads="1"/>
          </p:cNvSpPr>
          <p:nvPr/>
        </p:nvSpPr>
        <p:spPr bwMode="auto">
          <a:xfrm>
            <a:off x="9894998" y="1885087"/>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rtl="0">
              <a:spcBef>
                <a:spcPct val="0"/>
              </a:spcBef>
              <a:buFontTx/>
              <a:buNone/>
            </a:pPr>
            <a:r>
              <a:rPr lang="ar-SA" altLang="ar-SA" sz="1800" dirty="0"/>
              <a:t>٣) صـ ١١٦</a:t>
            </a:r>
          </a:p>
        </p:txBody>
      </p:sp>
      <p:pic>
        <p:nvPicPr>
          <p:cNvPr id="63" name="صورة 62">
            <a:extLst>
              <a:ext uri="{FF2B5EF4-FFF2-40B4-BE49-F238E27FC236}">
                <a16:creationId xmlns:a16="http://schemas.microsoft.com/office/drawing/2014/main" id="{19D5E0C2-581D-5E4F-A879-A2C63A31DA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0504" y="787030"/>
            <a:ext cx="3479800"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عنصر نائب لرقم الشريحة 1">
            <a:extLst>
              <a:ext uri="{FF2B5EF4-FFF2-40B4-BE49-F238E27FC236}">
                <a16:creationId xmlns:a16="http://schemas.microsoft.com/office/drawing/2014/main" id="{8391E1D1-BE61-BE43-9AFF-D96AC291067A}"/>
              </a:ext>
            </a:extLst>
          </p:cNvPr>
          <p:cNvSpPr>
            <a:spLocks noGrp="1"/>
          </p:cNvSpPr>
          <p:nvPr>
            <p:ph type="sldNum" sz="quarter" idx="12"/>
          </p:nvPr>
        </p:nvSpPr>
        <p:spPr>
          <a:xfrm>
            <a:off x="1000504" y="5996581"/>
            <a:ext cx="2743200" cy="365125"/>
          </a:xfrm>
        </p:spPr>
        <p:txBody>
          <a:bodyPr/>
          <a:lstStyle/>
          <a:p>
            <a:fld id="{E277FB82-6900-4FF8-BDA9-6B51EE998D2C}" type="slidenum">
              <a:rPr lang="ar-EG" smtClean="0"/>
              <a:t>376</a:t>
            </a:fld>
            <a:endParaRPr lang="ar-EG" dirty="0"/>
          </a:p>
        </p:txBody>
      </p:sp>
    </p:spTree>
    <p:extLst>
      <p:ext uri="{BB962C8B-B14F-4D97-AF65-F5344CB8AC3E}">
        <p14:creationId xmlns:p14="http://schemas.microsoft.com/office/powerpoint/2010/main" val="1256609387"/>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book close.wav"/>
          </p:stSnd>
        </p:sndAc>
      </p:transition>
    </mc:Choice>
    <mc:Fallback xmlns="">
      <p:transition spd="slow">
        <p:dissolve/>
        <p:sndAc>
          <p:stSnd>
            <p:snd r:embed="rId9" name="book clo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par>
                                <p:cTn id="10" presetID="1" presetClass="entr" presetSubtype="0" fill="hold" nodeType="withEffect">
                                  <p:stCondLst>
                                    <p:cond delay="0"/>
                                  </p:stCondLst>
                                  <p:childTnLst>
                                    <p:set>
                                      <p:cBhvr>
                                        <p:cTn id="11" dur="1" fill="hold">
                                          <p:stCondLst>
                                            <p:cond delay="0"/>
                                          </p:stCondLst>
                                        </p:cTn>
                                        <p:tgtEl>
                                          <p:spTgt spid="6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9" presetClass="entr" presetSubtype="0" fill="hold" nodeType="clickEffect">
                                  <p:stCondLst>
                                    <p:cond delay="0"/>
                                  </p:stCondLst>
                                  <p:childTnLst>
                                    <p:set>
                                      <p:cBhvr>
                                        <p:cTn id="15" dur="1" fill="hold">
                                          <p:stCondLst>
                                            <p:cond delay="0"/>
                                          </p:stCondLst>
                                        </p:cTn>
                                        <p:tgtEl>
                                          <p:spTgt spid="55"/>
                                        </p:tgtEl>
                                        <p:attrNameLst>
                                          <p:attrName>style.visibility</p:attrName>
                                        </p:attrNameLst>
                                      </p:cBhvr>
                                      <p:to>
                                        <p:strVal val="visible"/>
                                      </p:to>
                                    </p:set>
                                    <p:anim calcmode="lin" valueType="num">
                                      <p:cBhvr>
                                        <p:cTn id="16" dur="1000" fill="hold"/>
                                        <p:tgtEl>
                                          <p:spTgt spid="55"/>
                                        </p:tgtEl>
                                        <p:attrNameLst>
                                          <p:attrName>ppt_x</p:attrName>
                                        </p:attrNameLst>
                                      </p:cBhvr>
                                      <p:tavLst>
                                        <p:tav tm="0">
                                          <p:val>
                                            <p:strVal val="#ppt_x-.2"/>
                                          </p:val>
                                        </p:tav>
                                        <p:tav tm="100000">
                                          <p:val>
                                            <p:strVal val="#ppt_x"/>
                                          </p:val>
                                        </p:tav>
                                      </p:tavLst>
                                    </p:anim>
                                    <p:anim calcmode="lin" valueType="num">
                                      <p:cBhvr>
                                        <p:cTn id="17" dur="1000" fill="hold"/>
                                        <p:tgtEl>
                                          <p:spTgt spid="55"/>
                                        </p:tgtEl>
                                        <p:attrNameLst>
                                          <p:attrName>ppt_y</p:attrName>
                                        </p:attrNameLst>
                                      </p:cBhvr>
                                      <p:tavLst>
                                        <p:tav tm="0">
                                          <p:val>
                                            <p:strVal val="#ppt_y"/>
                                          </p:val>
                                        </p:tav>
                                        <p:tav tm="100000">
                                          <p:val>
                                            <p:strVal val="#ppt_y"/>
                                          </p:val>
                                        </p:tav>
                                      </p:tavLst>
                                    </p:anim>
                                    <p:animEffect transition="in" filter="wipe(right)" prLst="gradientSize: 0.1">
                                      <p:cBhvr>
                                        <p:cTn id="18" dur="10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29"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1000" fill="hold"/>
                                        <p:tgtEl>
                                          <p:spTgt spid="17"/>
                                        </p:tgtEl>
                                        <p:attrNameLst>
                                          <p:attrName>ppt_x</p:attrName>
                                        </p:attrNameLst>
                                      </p:cBhvr>
                                      <p:tavLst>
                                        <p:tav tm="0">
                                          <p:val>
                                            <p:strVal val="#ppt_x-.2"/>
                                          </p:val>
                                        </p:tav>
                                        <p:tav tm="100000">
                                          <p:val>
                                            <p:strVal val="#ppt_x"/>
                                          </p:val>
                                        </p:tav>
                                      </p:tavLst>
                                    </p:anim>
                                    <p:anim calcmode="lin" valueType="num">
                                      <p:cBhvr>
                                        <p:cTn id="24"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30"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800" decel="100000"/>
                                        <p:tgtEl>
                                          <p:spTgt spid="27"/>
                                        </p:tgtEl>
                                      </p:cBhvr>
                                    </p:animEffect>
                                    <p:anim calcmode="lin" valueType="num">
                                      <p:cBhvr>
                                        <p:cTn id="31" dur="800" decel="100000" fill="hold"/>
                                        <p:tgtEl>
                                          <p:spTgt spid="27"/>
                                        </p:tgtEl>
                                        <p:attrNameLst>
                                          <p:attrName>style.rotation</p:attrName>
                                        </p:attrNameLst>
                                      </p:cBhvr>
                                      <p:tavLst>
                                        <p:tav tm="0">
                                          <p:val>
                                            <p:fltVal val="-90"/>
                                          </p:val>
                                        </p:tav>
                                        <p:tav tm="100000">
                                          <p:val>
                                            <p:fltVal val="0"/>
                                          </p:val>
                                        </p:tav>
                                      </p:tavLst>
                                    </p:anim>
                                    <p:anim calcmode="lin" valueType="num">
                                      <p:cBhvr>
                                        <p:cTn id="32" dur="800" decel="100000" fill="hold"/>
                                        <p:tgtEl>
                                          <p:spTgt spid="27"/>
                                        </p:tgtEl>
                                        <p:attrNameLst>
                                          <p:attrName>ppt_x</p:attrName>
                                        </p:attrNameLst>
                                      </p:cBhvr>
                                      <p:tavLst>
                                        <p:tav tm="0">
                                          <p:val>
                                            <p:strVal val="#ppt_x+0.4"/>
                                          </p:val>
                                        </p:tav>
                                        <p:tav tm="100000">
                                          <p:val>
                                            <p:strVal val="#ppt_x-0.05"/>
                                          </p:val>
                                        </p:tav>
                                      </p:tavLst>
                                    </p:anim>
                                    <p:anim calcmode="lin" valueType="num">
                                      <p:cBhvr>
                                        <p:cTn id="33" dur="800" decel="100000" fill="hold"/>
                                        <p:tgtEl>
                                          <p:spTgt spid="27"/>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27"/>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27"/>
                                        </p:tgtEl>
                                        <p:attrNameLst>
                                          <p:attrName>ppt_y</p:attrName>
                                        </p:attrNameLst>
                                      </p:cBhvr>
                                      <p:tavLst>
                                        <p:tav tm="0">
                                          <p:val>
                                            <p:strVal val="#ppt_y+0.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1000" fill="hold"/>
                                        <p:tgtEl>
                                          <p:spTgt spid="18"/>
                                        </p:tgtEl>
                                        <p:attrNameLst>
                                          <p:attrName>ppt_x</p:attrName>
                                        </p:attrNameLst>
                                      </p:cBhvr>
                                      <p:tavLst>
                                        <p:tav tm="0">
                                          <p:val>
                                            <p:strVal val="#ppt_x-.2"/>
                                          </p:val>
                                        </p:tav>
                                        <p:tav tm="100000">
                                          <p:val>
                                            <p:strVal val="#ppt_x"/>
                                          </p:val>
                                        </p:tav>
                                      </p:tavLst>
                                    </p:anim>
                                    <p:anim calcmode="lin" valueType="num">
                                      <p:cBhvr>
                                        <p:cTn id="41"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1000" fill="hold"/>
                                        <p:tgtEl>
                                          <p:spTgt spid="22"/>
                                        </p:tgtEl>
                                        <p:attrNameLst>
                                          <p:attrName>ppt_x</p:attrName>
                                        </p:attrNameLst>
                                      </p:cBhvr>
                                      <p:tavLst>
                                        <p:tav tm="0">
                                          <p:val>
                                            <p:strVal val="#ppt_x-.2"/>
                                          </p:val>
                                        </p:tav>
                                        <p:tav tm="100000">
                                          <p:val>
                                            <p:strVal val="#ppt_x"/>
                                          </p:val>
                                        </p:tav>
                                      </p:tavLst>
                                    </p:anim>
                                    <p:anim calcmode="lin" valueType="num">
                                      <p:cBhvr>
                                        <p:cTn id="48"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49" dur="10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1000" fill="hold"/>
                                        <p:tgtEl>
                                          <p:spTgt spid="23"/>
                                        </p:tgtEl>
                                        <p:attrNameLst>
                                          <p:attrName>ppt_x</p:attrName>
                                        </p:attrNameLst>
                                      </p:cBhvr>
                                      <p:tavLst>
                                        <p:tav tm="0">
                                          <p:val>
                                            <p:strVal val="#ppt_x-.2"/>
                                          </p:val>
                                        </p:tav>
                                        <p:tav tm="100000">
                                          <p:val>
                                            <p:strVal val="#ppt_x"/>
                                          </p:val>
                                        </p:tav>
                                      </p:tavLst>
                                    </p:anim>
                                    <p:anim calcmode="lin" valueType="num">
                                      <p:cBhvr>
                                        <p:cTn id="55"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56" dur="10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29"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p:cTn id="61" dur="1000" fill="hold"/>
                                        <p:tgtEl>
                                          <p:spTgt spid="30"/>
                                        </p:tgtEl>
                                        <p:attrNameLst>
                                          <p:attrName>ppt_x</p:attrName>
                                        </p:attrNameLst>
                                      </p:cBhvr>
                                      <p:tavLst>
                                        <p:tav tm="0">
                                          <p:val>
                                            <p:strVal val="#ppt_x-.2"/>
                                          </p:val>
                                        </p:tav>
                                        <p:tav tm="100000">
                                          <p:val>
                                            <p:strVal val="#ppt_x"/>
                                          </p:val>
                                        </p:tav>
                                      </p:tavLst>
                                    </p:anim>
                                    <p:anim calcmode="lin" valueType="num">
                                      <p:cBhvr>
                                        <p:cTn id="62"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63" dur="10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30" presetClass="entr" presetSubtype="0" fill="hold" nodeType="click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800" decel="100000"/>
                                        <p:tgtEl>
                                          <p:spTgt spid="35"/>
                                        </p:tgtEl>
                                      </p:cBhvr>
                                    </p:animEffect>
                                    <p:anim calcmode="lin" valueType="num">
                                      <p:cBhvr>
                                        <p:cTn id="69" dur="800" decel="100000" fill="hold"/>
                                        <p:tgtEl>
                                          <p:spTgt spid="35"/>
                                        </p:tgtEl>
                                        <p:attrNameLst>
                                          <p:attrName>style.rotation</p:attrName>
                                        </p:attrNameLst>
                                      </p:cBhvr>
                                      <p:tavLst>
                                        <p:tav tm="0">
                                          <p:val>
                                            <p:fltVal val="-90"/>
                                          </p:val>
                                        </p:tav>
                                        <p:tav tm="100000">
                                          <p:val>
                                            <p:fltVal val="0"/>
                                          </p:val>
                                        </p:tav>
                                      </p:tavLst>
                                    </p:anim>
                                    <p:anim calcmode="lin" valueType="num">
                                      <p:cBhvr>
                                        <p:cTn id="70" dur="800" decel="100000" fill="hold"/>
                                        <p:tgtEl>
                                          <p:spTgt spid="35"/>
                                        </p:tgtEl>
                                        <p:attrNameLst>
                                          <p:attrName>ppt_x</p:attrName>
                                        </p:attrNameLst>
                                      </p:cBhvr>
                                      <p:tavLst>
                                        <p:tav tm="0">
                                          <p:val>
                                            <p:strVal val="#ppt_x+0.4"/>
                                          </p:val>
                                        </p:tav>
                                        <p:tav tm="100000">
                                          <p:val>
                                            <p:strVal val="#ppt_x-0.05"/>
                                          </p:val>
                                        </p:tav>
                                      </p:tavLst>
                                    </p:anim>
                                    <p:anim calcmode="lin" valueType="num">
                                      <p:cBhvr>
                                        <p:cTn id="71" dur="800" decel="100000" fill="hold"/>
                                        <p:tgtEl>
                                          <p:spTgt spid="35"/>
                                        </p:tgtEl>
                                        <p:attrNameLst>
                                          <p:attrName>ppt_y</p:attrName>
                                        </p:attrNameLst>
                                      </p:cBhvr>
                                      <p:tavLst>
                                        <p:tav tm="0">
                                          <p:val>
                                            <p:strVal val="#ppt_y-0.4"/>
                                          </p:val>
                                        </p:tav>
                                        <p:tav tm="100000">
                                          <p:val>
                                            <p:strVal val="#ppt_y+0.1"/>
                                          </p:val>
                                        </p:tav>
                                      </p:tavLst>
                                    </p:anim>
                                    <p:anim calcmode="lin" valueType="num">
                                      <p:cBhvr>
                                        <p:cTn id="72" dur="200" accel="100000" fill="hold">
                                          <p:stCondLst>
                                            <p:cond delay="800"/>
                                          </p:stCondLst>
                                        </p:cTn>
                                        <p:tgtEl>
                                          <p:spTgt spid="35"/>
                                        </p:tgtEl>
                                        <p:attrNameLst>
                                          <p:attrName>ppt_x</p:attrName>
                                        </p:attrNameLst>
                                      </p:cBhvr>
                                      <p:tavLst>
                                        <p:tav tm="0">
                                          <p:val>
                                            <p:strVal val="#ppt_x-0.05"/>
                                          </p:val>
                                        </p:tav>
                                        <p:tav tm="100000">
                                          <p:val>
                                            <p:strVal val="#ppt_x"/>
                                          </p:val>
                                        </p:tav>
                                      </p:tavLst>
                                    </p:anim>
                                    <p:anim calcmode="lin" valueType="num">
                                      <p:cBhvr>
                                        <p:cTn id="73" dur="200" accel="100000" fill="hold">
                                          <p:stCondLst>
                                            <p:cond delay="800"/>
                                          </p:stCondLst>
                                        </p:cTn>
                                        <p:tgtEl>
                                          <p:spTgt spid="35"/>
                                        </p:tgtEl>
                                        <p:attrNameLst>
                                          <p:attrName>ppt_y</p:attrName>
                                        </p:attrNameLst>
                                      </p:cBhvr>
                                      <p:tavLst>
                                        <p:tav tm="0">
                                          <p:val>
                                            <p:strVal val="#ppt_y+0.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9" presetClass="entr" presetSubtype="0" fill="hold" nodeType="clickEffect">
                                  <p:stCondLst>
                                    <p:cond delay="0"/>
                                  </p:stCondLst>
                                  <p:childTnLst>
                                    <p:set>
                                      <p:cBhvr>
                                        <p:cTn id="77" dur="1" fill="hold">
                                          <p:stCondLst>
                                            <p:cond delay="0"/>
                                          </p:stCondLst>
                                        </p:cTn>
                                        <p:tgtEl>
                                          <p:spTgt spid="31"/>
                                        </p:tgtEl>
                                        <p:attrNameLst>
                                          <p:attrName>style.visibility</p:attrName>
                                        </p:attrNameLst>
                                      </p:cBhvr>
                                      <p:to>
                                        <p:strVal val="visible"/>
                                      </p:to>
                                    </p:set>
                                    <p:anim calcmode="lin" valueType="num">
                                      <p:cBhvr>
                                        <p:cTn id="78" dur="1000" fill="hold"/>
                                        <p:tgtEl>
                                          <p:spTgt spid="31"/>
                                        </p:tgtEl>
                                        <p:attrNameLst>
                                          <p:attrName>ppt_x</p:attrName>
                                        </p:attrNameLst>
                                      </p:cBhvr>
                                      <p:tavLst>
                                        <p:tav tm="0">
                                          <p:val>
                                            <p:strVal val="#ppt_x-.2"/>
                                          </p:val>
                                        </p:tav>
                                        <p:tav tm="100000">
                                          <p:val>
                                            <p:strVal val="#ppt_x"/>
                                          </p:val>
                                        </p:tav>
                                      </p:tavLst>
                                    </p:anim>
                                    <p:anim calcmode="lin" valueType="num">
                                      <p:cBhvr>
                                        <p:cTn id="79"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80" dur="10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29" presetClass="entr" presetSubtype="0" fill="hold" grpId="0" nodeType="click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p:cTn id="85" dur="1000" fill="hold"/>
                                        <p:tgtEl>
                                          <p:spTgt spid="38"/>
                                        </p:tgtEl>
                                        <p:attrNameLst>
                                          <p:attrName>ppt_x</p:attrName>
                                        </p:attrNameLst>
                                      </p:cBhvr>
                                      <p:tavLst>
                                        <p:tav tm="0">
                                          <p:val>
                                            <p:strVal val="#ppt_x-.2"/>
                                          </p:val>
                                        </p:tav>
                                        <p:tav tm="100000">
                                          <p:val>
                                            <p:strVal val="#ppt_x"/>
                                          </p:val>
                                        </p:tav>
                                      </p:tavLst>
                                    </p:anim>
                                    <p:anim calcmode="lin" valueType="num">
                                      <p:cBhvr>
                                        <p:cTn id="86" dur="1000" fill="hold"/>
                                        <p:tgtEl>
                                          <p:spTgt spid="38"/>
                                        </p:tgtEl>
                                        <p:attrNameLst>
                                          <p:attrName>ppt_y</p:attrName>
                                        </p:attrNameLst>
                                      </p:cBhvr>
                                      <p:tavLst>
                                        <p:tav tm="0">
                                          <p:val>
                                            <p:strVal val="#ppt_y"/>
                                          </p:val>
                                        </p:tav>
                                        <p:tav tm="100000">
                                          <p:val>
                                            <p:strVal val="#ppt_y"/>
                                          </p:val>
                                        </p:tav>
                                      </p:tavLst>
                                    </p:anim>
                                    <p:animEffect transition="in" filter="wipe(right)" prLst="gradientSize: 0.1">
                                      <p:cBhvr>
                                        <p:cTn id="87" dur="1000"/>
                                        <p:tgtEl>
                                          <p:spTgt spid="38"/>
                                        </p:tgtEl>
                                      </p:cBhvr>
                                    </p:animEffect>
                                  </p:childTnLst>
                                </p:cTn>
                              </p:par>
                            </p:childTnLst>
                          </p:cTn>
                        </p:par>
                      </p:childTnLst>
                    </p:cTn>
                  </p:par>
                  <p:par>
                    <p:cTn id="88" fill="hold">
                      <p:stCondLst>
                        <p:cond delay="indefinite"/>
                      </p:stCondLst>
                      <p:childTnLst>
                        <p:par>
                          <p:cTn id="89" fill="hold">
                            <p:stCondLst>
                              <p:cond delay="0"/>
                            </p:stCondLst>
                            <p:childTnLst>
                              <p:par>
                                <p:cTn id="90" presetID="29" presetClass="entr" presetSubtype="0" fill="hold" nodeType="clickEffect">
                                  <p:stCondLst>
                                    <p:cond delay="0"/>
                                  </p:stCondLst>
                                  <p:childTnLst>
                                    <p:set>
                                      <p:cBhvr>
                                        <p:cTn id="91" dur="1" fill="hold">
                                          <p:stCondLst>
                                            <p:cond delay="0"/>
                                          </p:stCondLst>
                                        </p:cTn>
                                        <p:tgtEl>
                                          <p:spTgt spid="39"/>
                                        </p:tgtEl>
                                        <p:attrNameLst>
                                          <p:attrName>style.visibility</p:attrName>
                                        </p:attrNameLst>
                                      </p:cBhvr>
                                      <p:to>
                                        <p:strVal val="visible"/>
                                      </p:to>
                                    </p:set>
                                    <p:anim calcmode="lin" valueType="num">
                                      <p:cBhvr>
                                        <p:cTn id="92" dur="1000" fill="hold"/>
                                        <p:tgtEl>
                                          <p:spTgt spid="39"/>
                                        </p:tgtEl>
                                        <p:attrNameLst>
                                          <p:attrName>ppt_x</p:attrName>
                                        </p:attrNameLst>
                                      </p:cBhvr>
                                      <p:tavLst>
                                        <p:tav tm="0">
                                          <p:val>
                                            <p:strVal val="#ppt_x-.2"/>
                                          </p:val>
                                        </p:tav>
                                        <p:tav tm="100000">
                                          <p:val>
                                            <p:strVal val="#ppt_x"/>
                                          </p:val>
                                        </p:tav>
                                      </p:tavLst>
                                    </p:anim>
                                    <p:anim calcmode="lin" valueType="num">
                                      <p:cBhvr>
                                        <p:cTn id="93" dur="1000" fill="hold"/>
                                        <p:tgtEl>
                                          <p:spTgt spid="39"/>
                                        </p:tgtEl>
                                        <p:attrNameLst>
                                          <p:attrName>ppt_y</p:attrName>
                                        </p:attrNameLst>
                                      </p:cBhvr>
                                      <p:tavLst>
                                        <p:tav tm="0">
                                          <p:val>
                                            <p:strVal val="#ppt_y"/>
                                          </p:val>
                                        </p:tav>
                                        <p:tav tm="100000">
                                          <p:val>
                                            <p:strVal val="#ppt_y"/>
                                          </p:val>
                                        </p:tav>
                                      </p:tavLst>
                                    </p:anim>
                                    <p:animEffect transition="in" filter="wipe(right)" prLst="gradientSize: 0.1">
                                      <p:cBhvr>
                                        <p:cTn id="94" dur="1000"/>
                                        <p:tgtEl>
                                          <p:spTgt spid="39"/>
                                        </p:tgtEl>
                                      </p:cBhvr>
                                    </p:animEffect>
                                  </p:childTnLst>
                                </p:cTn>
                              </p:par>
                            </p:childTnLst>
                          </p:cTn>
                        </p:par>
                      </p:childTnLst>
                    </p:cTn>
                  </p:par>
                  <p:par>
                    <p:cTn id="95" fill="hold">
                      <p:stCondLst>
                        <p:cond delay="indefinite"/>
                      </p:stCondLst>
                      <p:childTnLst>
                        <p:par>
                          <p:cTn id="96" fill="hold">
                            <p:stCondLst>
                              <p:cond delay="0"/>
                            </p:stCondLst>
                            <p:childTnLst>
                              <p:par>
                                <p:cTn id="97" presetID="29" presetClass="entr" presetSubtype="0" fill="hold" grpId="0" nodeType="clickEffect">
                                  <p:stCondLst>
                                    <p:cond delay="0"/>
                                  </p:stCondLst>
                                  <p:childTnLst>
                                    <p:set>
                                      <p:cBhvr>
                                        <p:cTn id="98" dur="1" fill="hold">
                                          <p:stCondLst>
                                            <p:cond delay="0"/>
                                          </p:stCondLst>
                                        </p:cTn>
                                        <p:tgtEl>
                                          <p:spTgt spid="43"/>
                                        </p:tgtEl>
                                        <p:attrNameLst>
                                          <p:attrName>style.visibility</p:attrName>
                                        </p:attrNameLst>
                                      </p:cBhvr>
                                      <p:to>
                                        <p:strVal val="visible"/>
                                      </p:to>
                                    </p:set>
                                    <p:anim calcmode="lin" valueType="num">
                                      <p:cBhvr>
                                        <p:cTn id="99" dur="1000" fill="hold"/>
                                        <p:tgtEl>
                                          <p:spTgt spid="43"/>
                                        </p:tgtEl>
                                        <p:attrNameLst>
                                          <p:attrName>ppt_x</p:attrName>
                                        </p:attrNameLst>
                                      </p:cBhvr>
                                      <p:tavLst>
                                        <p:tav tm="0">
                                          <p:val>
                                            <p:strVal val="#ppt_x-.2"/>
                                          </p:val>
                                        </p:tav>
                                        <p:tav tm="100000">
                                          <p:val>
                                            <p:strVal val="#ppt_x"/>
                                          </p:val>
                                        </p:tav>
                                      </p:tavLst>
                                    </p:anim>
                                    <p:anim calcmode="lin" valueType="num">
                                      <p:cBhvr>
                                        <p:cTn id="100" dur="1000" fill="hold"/>
                                        <p:tgtEl>
                                          <p:spTgt spid="43"/>
                                        </p:tgtEl>
                                        <p:attrNameLst>
                                          <p:attrName>ppt_y</p:attrName>
                                        </p:attrNameLst>
                                      </p:cBhvr>
                                      <p:tavLst>
                                        <p:tav tm="0">
                                          <p:val>
                                            <p:strVal val="#ppt_y"/>
                                          </p:val>
                                        </p:tav>
                                        <p:tav tm="100000">
                                          <p:val>
                                            <p:strVal val="#ppt_y"/>
                                          </p:val>
                                        </p:tav>
                                      </p:tavLst>
                                    </p:anim>
                                    <p:animEffect transition="in" filter="wipe(right)" prLst="gradientSize: 0.1">
                                      <p:cBhvr>
                                        <p:cTn id="101" dur="1000"/>
                                        <p:tgtEl>
                                          <p:spTgt spid="43"/>
                                        </p:tgtEl>
                                      </p:cBhvr>
                                    </p:animEffect>
                                  </p:childTnLst>
                                </p:cTn>
                              </p:par>
                            </p:childTnLst>
                          </p:cTn>
                        </p:par>
                      </p:childTnLst>
                    </p:cTn>
                  </p:par>
                  <p:par>
                    <p:cTn id="102" fill="hold">
                      <p:stCondLst>
                        <p:cond delay="indefinite"/>
                      </p:stCondLst>
                      <p:childTnLst>
                        <p:par>
                          <p:cTn id="103" fill="hold">
                            <p:stCondLst>
                              <p:cond delay="0"/>
                            </p:stCondLst>
                            <p:childTnLst>
                              <p:par>
                                <p:cTn id="104" presetID="29" presetClass="entr" presetSubtype="0" fill="hold" nodeType="clickEffect">
                                  <p:stCondLst>
                                    <p:cond delay="0"/>
                                  </p:stCondLst>
                                  <p:childTnLst>
                                    <p:set>
                                      <p:cBhvr>
                                        <p:cTn id="105" dur="1" fill="hold">
                                          <p:stCondLst>
                                            <p:cond delay="0"/>
                                          </p:stCondLst>
                                        </p:cTn>
                                        <p:tgtEl>
                                          <p:spTgt spid="44"/>
                                        </p:tgtEl>
                                        <p:attrNameLst>
                                          <p:attrName>style.visibility</p:attrName>
                                        </p:attrNameLst>
                                      </p:cBhvr>
                                      <p:to>
                                        <p:strVal val="visible"/>
                                      </p:to>
                                    </p:set>
                                    <p:anim calcmode="lin" valueType="num">
                                      <p:cBhvr>
                                        <p:cTn id="106" dur="1000" fill="hold"/>
                                        <p:tgtEl>
                                          <p:spTgt spid="44"/>
                                        </p:tgtEl>
                                        <p:attrNameLst>
                                          <p:attrName>ppt_x</p:attrName>
                                        </p:attrNameLst>
                                      </p:cBhvr>
                                      <p:tavLst>
                                        <p:tav tm="0">
                                          <p:val>
                                            <p:strVal val="#ppt_x-.2"/>
                                          </p:val>
                                        </p:tav>
                                        <p:tav tm="100000">
                                          <p:val>
                                            <p:strVal val="#ppt_x"/>
                                          </p:val>
                                        </p:tav>
                                      </p:tavLst>
                                    </p:anim>
                                    <p:anim calcmode="lin" valueType="num">
                                      <p:cBhvr>
                                        <p:cTn id="107" dur="1000" fill="hold"/>
                                        <p:tgtEl>
                                          <p:spTgt spid="44"/>
                                        </p:tgtEl>
                                        <p:attrNameLst>
                                          <p:attrName>ppt_y</p:attrName>
                                        </p:attrNameLst>
                                      </p:cBhvr>
                                      <p:tavLst>
                                        <p:tav tm="0">
                                          <p:val>
                                            <p:strVal val="#ppt_y"/>
                                          </p:val>
                                        </p:tav>
                                        <p:tav tm="100000">
                                          <p:val>
                                            <p:strVal val="#ppt_y"/>
                                          </p:val>
                                        </p:tav>
                                      </p:tavLst>
                                    </p:anim>
                                    <p:animEffect transition="in" filter="wipe(right)" prLst="gradientSize: 0.1">
                                      <p:cBhvr>
                                        <p:cTn id="108" dur="1000"/>
                                        <p:tgtEl>
                                          <p:spTgt spid="44"/>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1" fill="hold" nodeType="clickEffect">
                                  <p:stCondLst>
                                    <p:cond delay="0"/>
                                  </p:stCondLst>
                                  <p:childTnLst>
                                    <p:set>
                                      <p:cBhvr>
                                        <p:cTn id="112" dur="1" fill="hold">
                                          <p:stCondLst>
                                            <p:cond delay="0"/>
                                          </p:stCondLst>
                                        </p:cTn>
                                        <p:tgtEl>
                                          <p:spTgt spid="57"/>
                                        </p:tgtEl>
                                        <p:attrNameLst>
                                          <p:attrName>style.visibility</p:attrName>
                                        </p:attrNameLst>
                                      </p:cBhvr>
                                      <p:to>
                                        <p:strVal val="visible"/>
                                      </p:to>
                                    </p:set>
                                    <p:animEffect transition="in" filter="wipe(up)">
                                      <p:cBhvr>
                                        <p:cTn id="113" dur="1000"/>
                                        <p:tgtEl>
                                          <p:spTgt spid="57"/>
                                        </p:tgtEl>
                                      </p:cBhvr>
                                    </p:animEffect>
                                  </p:childTnLst>
                                </p:cTn>
                              </p:par>
                              <p:par>
                                <p:cTn id="114" presetID="22" presetClass="entr" presetSubtype="1" fill="hold" nodeType="withEffect">
                                  <p:stCondLst>
                                    <p:cond delay="0"/>
                                  </p:stCondLst>
                                  <p:childTnLst>
                                    <p:set>
                                      <p:cBhvr>
                                        <p:cTn id="115" dur="1" fill="hold">
                                          <p:stCondLst>
                                            <p:cond delay="0"/>
                                          </p:stCondLst>
                                        </p:cTn>
                                        <p:tgtEl>
                                          <p:spTgt spid="58"/>
                                        </p:tgtEl>
                                        <p:attrNameLst>
                                          <p:attrName>style.visibility</p:attrName>
                                        </p:attrNameLst>
                                      </p:cBhvr>
                                      <p:to>
                                        <p:strVal val="visible"/>
                                      </p:to>
                                    </p:set>
                                    <p:animEffect transition="in" filter="wipe(up)">
                                      <p:cBhvr>
                                        <p:cTn id="116" dur="1000"/>
                                        <p:tgtEl>
                                          <p:spTgt spid="58"/>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1" fill="hold" nodeType="clickEffect">
                                  <p:stCondLst>
                                    <p:cond delay="0"/>
                                  </p:stCondLst>
                                  <p:childTnLst>
                                    <p:set>
                                      <p:cBhvr>
                                        <p:cTn id="120" dur="1" fill="hold">
                                          <p:stCondLst>
                                            <p:cond delay="0"/>
                                          </p:stCondLst>
                                        </p:cTn>
                                        <p:tgtEl>
                                          <p:spTgt spid="59"/>
                                        </p:tgtEl>
                                        <p:attrNameLst>
                                          <p:attrName>style.visibility</p:attrName>
                                        </p:attrNameLst>
                                      </p:cBhvr>
                                      <p:to>
                                        <p:strVal val="visible"/>
                                      </p:to>
                                    </p:set>
                                    <p:animEffect transition="in" filter="wipe(up)">
                                      <p:cBhvr>
                                        <p:cTn id="121" dur="1000"/>
                                        <p:tgtEl>
                                          <p:spTgt spid="59"/>
                                        </p:tgtEl>
                                      </p:cBhvr>
                                    </p:animEffect>
                                  </p:childTnLst>
                                </p:cTn>
                              </p:par>
                              <p:par>
                                <p:cTn id="122" presetID="22" presetClass="entr" presetSubtype="1" fill="hold" nodeType="withEffect">
                                  <p:stCondLst>
                                    <p:cond delay="0"/>
                                  </p:stCondLst>
                                  <p:childTnLst>
                                    <p:set>
                                      <p:cBhvr>
                                        <p:cTn id="123" dur="1" fill="hold">
                                          <p:stCondLst>
                                            <p:cond delay="0"/>
                                          </p:stCondLst>
                                        </p:cTn>
                                        <p:tgtEl>
                                          <p:spTgt spid="60"/>
                                        </p:tgtEl>
                                        <p:attrNameLst>
                                          <p:attrName>style.visibility</p:attrName>
                                        </p:attrNameLst>
                                      </p:cBhvr>
                                      <p:to>
                                        <p:strVal val="visible"/>
                                      </p:to>
                                    </p:set>
                                    <p:animEffect transition="in" filter="wipe(up)">
                                      <p:cBhvr>
                                        <p:cTn id="124" dur="1000"/>
                                        <p:tgtEl>
                                          <p:spTgt spid="60"/>
                                        </p:tgtEl>
                                      </p:cBhvr>
                                    </p:animEffect>
                                  </p:childTnLst>
                                </p:cTn>
                              </p:par>
                            </p:childTnLst>
                          </p:cTn>
                        </p:par>
                      </p:childTnLst>
                    </p:cTn>
                  </p:par>
                  <p:par>
                    <p:cTn id="125" fill="hold">
                      <p:stCondLst>
                        <p:cond delay="indefinite"/>
                      </p:stCondLst>
                      <p:childTnLst>
                        <p:par>
                          <p:cTn id="126" fill="hold">
                            <p:stCondLst>
                              <p:cond delay="0"/>
                            </p:stCondLst>
                            <p:childTnLst>
                              <p:par>
                                <p:cTn id="127" presetID="30" presetClass="entr" presetSubtype="0" fill="hold" grpId="0" nodeType="clickEffect">
                                  <p:stCondLst>
                                    <p:cond delay="0"/>
                                  </p:stCondLst>
                                  <p:childTnLst>
                                    <p:set>
                                      <p:cBhvr>
                                        <p:cTn id="128" dur="1" fill="hold">
                                          <p:stCondLst>
                                            <p:cond delay="0"/>
                                          </p:stCondLst>
                                        </p:cTn>
                                        <p:tgtEl>
                                          <p:spTgt spid="56"/>
                                        </p:tgtEl>
                                        <p:attrNameLst>
                                          <p:attrName>style.visibility</p:attrName>
                                        </p:attrNameLst>
                                      </p:cBhvr>
                                      <p:to>
                                        <p:strVal val="visible"/>
                                      </p:to>
                                    </p:set>
                                    <p:animEffect transition="in" filter="fade">
                                      <p:cBhvr>
                                        <p:cTn id="129" dur="800" decel="100000"/>
                                        <p:tgtEl>
                                          <p:spTgt spid="56"/>
                                        </p:tgtEl>
                                      </p:cBhvr>
                                    </p:animEffect>
                                    <p:anim calcmode="lin" valueType="num">
                                      <p:cBhvr>
                                        <p:cTn id="130" dur="800" decel="100000" fill="hold"/>
                                        <p:tgtEl>
                                          <p:spTgt spid="56"/>
                                        </p:tgtEl>
                                        <p:attrNameLst>
                                          <p:attrName>style.rotation</p:attrName>
                                        </p:attrNameLst>
                                      </p:cBhvr>
                                      <p:tavLst>
                                        <p:tav tm="0">
                                          <p:val>
                                            <p:fltVal val="-90"/>
                                          </p:val>
                                        </p:tav>
                                        <p:tav tm="100000">
                                          <p:val>
                                            <p:fltVal val="0"/>
                                          </p:val>
                                        </p:tav>
                                      </p:tavLst>
                                    </p:anim>
                                    <p:anim calcmode="lin" valueType="num">
                                      <p:cBhvr>
                                        <p:cTn id="131" dur="800" decel="100000" fill="hold"/>
                                        <p:tgtEl>
                                          <p:spTgt spid="56"/>
                                        </p:tgtEl>
                                        <p:attrNameLst>
                                          <p:attrName>ppt_x</p:attrName>
                                        </p:attrNameLst>
                                      </p:cBhvr>
                                      <p:tavLst>
                                        <p:tav tm="0">
                                          <p:val>
                                            <p:strVal val="#ppt_x+0.4"/>
                                          </p:val>
                                        </p:tav>
                                        <p:tav tm="100000">
                                          <p:val>
                                            <p:strVal val="#ppt_x-0.05"/>
                                          </p:val>
                                        </p:tav>
                                      </p:tavLst>
                                    </p:anim>
                                    <p:anim calcmode="lin" valueType="num">
                                      <p:cBhvr>
                                        <p:cTn id="132" dur="800" decel="100000" fill="hold"/>
                                        <p:tgtEl>
                                          <p:spTgt spid="56"/>
                                        </p:tgtEl>
                                        <p:attrNameLst>
                                          <p:attrName>ppt_y</p:attrName>
                                        </p:attrNameLst>
                                      </p:cBhvr>
                                      <p:tavLst>
                                        <p:tav tm="0">
                                          <p:val>
                                            <p:strVal val="#ppt_y-0.4"/>
                                          </p:val>
                                        </p:tav>
                                        <p:tav tm="100000">
                                          <p:val>
                                            <p:strVal val="#ppt_y+0.1"/>
                                          </p:val>
                                        </p:tav>
                                      </p:tavLst>
                                    </p:anim>
                                    <p:anim calcmode="lin" valueType="num">
                                      <p:cBhvr>
                                        <p:cTn id="133" dur="200" accel="100000" fill="hold">
                                          <p:stCondLst>
                                            <p:cond delay="800"/>
                                          </p:stCondLst>
                                        </p:cTn>
                                        <p:tgtEl>
                                          <p:spTgt spid="56"/>
                                        </p:tgtEl>
                                        <p:attrNameLst>
                                          <p:attrName>ppt_x</p:attrName>
                                        </p:attrNameLst>
                                      </p:cBhvr>
                                      <p:tavLst>
                                        <p:tav tm="0">
                                          <p:val>
                                            <p:strVal val="#ppt_x-0.05"/>
                                          </p:val>
                                        </p:tav>
                                        <p:tav tm="100000">
                                          <p:val>
                                            <p:strVal val="#ppt_x"/>
                                          </p:val>
                                        </p:tav>
                                      </p:tavLst>
                                    </p:anim>
                                    <p:anim calcmode="lin" valueType="num">
                                      <p:cBhvr>
                                        <p:cTn id="134" dur="200" accel="100000" fill="hold">
                                          <p:stCondLst>
                                            <p:cond delay="800"/>
                                          </p:stCondLst>
                                        </p:cTn>
                                        <p:tgtEl>
                                          <p:spTgt spid="56"/>
                                        </p:tgtEl>
                                        <p:attrNameLst>
                                          <p:attrName>ppt_y</p:attrName>
                                        </p:attrNameLst>
                                      </p:cBhvr>
                                      <p:tavLst>
                                        <p:tav tm="0">
                                          <p:val>
                                            <p:strVal val="#ppt_y+0.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56" presetClass="entr" presetSubtype="0" fill="hold" grpId="0" nodeType="clickEffect">
                                  <p:stCondLst>
                                    <p:cond delay="0"/>
                                  </p:stCondLst>
                                  <p:iterate type="lt">
                                    <p:tmPct val="10000"/>
                                  </p:iterate>
                                  <p:childTnLst>
                                    <p:set>
                                      <p:cBhvr>
                                        <p:cTn id="138" dur="1" fill="hold">
                                          <p:stCondLst>
                                            <p:cond delay="0"/>
                                          </p:stCondLst>
                                        </p:cTn>
                                        <p:tgtEl>
                                          <p:spTgt spid="14"/>
                                        </p:tgtEl>
                                        <p:attrNameLst>
                                          <p:attrName>style.visibility</p:attrName>
                                        </p:attrNameLst>
                                      </p:cBhvr>
                                      <p:to>
                                        <p:strVal val="visible"/>
                                      </p:to>
                                    </p:set>
                                    <p:anim by="(-#ppt_w*2)" calcmode="lin" valueType="num">
                                      <p:cBhvr rctx="PPT">
                                        <p:cTn id="139" dur="500" autoRev="1" fill="hold">
                                          <p:stCondLst>
                                            <p:cond delay="0"/>
                                          </p:stCondLst>
                                        </p:cTn>
                                        <p:tgtEl>
                                          <p:spTgt spid="14"/>
                                        </p:tgtEl>
                                        <p:attrNameLst>
                                          <p:attrName>ppt_w</p:attrName>
                                        </p:attrNameLst>
                                      </p:cBhvr>
                                    </p:anim>
                                    <p:anim by="(#ppt_w*0.50)" calcmode="lin" valueType="num">
                                      <p:cBhvr>
                                        <p:cTn id="140" dur="500" decel="50000" autoRev="1" fill="hold">
                                          <p:stCondLst>
                                            <p:cond delay="0"/>
                                          </p:stCondLst>
                                        </p:cTn>
                                        <p:tgtEl>
                                          <p:spTgt spid="14"/>
                                        </p:tgtEl>
                                        <p:attrNameLst>
                                          <p:attrName>ppt_x</p:attrName>
                                        </p:attrNameLst>
                                      </p:cBhvr>
                                    </p:anim>
                                    <p:anim from="(-#ppt_h/2)" to="(#ppt_y)" calcmode="lin" valueType="num">
                                      <p:cBhvr>
                                        <p:cTn id="141" dur="1000" fill="hold">
                                          <p:stCondLst>
                                            <p:cond delay="0"/>
                                          </p:stCondLst>
                                        </p:cTn>
                                        <p:tgtEl>
                                          <p:spTgt spid="14"/>
                                        </p:tgtEl>
                                        <p:attrNameLst>
                                          <p:attrName>ppt_y</p:attrName>
                                        </p:attrNameLst>
                                      </p:cBhvr>
                                    </p:anim>
                                    <p:animRot by="21600000">
                                      <p:cBhvr>
                                        <p:cTn id="142" dur="1000" fill="hold">
                                          <p:stCondLst>
                                            <p:cond delay="0"/>
                                          </p:stCondLst>
                                        </p:cTn>
                                        <p:tgtEl>
                                          <p:spTgt spid="14"/>
                                        </p:tgtEl>
                                        <p:attrNameLst>
                                          <p:attrName>r</p:attrName>
                                        </p:attrNameLst>
                                      </p:cBhvr>
                                    </p:animRot>
                                  </p:childTnLst>
                                </p:cTn>
                              </p:par>
                            </p:childTnLst>
                          </p:cTn>
                        </p:par>
                      </p:childTnLst>
                    </p:cTn>
                  </p:par>
                  <p:par>
                    <p:cTn id="143" fill="hold">
                      <p:stCondLst>
                        <p:cond delay="indefinite"/>
                      </p:stCondLst>
                      <p:childTnLst>
                        <p:par>
                          <p:cTn id="144" fill="hold">
                            <p:stCondLst>
                              <p:cond delay="0"/>
                            </p:stCondLst>
                            <p:childTnLst>
                              <p:par>
                                <p:cTn id="145" presetID="56" presetClass="entr" presetSubtype="0" fill="hold" grpId="0" nodeType="clickEffect">
                                  <p:stCondLst>
                                    <p:cond delay="0"/>
                                  </p:stCondLst>
                                  <p:iterate type="lt">
                                    <p:tmPct val="10000"/>
                                  </p:iterate>
                                  <p:childTnLst>
                                    <p:set>
                                      <p:cBhvr>
                                        <p:cTn id="146" dur="1" fill="hold">
                                          <p:stCondLst>
                                            <p:cond delay="0"/>
                                          </p:stCondLst>
                                        </p:cTn>
                                        <p:tgtEl>
                                          <p:spTgt spid="16"/>
                                        </p:tgtEl>
                                        <p:attrNameLst>
                                          <p:attrName>style.visibility</p:attrName>
                                        </p:attrNameLst>
                                      </p:cBhvr>
                                      <p:to>
                                        <p:strVal val="visible"/>
                                      </p:to>
                                    </p:set>
                                    <p:anim by="(-#ppt_w*2)" calcmode="lin" valueType="num">
                                      <p:cBhvr rctx="PPT">
                                        <p:cTn id="147" dur="500" autoRev="1" fill="hold">
                                          <p:stCondLst>
                                            <p:cond delay="0"/>
                                          </p:stCondLst>
                                        </p:cTn>
                                        <p:tgtEl>
                                          <p:spTgt spid="16"/>
                                        </p:tgtEl>
                                        <p:attrNameLst>
                                          <p:attrName>ppt_w</p:attrName>
                                        </p:attrNameLst>
                                      </p:cBhvr>
                                    </p:anim>
                                    <p:anim by="(#ppt_w*0.50)" calcmode="lin" valueType="num">
                                      <p:cBhvr>
                                        <p:cTn id="148" dur="500" decel="50000" autoRev="1" fill="hold">
                                          <p:stCondLst>
                                            <p:cond delay="0"/>
                                          </p:stCondLst>
                                        </p:cTn>
                                        <p:tgtEl>
                                          <p:spTgt spid="16"/>
                                        </p:tgtEl>
                                        <p:attrNameLst>
                                          <p:attrName>ppt_x</p:attrName>
                                        </p:attrNameLst>
                                      </p:cBhvr>
                                    </p:anim>
                                    <p:anim from="(-#ppt_h/2)" to="(#ppt_y)" calcmode="lin" valueType="num">
                                      <p:cBhvr>
                                        <p:cTn id="149" dur="1000" fill="hold">
                                          <p:stCondLst>
                                            <p:cond delay="0"/>
                                          </p:stCondLst>
                                        </p:cTn>
                                        <p:tgtEl>
                                          <p:spTgt spid="16"/>
                                        </p:tgtEl>
                                        <p:attrNameLst>
                                          <p:attrName>ppt_y</p:attrName>
                                        </p:attrNameLst>
                                      </p:cBhvr>
                                    </p:anim>
                                    <p:animRot by="21600000">
                                      <p:cBhvr>
                                        <p:cTn id="150" dur="10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p:bldP spid="17" grpId="0" animBg="1"/>
      <p:bldP spid="22" grpId="0"/>
      <p:bldP spid="30" grpId="0" animBg="1"/>
      <p:bldP spid="38" grpId="0"/>
      <p:bldP spid="43" grpId="0" animBg="1"/>
      <p:bldP spid="5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زوايا مستديرة 11">
            <a:extLst>
              <a:ext uri="{FF2B5EF4-FFF2-40B4-BE49-F238E27FC236}">
                <a16:creationId xmlns:a16="http://schemas.microsoft.com/office/drawing/2014/main" id="{CD9494CC-01BD-4056-8A18-34DF6CEB5039}"/>
              </a:ext>
            </a:extLst>
          </p:cNvPr>
          <p:cNvSpPr/>
          <p:nvPr/>
        </p:nvSpPr>
        <p:spPr>
          <a:xfrm rot="16200000">
            <a:off x="2955761" y="-2455360"/>
            <a:ext cx="6423381" cy="11686551"/>
          </a:xfrm>
          <a:prstGeom prst="roundRect">
            <a:avLst>
              <a:gd name="adj" fmla="val 5381"/>
            </a:avLst>
          </a:prstGeom>
          <a:solidFill>
            <a:srgbClr val="776383"/>
          </a:solidFill>
          <a:ln>
            <a:noFill/>
          </a:ln>
          <a:effectLst>
            <a:outerShdw blurRad="50800" dist="38100" dir="5400000" algn="t"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grpSp>
        <p:nvGrpSpPr>
          <p:cNvPr id="6" name="مجموعة 5">
            <a:extLst>
              <a:ext uri="{FF2B5EF4-FFF2-40B4-BE49-F238E27FC236}">
                <a16:creationId xmlns:a16="http://schemas.microsoft.com/office/drawing/2014/main" id="{C6A01C9F-C5DA-5347-A84B-F971C0E5D111}"/>
              </a:ext>
            </a:extLst>
          </p:cNvPr>
          <p:cNvGrpSpPr/>
          <p:nvPr/>
        </p:nvGrpSpPr>
        <p:grpSpPr>
          <a:xfrm>
            <a:off x="324175" y="258392"/>
            <a:ext cx="11867825" cy="6423382"/>
            <a:chOff x="760246" y="392652"/>
            <a:chExt cx="11420963" cy="6423382"/>
          </a:xfrm>
        </p:grpSpPr>
        <p:sp>
          <p:nvSpPr>
            <p:cNvPr id="7" name="مستطيل مستدير الزوايا 6">
              <a:extLst>
                <a:ext uri="{FF2B5EF4-FFF2-40B4-BE49-F238E27FC236}">
                  <a16:creationId xmlns:a16="http://schemas.microsoft.com/office/drawing/2014/main" id="{3031575D-A504-F34B-9982-513CE59AAFDB}"/>
                </a:ext>
              </a:extLst>
            </p:cNvPr>
            <p:cNvSpPr/>
            <p:nvPr/>
          </p:nvSpPr>
          <p:spPr>
            <a:xfrm>
              <a:off x="760246" y="392652"/>
              <a:ext cx="11096787" cy="6142407"/>
            </a:xfrm>
            <a:prstGeom prst="roundRect">
              <a:avLst/>
            </a:prstGeom>
            <a:blipFill>
              <a:blip r:embed="rId3"/>
              <a:stretch>
                <a:fillRect/>
              </a:stretch>
            </a:bli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9" name="صورة 8">
              <a:extLst>
                <a:ext uri="{FF2B5EF4-FFF2-40B4-BE49-F238E27FC236}">
                  <a16:creationId xmlns:a16="http://schemas.microsoft.com/office/drawing/2014/main" id="{AE9BD02E-7A89-5640-9988-C9DA36285E9F}"/>
                </a:ext>
              </a:extLst>
            </p:cNvPr>
            <p:cNvPicPr>
              <a:picLocks noChangeAspect="1"/>
            </p:cNvPicPr>
            <p:nvPr/>
          </p:nvPicPr>
          <p:blipFill>
            <a:blip r:embed="rId4">
              <a:alphaModFix amt="35000"/>
            </a:blip>
            <a:stretch>
              <a:fillRect/>
            </a:stretch>
          </p:blipFill>
          <p:spPr>
            <a:xfrm>
              <a:off x="11135153" y="5767882"/>
              <a:ext cx="1046056" cy="1048152"/>
            </a:xfrm>
            <a:prstGeom prst="rect">
              <a:avLst/>
            </a:prstGeom>
          </p:spPr>
        </p:pic>
      </p:grpSp>
      <p:pic>
        <p:nvPicPr>
          <p:cNvPr id="15" name="صورة 14" descr="صورة تحتوي على داخلي, جهاز, أسود, مقياس فكي&#10;&#10;تم إنشاء الوصف تلقائياً">
            <a:extLst>
              <a:ext uri="{FF2B5EF4-FFF2-40B4-BE49-F238E27FC236}">
                <a16:creationId xmlns:a16="http://schemas.microsoft.com/office/drawing/2014/main" id="{77B38BD7-6F4A-4CCC-B7D7-CE5F326D4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197384" y="-4672999"/>
            <a:ext cx="944905" cy="10643356"/>
          </a:xfrm>
          <a:prstGeom prst="rect">
            <a:avLst/>
          </a:prstGeom>
        </p:spPr>
      </p:pic>
      <p:pic>
        <p:nvPicPr>
          <p:cNvPr id="10" name="Picture 6" descr="https://i.pinimg.com/564x/f7/b1/09/f7b1094060ec4e7985a4aac0849e9e9f.jpg">
            <a:extLst>
              <a:ext uri="{FF2B5EF4-FFF2-40B4-BE49-F238E27FC236}">
                <a16:creationId xmlns:a16="http://schemas.microsoft.com/office/drawing/2014/main" id="{A7E94AA6-AE5A-D34D-9DC7-0D8B1B8449F2}"/>
              </a:ext>
            </a:extLst>
          </p:cNvPr>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t="11881" b="13152"/>
          <a:stretch/>
        </p:blipFill>
        <p:spPr bwMode="auto">
          <a:xfrm rot="2225611">
            <a:off x="10807268" y="136917"/>
            <a:ext cx="974153" cy="1023523"/>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B4B6912D-4D0F-394A-84D3-47BF37E57BFF}"/>
              </a:ext>
            </a:extLst>
          </p:cNvPr>
          <p:cNvSpPr/>
          <p:nvPr/>
        </p:nvSpPr>
        <p:spPr>
          <a:xfrm rot="385153">
            <a:off x="9661633" y="1173023"/>
            <a:ext cx="2414610" cy="584775"/>
          </a:xfrm>
          <a:prstGeom prst="rect">
            <a:avLst/>
          </a:prstGeom>
          <a:noFill/>
          <a:ln>
            <a:noFill/>
          </a:ln>
        </p:spPr>
        <p:txBody>
          <a:bodyPr wrap="square" lIns="91440" tIns="45720" rIns="91440" bIns="45720">
            <a:spAutoFit/>
          </a:bodyPr>
          <a:lstStyle/>
          <a:p>
            <a:pPr algn="ctr" defTabSz="914400" rtl="1"/>
            <a:r>
              <a:rPr lang="ar-SA" sz="3200" b="1" dirty="0">
                <a:ln w="9525">
                  <a:solidFill>
                    <a:prstClr val="black"/>
                  </a:solidFill>
                  <a:prstDash val="solid"/>
                </a:ln>
                <a:solidFill>
                  <a:srgbClr val="D58C2E">
                    <a:lumMod val="50000"/>
                  </a:srgbClr>
                </a:solidFill>
                <a:effectLst>
                  <a:outerShdw blurRad="12700" dist="38100" dir="2700000" algn="tl" rotWithShape="0">
                    <a:srgbClr val="C9492C">
                      <a:lumMod val="60000"/>
                      <a:lumOff val="40000"/>
                    </a:srgbClr>
                  </a:outerShdw>
                </a:effectLst>
                <a:latin typeface="Aldhabi" panose="01000000000000000000" pitchFamily="2" charset="-78"/>
                <a:cs typeface="Aldhabi" panose="01000000000000000000" pitchFamily="2" charset="-78"/>
              </a:rPr>
              <a:t>تدرب</a:t>
            </a:r>
          </a:p>
        </p:txBody>
      </p:sp>
      <p:sp>
        <p:nvSpPr>
          <p:cNvPr id="13" name="مربع نص 1">
            <a:extLst>
              <a:ext uri="{FF2B5EF4-FFF2-40B4-BE49-F238E27FC236}">
                <a16:creationId xmlns:a16="http://schemas.microsoft.com/office/drawing/2014/main" id="{C484E394-6819-6E49-8BAC-C4CBB82FC2EB}"/>
              </a:ext>
            </a:extLst>
          </p:cNvPr>
          <p:cNvSpPr txBox="1">
            <a:spLocks noChangeArrowheads="1"/>
          </p:cNvSpPr>
          <p:nvPr/>
        </p:nvSpPr>
        <p:spPr bwMode="auto">
          <a:xfrm>
            <a:off x="2108577" y="396563"/>
            <a:ext cx="8137525" cy="954088"/>
          </a:xfrm>
          <a:prstGeom prst="rect">
            <a:avLst/>
          </a:prstGeom>
          <a:solidFill>
            <a:schemeClr val="bg2"/>
          </a:solidFill>
          <a:ln>
            <a:noFill/>
          </a:ln>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1600" b="1" dirty="0"/>
              <a:t>علم الآثار هي وعاء الحضارة وماعون الثقافة فهي تحفظ الخصائص الجوهرية للأمة التي تميزها عن سواها وقد اهتمت المملكة العربية السعودية  في ظل قِيَمِها ومُقَوِّمَاِتها المتميزةِ بتنميةٍ السياحةٍ داخل مدن السعودية، لتُحَقِّقُ تنوعاً اقتصادياً، وإثراءً اجتماعياً، وتوجِد فرصاً للعملِ، وتحافظُ على البيئةِ والأصالةِ الثقافية</a:t>
            </a:r>
            <a:r>
              <a:rPr lang="ar-SA" altLang="ar-SA" sz="2400" dirty="0"/>
              <a:t>.</a:t>
            </a:r>
            <a:endParaRPr lang="ar-SA" altLang="ar-SA" sz="2400" b="1" dirty="0"/>
          </a:p>
        </p:txBody>
      </p:sp>
      <p:pic>
        <p:nvPicPr>
          <p:cNvPr id="14" name="صورة 3" descr="صورة تحتوي على قميص&#10;&#10;تم إنشاء الوصف تلقائياً">
            <a:extLst>
              <a:ext uri="{FF2B5EF4-FFF2-40B4-BE49-F238E27FC236}">
                <a16:creationId xmlns:a16="http://schemas.microsoft.com/office/drawing/2014/main" id="{45552B81-E5D0-584E-BA97-F98FA7B236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64121">
            <a:off x="689803" y="1694753"/>
            <a:ext cx="2075569" cy="139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صورة 5" descr="صورة تحتوي على نص&#10;&#10;تم إنشاء الوصف تلقائياً">
            <a:extLst>
              <a:ext uri="{FF2B5EF4-FFF2-40B4-BE49-F238E27FC236}">
                <a16:creationId xmlns:a16="http://schemas.microsoft.com/office/drawing/2014/main" id="{A8E3EFEC-B542-B941-B2E9-423B7721C4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0909" b="13210"/>
          <a:stretch>
            <a:fillRect/>
          </a:stretch>
        </p:blipFill>
        <p:spPr bwMode="auto">
          <a:xfrm>
            <a:off x="3980240" y="1479238"/>
            <a:ext cx="5935662"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صورة 7" descr="صورة تحتوي على نص&#10;&#10;تم إنشاء الوصف تلقائياً">
            <a:extLst>
              <a:ext uri="{FF2B5EF4-FFF2-40B4-BE49-F238E27FC236}">
                <a16:creationId xmlns:a16="http://schemas.microsoft.com/office/drawing/2014/main" id="{BCEE2ACD-EF2B-1544-8881-A64A35F890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9656" r="11839" b="7071"/>
          <a:stretch>
            <a:fillRect/>
          </a:stretch>
        </p:blipFill>
        <p:spPr bwMode="auto">
          <a:xfrm>
            <a:off x="1651027" y="3034023"/>
            <a:ext cx="1944688"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شكل بيضاوي 17">
            <a:extLst>
              <a:ext uri="{FF2B5EF4-FFF2-40B4-BE49-F238E27FC236}">
                <a16:creationId xmlns:a16="http://schemas.microsoft.com/office/drawing/2014/main" id="{154E794F-7DDA-FB4D-8F0D-904A59F5DE36}"/>
              </a:ext>
            </a:extLst>
          </p:cNvPr>
          <p:cNvSpPr/>
          <p:nvPr/>
        </p:nvSpPr>
        <p:spPr>
          <a:xfrm>
            <a:off x="6942515" y="2201551"/>
            <a:ext cx="2032000" cy="558800"/>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B050"/>
              </a:solidFill>
            </a:endParaRPr>
          </a:p>
        </p:txBody>
      </p:sp>
      <p:sp>
        <p:nvSpPr>
          <p:cNvPr id="19" name="شكل بيضاوي 18">
            <a:extLst>
              <a:ext uri="{FF2B5EF4-FFF2-40B4-BE49-F238E27FC236}">
                <a16:creationId xmlns:a16="http://schemas.microsoft.com/office/drawing/2014/main" id="{BFD3B4DD-25B8-1A4B-A404-8130CDEBBDC0}"/>
              </a:ext>
            </a:extLst>
          </p:cNvPr>
          <p:cNvSpPr/>
          <p:nvPr/>
        </p:nvSpPr>
        <p:spPr>
          <a:xfrm>
            <a:off x="8906252" y="1785626"/>
            <a:ext cx="690563" cy="5588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B050"/>
              </a:solidFill>
            </a:endParaRPr>
          </a:p>
        </p:txBody>
      </p:sp>
      <p:sp>
        <p:nvSpPr>
          <p:cNvPr id="20" name="شكل بيضاوي 19">
            <a:extLst>
              <a:ext uri="{FF2B5EF4-FFF2-40B4-BE49-F238E27FC236}">
                <a16:creationId xmlns:a16="http://schemas.microsoft.com/office/drawing/2014/main" id="{F978B398-AA85-E243-841C-5F439A23B4B2}"/>
              </a:ext>
            </a:extLst>
          </p:cNvPr>
          <p:cNvSpPr/>
          <p:nvPr/>
        </p:nvSpPr>
        <p:spPr>
          <a:xfrm>
            <a:off x="5529640" y="1350651"/>
            <a:ext cx="503237" cy="52705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B050"/>
              </a:solidFill>
            </a:endParaRPr>
          </a:p>
        </p:txBody>
      </p:sp>
      <p:sp>
        <p:nvSpPr>
          <p:cNvPr id="21" name="Rectangle 4">
            <a:extLst>
              <a:ext uri="{FF2B5EF4-FFF2-40B4-BE49-F238E27FC236}">
                <a16:creationId xmlns:a16="http://schemas.microsoft.com/office/drawing/2014/main" id="{CED60E18-645C-1347-A435-E1794005D265}"/>
              </a:ext>
            </a:extLst>
          </p:cNvPr>
          <p:cNvSpPr>
            <a:spLocks noChangeArrowheads="1"/>
          </p:cNvSpPr>
          <p:nvPr/>
        </p:nvSpPr>
        <p:spPr bwMode="auto">
          <a:xfrm>
            <a:off x="8122027" y="2920688"/>
            <a:ext cx="2160588" cy="2143125"/>
          </a:xfrm>
          <a:prstGeom prst="rect">
            <a:avLst/>
          </a:prstGeom>
          <a:solidFill>
            <a:srgbClr val="E6EAC4"/>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p>
        </p:txBody>
      </p:sp>
      <p:sp>
        <p:nvSpPr>
          <p:cNvPr id="22" name="Text Box 87">
            <a:extLst>
              <a:ext uri="{FF2B5EF4-FFF2-40B4-BE49-F238E27FC236}">
                <a16:creationId xmlns:a16="http://schemas.microsoft.com/office/drawing/2014/main" id="{DC5EE1AB-AAD8-2C45-B008-5A38F1D6C40C}"/>
              </a:ext>
            </a:extLst>
          </p:cNvPr>
          <p:cNvSpPr txBox="1">
            <a:spLocks noChangeArrowheads="1"/>
          </p:cNvSpPr>
          <p:nvPr/>
        </p:nvSpPr>
        <p:spPr bwMode="auto">
          <a:xfrm>
            <a:off x="9596815" y="3160401"/>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FF0000"/>
                </a:solidFill>
              </a:rPr>
              <a:t>م</a:t>
            </a:r>
            <a:r>
              <a:rPr lang="ar-SA" altLang="ar-SA" sz="2400" b="1" baseline="-25000">
                <a:solidFill>
                  <a:srgbClr val="FF0000"/>
                </a:solidFill>
              </a:rPr>
              <a:t>١</a:t>
            </a:r>
            <a:r>
              <a:rPr lang="ar-SA" altLang="ar-SA" sz="2400" b="1">
                <a:solidFill>
                  <a:srgbClr val="FF0000"/>
                </a:solidFill>
              </a:rPr>
              <a:t> =</a:t>
            </a:r>
            <a:endParaRPr lang="en-US" altLang="ar-SA" sz="2400" b="1">
              <a:solidFill>
                <a:srgbClr val="FF0000"/>
              </a:solidFill>
            </a:endParaRPr>
          </a:p>
        </p:txBody>
      </p:sp>
      <p:grpSp>
        <p:nvGrpSpPr>
          <p:cNvPr id="23" name="Group 6">
            <a:extLst>
              <a:ext uri="{FF2B5EF4-FFF2-40B4-BE49-F238E27FC236}">
                <a16:creationId xmlns:a16="http://schemas.microsoft.com/office/drawing/2014/main" id="{1D3A7433-E3D1-BC49-A21C-BE4AB6415F93}"/>
              </a:ext>
            </a:extLst>
          </p:cNvPr>
          <p:cNvGrpSpPr>
            <a:grpSpLocks/>
          </p:cNvGrpSpPr>
          <p:nvPr/>
        </p:nvGrpSpPr>
        <p:grpSpPr bwMode="auto">
          <a:xfrm>
            <a:off x="8503027" y="3049276"/>
            <a:ext cx="1336675" cy="820737"/>
            <a:chOff x="2085" y="2734"/>
            <a:chExt cx="1624" cy="517"/>
          </a:xfrm>
        </p:grpSpPr>
        <p:sp>
          <p:nvSpPr>
            <p:cNvPr id="24" name="Text Box 87">
              <a:extLst>
                <a:ext uri="{FF2B5EF4-FFF2-40B4-BE49-F238E27FC236}">
                  <a16:creationId xmlns:a16="http://schemas.microsoft.com/office/drawing/2014/main" id="{4AA97CB4-5E71-D44D-B3CF-11E4289EEC72}"/>
                </a:ext>
              </a:extLst>
            </p:cNvPr>
            <p:cNvSpPr txBox="1">
              <a:spLocks noChangeArrowheads="1"/>
            </p:cNvSpPr>
            <p:nvPr/>
          </p:nvSpPr>
          <p:spPr bwMode="auto">
            <a:xfrm>
              <a:off x="2085" y="2734"/>
              <a:ext cx="162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400" b="1" dirty="0">
                  <a:solidFill>
                    <a:srgbClr val="002060"/>
                  </a:solidFill>
                </a:rPr>
                <a:t>-١ ــ٦</a:t>
              </a:r>
              <a:endParaRPr lang="en-US" altLang="ar-SA" sz="2400" b="1" dirty="0">
                <a:solidFill>
                  <a:srgbClr val="002060"/>
                </a:solidFill>
              </a:endParaRPr>
            </a:p>
          </p:txBody>
        </p:sp>
        <p:sp>
          <p:nvSpPr>
            <p:cNvPr id="25" name="Text Box 87">
              <a:extLst>
                <a:ext uri="{FF2B5EF4-FFF2-40B4-BE49-F238E27FC236}">
                  <a16:creationId xmlns:a16="http://schemas.microsoft.com/office/drawing/2014/main" id="{A5A80F21-51D9-FF48-8CA5-C8D3D6D0E559}"/>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400" b="1" dirty="0">
                  <a:solidFill>
                    <a:srgbClr val="002060"/>
                  </a:solidFill>
                </a:rPr>
                <a:t>٤ ــ  ٢</a:t>
              </a:r>
              <a:endParaRPr lang="en-US" altLang="ar-SA" sz="2400" b="1" dirty="0">
                <a:solidFill>
                  <a:srgbClr val="002060"/>
                </a:solidFill>
              </a:endParaRPr>
            </a:p>
          </p:txBody>
        </p:sp>
        <p:sp>
          <p:nvSpPr>
            <p:cNvPr id="26" name="Line 9">
              <a:extLst>
                <a:ext uri="{FF2B5EF4-FFF2-40B4-BE49-F238E27FC236}">
                  <a16:creationId xmlns:a16="http://schemas.microsoft.com/office/drawing/2014/main" id="{2000C973-553A-084C-B03A-A55624E7524C}"/>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cxnSp>
        <p:nvCxnSpPr>
          <p:cNvPr id="27" name="موصل مستقيم 26">
            <a:extLst>
              <a:ext uri="{FF2B5EF4-FFF2-40B4-BE49-F238E27FC236}">
                <a16:creationId xmlns:a16="http://schemas.microsoft.com/office/drawing/2014/main" id="{10498282-E897-2245-86C3-AECC13960165}"/>
              </a:ext>
            </a:extLst>
          </p:cNvPr>
          <p:cNvCxnSpPr>
            <a:cxnSpLocks/>
          </p:cNvCxnSpPr>
          <p:nvPr/>
        </p:nvCxnSpPr>
        <p:spPr>
          <a:xfrm flipH="1">
            <a:off x="6969502" y="2201551"/>
            <a:ext cx="190817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8" name="Group 25">
            <a:extLst>
              <a:ext uri="{FF2B5EF4-FFF2-40B4-BE49-F238E27FC236}">
                <a16:creationId xmlns:a16="http://schemas.microsoft.com/office/drawing/2014/main" id="{468D445B-99CA-5A47-BACB-B0DBF70B335B}"/>
              </a:ext>
            </a:extLst>
          </p:cNvPr>
          <p:cNvGrpSpPr>
            <a:grpSpLocks/>
          </p:cNvGrpSpPr>
          <p:nvPr/>
        </p:nvGrpSpPr>
        <p:grpSpPr bwMode="auto">
          <a:xfrm>
            <a:off x="8503027" y="3917638"/>
            <a:ext cx="539750" cy="831850"/>
            <a:chOff x="1947" y="2727"/>
            <a:chExt cx="1660" cy="524"/>
          </a:xfrm>
        </p:grpSpPr>
        <p:sp>
          <p:nvSpPr>
            <p:cNvPr id="29" name="Text Box 87">
              <a:extLst>
                <a:ext uri="{FF2B5EF4-FFF2-40B4-BE49-F238E27FC236}">
                  <a16:creationId xmlns:a16="http://schemas.microsoft.com/office/drawing/2014/main" id="{8D7BF346-D61F-A340-BE64-77F73F0D2C8F}"/>
                </a:ext>
              </a:extLst>
            </p:cNvPr>
            <p:cNvSpPr txBox="1">
              <a:spLocks noChangeArrowheads="1"/>
            </p:cNvSpPr>
            <p:nvPr/>
          </p:nvSpPr>
          <p:spPr bwMode="auto">
            <a:xfrm>
              <a:off x="1947" y="2727"/>
              <a:ext cx="166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-٧</a:t>
              </a:r>
              <a:endParaRPr lang="en-US" altLang="ar-SA" sz="2400" b="1">
                <a:solidFill>
                  <a:srgbClr val="FF0000"/>
                </a:solidFill>
              </a:endParaRPr>
            </a:p>
          </p:txBody>
        </p:sp>
        <p:sp>
          <p:nvSpPr>
            <p:cNvPr id="30" name="Text Box 87">
              <a:extLst>
                <a:ext uri="{FF2B5EF4-FFF2-40B4-BE49-F238E27FC236}">
                  <a16:creationId xmlns:a16="http://schemas.microsoft.com/office/drawing/2014/main" id="{F25A7B6A-3E64-934B-A9BF-CD2A9E0AA66C}"/>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٢</a:t>
              </a:r>
              <a:endParaRPr lang="en-US" altLang="ar-SA" sz="2400" b="1">
                <a:solidFill>
                  <a:srgbClr val="FF0000"/>
                </a:solidFill>
              </a:endParaRPr>
            </a:p>
          </p:txBody>
        </p:sp>
        <p:sp>
          <p:nvSpPr>
            <p:cNvPr id="31" name="Line 28">
              <a:extLst>
                <a:ext uri="{FF2B5EF4-FFF2-40B4-BE49-F238E27FC236}">
                  <a16:creationId xmlns:a16="http://schemas.microsoft.com/office/drawing/2014/main" id="{CEE74F4F-C852-3C46-9210-C6C1396A063C}"/>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sp>
        <p:nvSpPr>
          <p:cNvPr id="32" name="Rectangle 4">
            <a:extLst>
              <a:ext uri="{FF2B5EF4-FFF2-40B4-BE49-F238E27FC236}">
                <a16:creationId xmlns:a16="http://schemas.microsoft.com/office/drawing/2014/main" id="{B3B31FF0-C31B-1D4A-A5C5-304CF6C6A530}"/>
              </a:ext>
            </a:extLst>
          </p:cNvPr>
          <p:cNvSpPr>
            <a:spLocks noChangeArrowheads="1"/>
          </p:cNvSpPr>
          <p:nvPr/>
        </p:nvSpPr>
        <p:spPr bwMode="auto">
          <a:xfrm>
            <a:off x="5443915" y="2923863"/>
            <a:ext cx="2162175" cy="2143125"/>
          </a:xfrm>
          <a:prstGeom prst="rect">
            <a:avLst/>
          </a:prstGeom>
          <a:solidFill>
            <a:srgbClr val="E6EAC4"/>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p>
        </p:txBody>
      </p:sp>
      <p:sp>
        <p:nvSpPr>
          <p:cNvPr id="33" name="Text Box 87">
            <a:extLst>
              <a:ext uri="{FF2B5EF4-FFF2-40B4-BE49-F238E27FC236}">
                <a16:creationId xmlns:a16="http://schemas.microsoft.com/office/drawing/2014/main" id="{06868CDA-54D5-4543-A4DF-07E3DD7E40DE}"/>
              </a:ext>
            </a:extLst>
          </p:cNvPr>
          <p:cNvSpPr txBox="1">
            <a:spLocks noChangeArrowheads="1"/>
          </p:cNvSpPr>
          <p:nvPr/>
        </p:nvSpPr>
        <p:spPr bwMode="auto">
          <a:xfrm>
            <a:off x="6821865" y="3127063"/>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FF0000"/>
                </a:solidFill>
              </a:rPr>
              <a:t>م</a:t>
            </a:r>
            <a:r>
              <a:rPr lang="ar-SA" altLang="ar-SA" sz="2400" b="1" baseline="-25000">
                <a:solidFill>
                  <a:srgbClr val="FF0000"/>
                </a:solidFill>
              </a:rPr>
              <a:t>٢</a:t>
            </a:r>
            <a:r>
              <a:rPr lang="ar-SA" altLang="ar-SA" sz="2400" b="1">
                <a:solidFill>
                  <a:srgbClr val="FF0000"/>
                </a:solidFill>
              </a:rPr>
              <a:t> =</a:t>
            </a:r>
            <a:endParaRPr lang="en-US" altLang="ar-SA" sz="2400" b="1">
              <a:solidFill>
                <a:srgbClr val="FF0000"/>
              </a:solidFill>
            </a:endParaRPr>
          </a:p>
        </p:txBody>
      </p:sp>
      <p:grpSp>
        <p:nvGrpSpPr>
          <p:cNvPr id="34" name="Group 6">
            <a:extLst>
              <a:ext uri="{FF2B5EF4-FFF2-40B4-BE49-F238E27FC236}">
                <a16:creationId xmlns:a16="http://schemas.microsoft.com/office/drawing/2014/main" id="{DF2A30C7-024E-4F46-BAF1-F2CEECEA7B09}"/>
              </a:ext>
            </a:extLst>
          </p:cNvPr>
          <p:cNvGrpSpPr>
            <a:grpSpLocks/>
          </p:cNvGrpSpPr>
          <p:nvPr/>
        </p:nvGrpSpPr>
        <p:grpSpPr bwMode="auto">
          <a:xfrm>
            <a:off x="5594727" y="3069913"/>
            <a:ext cx="1336675" cy="825500"/>
            <a:chOff x="2085" y="2734"/>
            <a:chExt cx="1624" cy="520"/>
          </a:xfrm>
        </p:grpSpPr>
        <p:sp>
          <p:nvSpPr>
            <p:cNvPr id="35" name="Text Box 87">
              <a:extLst>
                <a:ext uri="{FF2B5EF4-FFF2-40B4-BE49-F238E27FC236}">
                  <a16:creationId xmlns:a16="http://schemas.microsoft.com/office/drawing/2014/main" id="{D396C686-C905-1243-889B-F64A2F1B6D42}"/>
                </a:ext>
              </a:extLst>
            </p:cNvPr>
            <p:cNvSpPr txBox="1">
              <a:spLocks noChangeArrowheads="1"/>
            </p:cNvSpPr>
            <p:nvPr/>
          </p:nvSpPr>
          <p:spPr bwMode="auto">
            <a:xfrm>
              <a:off x="2085" y="2734"/>
              <a:ext cx="162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400" b="1" dirty="0">
                  <a:solidFill>
                    <a:srgbClr val="002060"/>
                  </a:solidFill>
                </a:rPr>
                <a:t>١٢ ــ١٠</a:t>
              </a:r>
              <a:endParaRPr lang="en-US" altLang="ar-SA" sz="2400" b="1" dirty="0">
                <a:solidFill>
                  <a:srgbClr val="002060"/>
                </a:solidFill>
              </a:endParaRPr>
            </a:p>
          </p:txBody>
        </p:sp>
        <p:sp>
          <p:nvSpPr>
            <p:cNvPr id="36" name="Text Box 87">
              <a:extLst>
                <a:ext uri="{FF2B5EF4-FFF2-40B4-BE49-F238E27FC236}">
                  <a16:creationId xmlns:a16="http://schemas.microsoft.com/office/drawing/2014/main" id="{D272B11C-71FE-D64F-993C-F0C0704449A7}"/>
                </a:ext>
              </a:extLst>
            </p:cNvPr>
            <p:cNvSpPr txBox="1">
              <a:spLocks noChangeArrowheads="1"/>
            </p:cNvSpPr>
            <p:nvPr/>
          </p:nvSpPr>
          <p:spPr bwMode="auto">
            <a:xfrm>
              <a:off x="2267" y="2963"/>
              <a:ext cx="134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400" b="1" dirty="0">
                  <a:solidFill>
                    <a:srgbClr val="002060"/>
                  </a:solidFill>
                </a:rPr>
                <a:t>١٤ ــ  ٧</a:t>
              </a:r>
              <a:endParaRPr lang="en-US" altLang="ar-SA" sz="2400" b="1" dirty="0">
                <a:solidFill>
                  <a:srgbClr val="002060"/>
                </a:solidFill>
              </a:endParaRPr>
            </a:p>
          </p:txBody>
        </p:sp>
        <p:sp>
          <p:nvSpPr>
            <p:cNvPr id="37" name="Line 9">
              <a:extLst>
                <a:ext uri="{FF2B5EF4-FFF2-40B4-BE49-F238E27FC236}">
                  <a16:creationId xmlns:a16="http://schemas.microsoft.com/office/drawing/2014/main" id="{616FD2D6-B0E7-CF40-B780-42530363EDBE}"/>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sp>
        <p:nvSpPr>
          <p:cNvPr id="38" name="Text Box 87">
            <a:extLst>
              <a:ext uri="{FF2B5EF4-FFF2-40B4-BE49-F238E27FC236}">
                <a16:creationId xmlns:a16="http://schemas.microsoft.com/office/drawing/2014/main" id="{707E7DFE-1A77-FB41-A0C2-177D6A34E62B}"/>
              </a:ext>
            </a:extLst>
          </p:cNvPr>
          <p:cNvSpPr txBox="1">
            <a:spLocks noChangeArrowheads="1"/>
          </p:cNvSpPr>
          <p:nvPr/>
        </p:nvSpPr>
        <p:spPr bwMode="auto">
          <a:xfrm>
            <a:off x="9038015" y="4024001"/>
            <a:ext cx="684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FF0000"/>
                </a:solidFill>
              </a:rPr>
              <a:t>م</a:t>
            </a:r>
            <a:r>
              <a:rPr lang="ar-SA" altLang="ar-SA" sz="2400" b="1" baseline="-25000">
                <a:solidFill>
                  <a:srgbClr val="FF0000"/>
                </a:solidFill>
              </a:rPr>
              <a:t>١</a:t>
            </a:r>
            <a:r>
              <a:rPr lang="ar-SA" altLang="ar-SA" sz="2400" b="1">
                <a:solidFill>
                  <a:srgbClr val="FF0000"/>
                </a:solidFill>
              </a:rPr>
              <a:t> =</a:t>
            </a:r>
            <a:endParaRPr lang="en-US" altLang="ar-SA" sz="2400" b="1">
              <a:solidFill>
                <a:srgbClr val="FF0000"/>
              </a:solidFill>
            </a:endParaRPr>
          </a:p>
        </p:txBody>
      </p:sp>
      <p:sp>
        <p:nvSpPr>
          <p:cNvPr id="39" name="Text Box 87">
            <a:extLst>
              <a:ext uri="{FF2B5EF4-FFF2-40B4-BE49-F238E27FC236}">
                <a16:creationId xmlns:a16="http://schemas.microsoft.com/office/drawing/2014/main" id="{9F087904-0980-9C48-9F4C-0BD066343478}"/>
              </a:ext>
            </a:extLst>
          </p:cNvPr>
          <p:cNvSpPr txBox="1">
            <a:spLocks noChangeArrowheads="1"/>
          </p:cNvSpPr>
          <p:nvPr/>
        </p:nvSpPr>
        <p:spPr bwMode="auto">
          <a:xfrm>
            <a:off x="6845677" y="3943038"/>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FF0000"/>
                </a:solidFill>
              </a:rPr>
              <a:t>م</a:t>
            </a:r>
            <a:r>
              <a:rPr lang="ar-SA" altLang="ar-SA" sz="2400" b="1" baseline="-25000">
                <a:solidFill>
                  <a:srgbClr val="FF0000"/>
                </a:solidFill>
              </a:rPr>
              <a:t>٢</a:t>
            </a:r>
            <a:r>
              <a:rPr lang="ar-SA" altLang="ar-SA" sz="2400" b="1">
                <a:solidFill>
                  <a:srgbClr val="FF0000"/>
                </a:solidFill>
              </a:rPr>
              <a:t> =</a:t>
            </a:r>
            <a:endParaRPr lang="en-US" altLang="ar-SA" sz="2400" b="1">
              <a:solidFill>
                <a:srgbClr val="FF0000"/>
              </a:solidFill>
            </a:endParaRPr>
          </a:p>
        </p:txBody>
      </p:sp>
      <p:grpSp>
        <p:nvGrpSpPr>
          <p:cNvPr id="40" name="Group 25">
            <a:extLst>
              <a:ext uri="{FF2B5EF4-FFF2-40B4-BE49-F238E27FC236}">
                <a16:creationId xmlns:a16="http://schemas.microsoft.com/office/drawing/2014/main" id="{4891D093-1DBB-CD43-B624-FCC1A80DA589}"/>
              </a:ext>
            </a:extLst>
          </p:cNvPr>
          <p:cNvGrpSpPr>
            <a:grpSpLocks/>
          </p:cNvGrpSpPr>
          <p:nvPr/>
        </p:nvGrpSpPr>
        <p:grpSpPr bwMode="auto">
          <a:xfrm>
            <a:off x="6231315" y="3836676"/>
            <a:ext cx="539750" cy="830262"/>
            <a:chOff x="1947" y="2727"/>
            <a:chExt cx="1660" cy="523"/>
          </a:xfrm>
        </p:grpSpPr>
        <p:sp>
          <p:nvSpPr>
            <p:cNvPr id="41" name="Text Box 87">
              <a:extLst>
                <a:ext uri="{FF2B5EF4-FFF2-40B4-BE49-F238E27FC236}">
                  <a16:creationId xmlns:a16="http://schemas.microsoft.com/office/drawing/2014/main" id="{CCC6EDBF-5079-5F4A-A664-E7F4988C3A2F}"/>
                </a:ext>
              </a:extLst>
            </p:cNvPr>
            <p:cNvSpPr txBox="1">
              <a:spLocks noChangeArrowheads="1"/>
            </p:cNvSpPr>
            <p:nvPr/>
          </p:nvSpPr>
          <p:spPr bwMode="auto">
            <a:xfrm>
              <a:off x="1947" y="2727"/>
              <a:ext cx="166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٢</a:t>
              </a:r>
              <a:endParaRPr lang="en-US" altLang="ar-SA" sz="2400" b="1">
                <a:solidFill>
                  <a:srgbClr val="FF0000"/>
                </a:solidFill>
              </a:endParaRPr>
            </a:p>
          </p:txBody>
        </p:sp>
        <p:sp>
          <p:nvSpPr>
            <p:cNvPr id="42" name="Text Box 87">
              <a:extLst>
                <a:ext uri="{FF2B5EF4-FFF2-40B4-BE49-F238E27FC236}">
                  <a16:creationId xmlns:a16="http://schemas.microsoft.com/office/drawing/2014/main" id="{6375D5AA-6EA3-0F4D-9BA4-3CE0DE214217}"/>
                </a:ext>
              </a:extLst>
            </p:cNvPr>
            <p:cNvSpPr txBox="1">
              <a:spLocks noChangeArrowheads="1"/>
            </p:cNvSpPr>
            <p:nvPr/>
          </p:nvSpPr>
          <p:spPr bwMode="auto">
            <a:xfrm>
              <a:off x="2249" y="2962"/>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٧</a:t>
              </a:r>
              <a:endParaRPr lang="en-US" altLang="ar-SA" sz="2400" b="1">
                <a:solidFill>
                  <a:srgbClr val="FF0000"/>
                </a:solidFill>
              </a:endParaRPr>
            </a:p>
          </p:txBody>
        </p:sp>
        <p:sp>
          <p:nvSpPr>
            <p:cNvPr id="43" name="Line 28">
              <a:extLst>
                <a:ext uri="{FF2B5EF4-FFF2-40B4-BE49-F238E27FC236}">
                  <a16:creationId xmlns:a16="http://schemas.microsoft.com/office/drawing/2014/main" id="{1823046A-F282-7C44-BF7A-EF3487627D6B}"/>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sp>
        <p:nvSpPr>
          <p:cNvPr id="44" name="Rectangle 4">
            <a:extLst>
              <a:ext uri="{FF2B5EF4-FFF2-40B4-BE49-F238E27FC236}">
                <a16:creationId xmlns:a16="http://schemas.microsoft.com/office/drawing/2014/main" id="{6A9D9DF0-D019-0B44-A6EE-0479BE4C6537}"/>
              </a:ext>
            </a:extLst>
          </p:cNvPr>
          <p:cNvSpPr>
            <a:spLocks noChangeArrowheads="1"/>
          </p:cNvSpPr>
          <p:nvPr/>
        </p:nvSpPr>
        <p:spPr bwMode="auto">
          <a:xfrm>
            <a:off x="5870952" y="5387663"/>
            <a:ext cx="2773363" cy="827088"/>
          </a:xfrm>
          <a:prstGeom prst="rect">
            <a:avLst/>
          </a:prstGeom>
          <a:solidFill>
            <a:srgbClr val="FFFF99"/>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p>
        </p:txBody>
      </p:sp>
      <p:grpSp>
        <p:nvGrpSpPr>
          <p:cNvPr id="45" name="Group 61">
            <a:extLst>
              <a:ext uri="{FF2B5EF4-FFF2-40B4-BE49-F238E27FC236}">
                <a16:creationId xmlns:a16="http://schemas.microsoft.com/office/drawing/2014/main" id="{B6D466D5-43C8-DC48-9B3D-CF91A7F2BF38}"/>
              </a:ext>
            </a:extLst>
          </p:cNvPr>
          <p:cNvGrpSpPr>
            <a:grpSpLocks/>
          </p:cNvGrpSpPr>
          <p:nvPr/>
        </p:nvGrpSpPr>
        <p:grpSpPr bwMode="auto">
          <a:xfrm>
            <a:off x="6821865" y="5425763"/>
            <a:ext cx="1771650" cy="831850"/>
            <a:chOff x="3599" y="2883"/>
            <a:chExt cx="1117" cy="524"/>
          </a:xfrm>
        </p:grpSpPr>
        <p:grpSp>
          <p:nvGrpSpPr>
            <p:cNvPr id="46" name="Group 25">
              <a:extLst>
                <a:ext uri="{FF2B5EF4-FFF2-40B4-BE49-F238E27FC236}">
                  <a16:creationId xmlns:a16="http://schemas.microsoft.com/office/drawing/2014/main" id="{5D46663C-58F8-A949-B1AB-3F58163DEB6F}"/>
                </a:ext>
              </a:extLst>
            </p:cNvPr>
            <p:cNvGrpSpPr>
              <a:grpSpLocks/>
            </p:cNvGrpSpPr>
            <p:nvPr/>
          </p:nvGrpSpPr>
          <p:grpSpPr bwMode="auto">
            <a:xfrm>
              <a:off x="4326" y="2889"/>
              <a:ext cx="390" cy="518"/>
              <a:chOff x="2094" y="2733"/>
              <a:chExt cx="1904" cy="518"/>
            </a:xfrm>
          </p:grpSpPr>
          <p:sp>
            <p:nvSpPr>
              <p:cNvPr id="53" name="Text Box 87">
                <a:extLst>
                  <a:ext uri="{FF2B5EF4-FFF2-40B4-BE49-F238E27FC236}">
                    <a16:creationId xmlns:a16="http://schemas.microsoft.com/office/drawing/2014/main" id="{84849B2B-9179-F141-965A-ABE8A710958D}"/>
                  </a:ext>
                </a:extLst>
              </p:cNvPr>
              <p:cNvSpPr txBox="1">
                <a:spLocks noChangeArrowheads="1"/>
              </p:cNvSpPr>
              <p:nvPr/>
            </p:nvSpPr>
            <p:spPr bwMode="auto">
              <a:xfrm>
                <a:off x="2094" y="2733"/>
                <a:ext cx="190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 ٧</a:t>
                </a:r>
                <a:endParaRPr lang="en-US" altLang="ar-SA" sz="2400" b="1">
                  <a:solidFill>
                    <a:srgbClr val="FF0000"/>
                  </a:solidFill>
                </a:endParaRPr>
              </a:p>
            </p:txBody>
          </p:sp>
          <p:sp>
            <p:nvSpPr>
              <p:cNvPr id="54" name="Text Box 87">
                <a:extLst>
                  <a:ext uri="{FF2B5EF4-FFF2-40B4-BE49-F238E27FC236}">
                    <a16:creationId xmlns:a16="http://schemas.microsoft.com/office/drawing/2014/main" id="{4F1CC0FB-7E42-464B-B416-75FDBFD77159}"/>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٢</a:t>
                </a:r>
                <a:endParaRPr lang="en-US" altLang="ar-SA" sz="2400" b="1">
                  <a:solidFill>
                    <a:srgbClr val="FF0000"/>
                  </a:solidFill>
                </a:endParaRPr>
              </a:p>
            </p:txBody>
          </p:sp>
          <p:sp>
            <p:nvSpPr>
              <p:cNvPr id="55" name="Line 28">
                <a:extLst>
                  <a:ext uri="{FF2B5EF4-FFF2-40B4-BE49-F238E27FC236}">
                    <a16:creationId xmlns:a16="http://schemas.microsoft.com/office/drawing/2014/main" id="{3158EE8B-796A-D54E-A7C4-CF415752E479}"/>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sp>
          <p:nvSpPr>
            <p:cNvPr id="47" name="Text Box 87">
              <a:extLst>
                <a:ext uri="{FF2B5EF4-FFF2-40B4-BE49-F238E27FC236}">
                  <a16:creationId xmlns:a16="http://schemas.microsoft.com/office/drawing/2014/main" id="{EBE892EF-AE82-3342-B757-E070A67E1E3E}"/>
                </a:ext>
              </a:extLst>
            </p:cNvPr>
            <p:cNvSpPr txBox="1">
              <a:spLocks noChangeArrowheads="1"/>
            </p:cNvSpPr>
            <p:nvPr/>
          </p:nvSpPr>
          <p:spPr bwMode="auto">
            <a:xfrm>
              <a:off x="4181" y="2982"/>
              <a:ext cx="2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a:t>
              </a:r>
              <a:endParaRPr lang="en-US" altLang="ar-SA" sz="2400" b="1">
                <a:solidFill>
                  <a:srgbClr val="FF0000"/>
                </a:solidFill>
              </a:endParaRPr>
            </a:p>
          </p:txBody>
        </p:sp>
        <p:grpSp>
          <p:nvGrpSpPr>
            <p:cNvPr id="48" name="Group 25">
              <a:extLst>
                <a:ext uri="{FF2B5EF4-FFF2-40B4-BE49-F238E27FC236}">
                  <a16:creationId xmlns:a16="http://schemas.microsoft.com/office/drawing/2014/main" id="{DDED3468-6A29-BE42-A89C-A813D028CFD4}"/>
                </a:ext>
              </a:extLst>
            </p:cNvPr>
            <p:cNvGrpSpPr>
              <a:grpSpLocks/>
            </p:cNvGrpSpPr>
            <p:nvPr/>
          </p:nvGrpSpPr>
          <p:grpSpPr bwMode="auto">
            <a:xfrm>
              <a:off x="3800" y="2883"/>
              <a:ext cx="395" cy="524"/>
              <a:chOff x="2381" y="2727"/>
              <a:chExt cx="1226" cy="524"/>
            </a:xfrm>
          </p:grpSpPr>
          <p:sp>
            <p:nvSpPr>
              <p:cNvPr id="50" name="Text Box 87">
                <a:extLst>
                  <a:ext uri="{FF2B5EF4-FFF2-40B4-BE49-F238E27FC236}">
                    <a16:creationId xmlns:a16="http://schemas.microsoft.com/office/drawing/2014/main" id="{D3FA410B-9CAA-4C44-B434-DCA726308EBC}"/>
                  </a:ext>
                </a:extLst>
              </p:cNvPr>
              <p:cNvSpPr txBox="1">
                <a:spLocks noChangeArrowheads="1"/>
              </p:cNvSpPr>
              <p:nvPr/>
            </p:nvSpPr>
            <p:spPr bwMode="auto">
              <a:xfrm>
                <a:off x="2381" y="2727"/>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٢</a:t>
                </a:r>
                <a:endParaRPr lang="en-US" altLang="ar-SA" sz="2400" b="1">
                  <a:solidFill>
                    <a:srgbClr val="FF0000"/>
                  </a:solidFill>
                </a:endParaRPr>
              </a:p>
            </p:txBody>
          </p:sp>
          <p:sp>
            <p:nvSpPr>
              <p:cNvPr id="51" name="Text Box 87">
                <a:extLst>
                  <a:ext uri="{FF2B5EF4-FFF2-40B4-BE49-F238E27FC236}">
                    <a16:creationId xmlns:a16="http://schemas.microsoft.com/office/drawing/2014/main" id="{722F8E2E-02FE-CE4D-99AF-1D8A9A1B3D31}"/>
                  </a:ext>
                </a:extLst>
              </p:cNvPr>
              <p:cNvSpPr txBox="1">
                <a:spLocks noChangeArrowheads="1"/>
              </p:cNvSpPr>
              <p:nvPr/>
            </p:nvSpPr>
            <p:spPr bwMode="auto">
              <a:xfrm>
                <a:off x="2381" y="2963"/>
                <a:ext cx="1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a:solidFill>
                      <a:srgbClr val="FF0000"/>
                    </a:solidFill>
                  </a:rPr>
                  <a:t>٧</a:t>
                </a:r>
                <a:endParaRPr lang="en-US" altLang="ar-SA" sz="2400" b="1">
                  <a:solidFill>
                    <a:srgbClr val="FF0000"/>
                  </a:solidFill>
                </a:endParaRPr>
              </a:p>
            </p:txBody>
          </p:sp>
          <p:sp>
            <p:nvSpPr>
              <p:cNvPr id="52" name="Line 28">
                <a:extLst>
                  <a:ext uri="{FF2B5EF4-FFF2-40B4-BE49-F238E27FC236}">
                    <a16:creationId xmlns:a16="http://schemas.microsoft.com/office/drawing/2014/main" id="{87394C2A-F163-3B4B-989D-4C9393634B06}"/>
                  </a:ext>
                </a:extLst>
              </p:cNvPr>
              <p:cNvSpPr>
                <a:spLocks noChangeShapeType="1"/>
              </p:cNvSpPr>
              <p:nvPr/>
            </p:nvSpPr>
            <p:spPr bwMode="auto">
              <a:xfrm flipH="1">
                <a:off x="2540" y="2976"/>
                <a:ext cx="9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grpSp>
        <p:sp>
          <p:nvSpPr>
            <p:cNvPr id="49" name="Text Box 87">
              <a:extLst>
                <a:ext uri="{FF2B5EF4-FFF2-40B4-BE49-F238E27FC236}">
                  <a16:creationId xmlns:a16="http://schemas.microsoft.com/office/drawing/2014/main" id="{ADD93453-7B0E-0947-890F-C883DEA62BAF}"/>
                </a:ext>
              </a:extLst>
            </p:cNvPr>
            <p:cNvSpPr txBox="1">
              <a:spLocks noChangeArrowheads="1"/>
            </p:cNvSpPr>
            <p:nvPr/>
          </p:nvSpPr>
          <p:spPr bwMode="auto">
            <a:xfrm>
              <a:off x="3599" y="2987"/>
              <a:ext cx="2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buFontTx/>
                <a:buNone/>
              </a:pPr>
              <a:r>
                <a:rPr lang="ar-SA" altLang="ar-SA" sz="2400" b="1">
                  <a:solidFill>
                    <a:srgbClr val="FF0000"/>
                  </a:solidFill>
                </a:rPr>
                <a:t>=</a:t>
              </a:r>
              <a:endParaRPr lang="en-US" altLang="ar-SA" sz="2400" b="1">
                <a:solidFill>
                  <a:srgbClr val="FF0000"/>
                </a:solidFill>
              </a:endParaRPr>
            </a:p>
          </p:txBody>
        </p:sp>
      </p:grpSp>
      <p:sp>
        <p:nvSpPr>
          <p:cNvPr id="56" name="Line 46">
            <a:extLst>
              <a:ext uri="{FF2B5EF4-FFF2-40B4-BE49-F238E27FC236}">
                <a16:creationId xmlns:a16="http://schemas.microsoft.com/office/drawing/2014/main" id="{07CECE58-F9A0-3C49-A7CE-E2FC31E4158F}"/>
              </a:ext>
            </a:extLst>
          </p:cNvPr>
          <p:cNvSpPr>
            <a:spLocks noChangeShapeType="1"/>
          </p:cNvSpPr>
          <p:nvPr/>
        </p:nvSpPr>
        <p:spPr bwMode="auto">
          <a:xfrm flipH="1">
            <a:off x="8120440" y="5576576"/>
            <a:ext cx="215900" cy="1809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57" name="Line 46">
            <a:extLst>
              <a:ext uri="{FF2B5EF4-FFF2-40B4-BE49-F238E27FC236}">
                <a16:creationId xmlns:a16="http://schemas.microsoft.com/office/drawing/2014/main" id="{444B3743-ECF6-0047-821F-309D018E1A09}"/>
              </a:ext>
            </a:extLst>
          </p:cNvPr>
          <p:cNvSpPr>
            <a:spLocks noChangeShapeType="1"/>
          </p:cNvSpPr>
          <p:nvPr/>
        </p:nvSpPr>
        <p:spPr bwMode="auto">
          <a:xfrm flipH="1">
            <a:off x="7379077" y="5887726"/>
            <a:ext cx="215900" cy="1809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58" name="Line 46">
            <a:extLst>
              <a:ext uri="{FF2B5EF4-FFF2-40B4-BE49-F238E27FC236}">
                <a16:creationId xmlns:a16="http://schemas.microsoft.com/office/drawing/2014/main" id="{DA4F3710-7EF6-7A49-8B8F-E3DD108F9F82}"/>
              </a:ext>
            </a:extLst>
          </p:cNvPr>
          <p:cNvSpPr>
            <a:spLocks noChangeShapeType="1"/>
          </p:cNvSpPr>
          <p:nvPr/>
        </p:nvSpPr>
        <p:spPr bwMode="auto">
          <a:xfrm flipH="1">
            <a:off x="8155365" y="5938526"/>
            <a:ext cx="215900" cy="1809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59" name="Line 46">
            <a:extLst>
              <a:ext uri="{FF2B5EF4-FFF2-40B4-BE49-F238E27FC236}">
                <a16:creationId xmlns:a16="http://schemas.microsoft.com/office/drawing/2014/main" id="{CB9321E0-96C6-8248-BBD1-23D9266787A2}"/>
              </a:ext>
            </a:extLst>
          </p:cNvPr>
          <p:cNvSpPr>
            <a:spLocks noChangeShapeType="1"/>
          </p:cNvSpPr>
          <p:nvPr/>
        </p:nvSpPr>
        <p:spPr bwMode="auto">
          <a:xfrm flipH="1">
            <a:off x="7345740" y="5544826"/>
            <a:ext cx="215900" cy="1809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60" name="Text Box 87">
            <a:extLst>
              <a:ext uri="{FF2B5EF4-FFF2-40B4-BE49-F238E27FC236}">
                <a16:creationId xmlns:a16="http://schemas.microsoft.com/office/drawing/2014/main" id="{0A88A9A4-C679-8947-BAE0-C3E4DE8CC798}"/>
              </a:ext>
            </a:extLst>
          </p:cNvPr>
          <p:cNvSpPr txBox="1">
            <a:spLocks noChangeArrowheads="1"/>
          </p:cNvSpPr>
          <p:nvPr/>
        </p:nvSpPr>
        <p:spPr bwMode="auto">
          <a:xfrm>
            <a:off x="6199565" y="5521013"/>
            <a:ext cx="730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ar-SA" altLang="ar-SA" sz="2400" b="1" dirty="0">
                <a:solidFill>
                  <a:srgbClr val="002060"/>
                </a:solidFill>
              </a:rPr>
              <a:t>ــ ١</a:t>
            </a:r>
            <a:endParaRPr lang="en-US" altLang="ar-SA" sz="2400" b="1" dirty="0">
              <a:solidFill>
                <a:srgbClr val="002060"/>
              </a:solidFill>
            </a:endParaRPr>
          </a:p>
        </p:txBody>
      </p:sp>
      <p:sp>
        <p:nvSpPr>
          <p:cNvPr id="61" name="Text Box 87">
            <a:extLst>
              <a:ext uri="{FF2B5EF4-FFF2-40B4-BE49-F238E27FC236}">
                <a16:creationId xmlns:a16="http://schemas.microsoft.com/office/drawing/2014/main" id="{AC6EF9BA-C2F7-4244-B720-79F89B276440}"/>
              </a:ext>
            </a:extLst>
          </p:cNvPr>
          <p:cNvSpPr txBox="1">
            <a:spLocks noChangeArrowheads="1"/>
          </p:cNvSpPr>
          <p:nvPr/>
        </p:nvSpPr>
        <p:spPr bwMode="auto">
          <a:xfrm>
            <a:off x="8894531" y="5869920"/>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القطعتان  متعامدان</a:t>
            </a:r>
            <a:endParaRPr lang="en-US" altLang="ar-SA" sz="2400" b="1" dirty="0">
              <a:solidFill>
                <a:srgbClr val="002060"/>
              </a:solidFill>
            </a:endParaRPr>
          </a:p>
        </p:txBody>
      </p:sp>
      <p:sp>
        <p:nvSpPr>
          <p:cNvPr id="2" name="عنصر نائب لرقم الشريحة 1">
            <a:extLst>
              <a:ext uri="{FF2B5EF4-FFF2-40B4-BE49-F238E27FC236}">
                <a16:creationId xmlns:a16="http://schemas.microsoft.com/office/drawing/2014/main" id="{88E81F03-CA04-024D-AF94-C395F1956462}"/>
              </a:ext>
            </a:extLst>
          </p:cNvPr>
          <p:cNvSpPr>
            <a:spLocks noGrp="1"/>
          </p:cNvSpPr>
          <p:nvPr>
            <p:ph type="sldNum" sz="quarter" idx="12"/>
          </p:nvPr>
        </p:nvSpPr>
        <p:spPr>
          <a:xfrm>
            <a:off x="900683" y="5936938"/>
            <a:ext cx="2743200" cy="365125"/>
          </a:xfrm>
        </p:spPr>
        <p:txBody>
          <a:bodyPr/>
          <a:lstStyle/>
          <a:p>
            <a:fld id="{E277FB82-6900-4FF8-BDA9-6B51EE998D2C}" type="slidenum">
              <a:rPr lang="ar-EG" smtClean="0"/>
              <a:t>377</a:t>
            </a:fld>
            <a:endParaRPr lang="ar-EG" dirty="0"/>
          </a:p>
        </p:txBody>
      </p:sp>
    </p:spTree>
    <p:extLst>
      <p:ext uri="{BB962C8B-B14F-4D97-AF65-F5344CB8AC3E}">
        <p14:creationId xmlns:p14="http://schemas.microsoft.com/office/powerpoint/2010/main" val="527135980"/>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book close.wav"/>
          </p:stSnd>
        </p:sndAc>
      </p:transition>
    </mc:Choice>
    <mc:Fallback xmlns="">
      <p:transition spd="slow">
        <p:dissolve/>
        <p:sndAc>
          <p:stSnd>
            <p:snd r:embed="rId10" name="book clo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1000" fill="hold"/>
                                        <p:tgtEl>
                                          <p:spTgt spid="21"/>
                                        </p:tgtEl>
                                        <p:attrNameLst>
                                          <p:attrName>ppt_x</p:attrName>
                                        </p:attrNameLst>
                                      </p:cBhvr>
                                      <p:tavLst>
                                        <p:tav tm="0">
                                          <p:val>
                                            <p:strVal val="#ppt_x-.2"/>
                                          </p:val>
                                        </p:tav>
                                        <p:tav tm="100000">
                                          <p:val>
                                            <p:strVal val="#ppt_x"/>
                                          </p:val>
                                        </p:tav>
                                      </p:tavLst>
                                    </p:anim>
                                    <p:anim calcmode="lin" valueType="num">
                                      <p:cBhvr>
                                        <p:cTn id="22"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ppt_x</p:attrName>
                                        </p:attrNameLst>
                                      </p:cBhvr>
                                      <p:tavLst>
                                        <p:tav tm="0">
                                          <p:val>
                                            <p:strVal val="#ppt_x-.2"/>
                                          </p:val>
                                        </p:tav>
                                        <p:tav tm="100000">
                                          <p:val>
                                            <p:strVal val="#ppt_x"/>
                                          </p:val>
                                        </p:tav>
                                      </p:tavLst>
                                    </p:anim>
                                    <p:anim calcmode="lin" valueType="num">
                                      <p:cBhvr>
                                        <p:cTn id="29"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1000" fill="hold"/>
                                        <p:tgtEl>
                                          <p:spTgt spid="32"/>
                                        </p:tgtEl>
                                        <p:attrNameLst>
                                          <p:attrName>ppt_x</p:attrName>
                                        </p:attrNameLst>
                                      </p:cBhvr>
                                      <p:tavLst>
                                        <p:tav tm="0">
                                          <p:val>
                                            <p:strVal val="#ppt_x-.2"/>
                                          </p:val>
                                        </p:tav>
                                        <p:tav tm="100000">
                                          <p:val>
                                            <p:strVal val="#ppt_x"/>
                                          </p:val>
                                        </p:tav>
                                      </p:tavLst>
                                    </p:anim>
                                    <p:anim calcmode="lin" valueType="num">
                                      <p:cBhvr>
                                        <p:cTn id="44"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45" dur="10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29" presetClass="entr" presetSubtype="0"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 calcmode="lin" valueType="num">
                                      <p:cBhvr>
                                        <p:cTn id="50" dur="1000" fill="hold"/>
                                        <p:tgtEl>
                                          <p:spTgt spid="34"/>
                                        </p:tgtEl>
                                        <p:attrNameLst>
                                          <p:attrName>ppt_x</p:attrName>
                                        </p:attrNameLst>
                                      </p:cBhvr>
                                      <p:tavLst>
                                        <p:tav tm="0">
                                          <p:val>
                                            <p:strVal val="#ppt_x-.2"/>
                                          </p:val>
                                        </p:tav>
                                        <p:tav tm="100000">
                                          <p:val>
                                            <p:strVal val="#ppt_x"/>
                                          </p:val>
                                        </p:tav>
                                      </p:tavLst>
                                    </p:anim>
                                    <p:anim calcmode="lin" valueType="num">
                                      <p:cBhvr>
                                        <p:cTn id="51"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52" dur="10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9" presetClass="entr" presetSubtype="0" fill="hold" grpId="0" nodeType="clickEffect">
                                  <p:stCondLst>
                                    <p:cond delay="0"/>
                                  </p:stCondLst>
                                  <p:childTnLst>
                                    <p:set>
                                      <p:cBhvr>
                                        <p:cTn id="64" dur="1" fill="hold">
                                          <p:stCondLst>
                                            <p:cond delay="0"/>
                                          </p:stCondLst>
                                        </p:cTn>
                                        <p:tgtEl>
                                          <p:spTgt spid="44"/>
                                        </p:tgtEl>
                                        <p:attrNameLst>
                                          <p:attrName>style.visibility</p:attrName>
                                        </p:attrNameLst>
                                      </p:cBhvr>
                                      <p:to>
                                        <p:strVal val="visible"/>
                                      </p:to>
                                    </p:set>
                                    <p:anim calcmode="lin" valueType="num">
                                      <p:cBhvr>
                                        <p:cTn id="65" dur="1000" fill="hold"/>
                                        <p:tgtEl>
                                          <p:spTgt spid="44"/>
                                        </p:tgtEl>
                                        <p:attrNameLst>
                                          <p:attrName>ppt_x</p:attrName>
                                        </p:attrNameLst>
                                      </p:cBhvr>
                                      <p:tavLst>
                                        <p:tav tm="0">
                                          <p:val>
                                            <p:strVal val="#ppt_x-.2"/>
                                          </p:val>
                                        </p:tav>
                                        <p:tav tm="100000">
                                          <p:val>
                                            <p:strVal val="#ppt_x"/>
                                          </p:val>
                                        </p:tav>
                                      </p:tavLst>
                                    </p:anim>
                                    <p:anim calcmode="lin" valueType="num">
                                      <p:cBhvr>
                                        <p:cTn id="66" dur="1000" fill="hold"/>
                                        <p:tgtEl>
                                          <p:spTgt spid="44"/>
                                        </p:tgtEl>
                                        <p:attrNameLst>
                                          <p:attrName>ppt_y</p:attrName>
                                        </p:attrNameLst>
                                      </p:cBhvr>
                                      <p:tavLst>
                                        <p:tav tm="0">
                                          <p:val>
                                            <p:strVal val="#ppt_y"/>
                                          </p:val>
                                        </p:tav>
                                        <p:tav tm="100000">
                                          <p:val>
                                            <p:strVal val="#ppt_y"/>
                                          </p:val>
                                        </p:tav>
                                      </p:tavLst>
                                    </p:anim>
                                    <p:animEffect transition="in" filter="wipe(right)" prLst="gradientSize: 0.1">
                                      <p:cBhvr>
                                        <p:cTn id="67" dur="10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29" presetClass="entr" presetSubtype="0" fill="hold" nodeType="clickEffect">
                                  <p:stCondLst>
                                    <p:cond delay="0"/>
                                  </p:stCondLst>
                                  <p:childTnLst>
                                    <p:set>
                                      <p:cBhvr>
                                        <p:cTn id="71" dur="1" fill="hold">
                                          <p:stCondLst>
                                            <p:cond delay="0"/>
                                          </p:stCondLst>
                                        </p:cTn>
                                        <p:tgtEl>
                                          <p:spTgt spid="45"/>
                                        </p:tgtEl>
                                        <p:attrNameLst>
                                          <p:attrName>style.visibility</p:attrName>
                                        </p:attrNameLst>
                                      </p:cBhvr>
                                      <p:to>
                                        <p:strVal val="visible"/>
                                      </p:to>
                                    </p:set>
                                    <p:anim calcmode="lin" valueType="num">
                                      <p:cBhvr>
                                        <p:cTn id="72" dur="1000" fill="hold"/>
                                        <p:tgtEl>
                                          <p:spTgt spid="45"/>
                                        </p:tgtEl>
                                        <p:attrNameLst>
                                          <p:attrName>ppt_x</p:attrName>
                                        </p:attrNameLst>
                                      </p:cBhvr>
                                      <p:tavLst>
                                        <p:tav tm="0">
                                          <p:val>
                                            <p:strVal val="#ppt_x-.2"/>
                                          </p:val>
                                        </p:tav>
                                        <p:tav tm="100000">
                                          <p:val>
                                            <p:strVal val="#ppt_x"/>
                                          </p:val>
                                        </p:tav>
                                      </p:tavLst>
                                    </p:anim>
                                    <p:anim calcmode="lin" valueType="num">
                                      <p:cBhvr>
                                        <p:cTn id="73" dur="1000" fill="hold"/>
                                        <p:tgtEl>
                                          <p:spTgt spid="45"/>
                                        </p:tgtEl>
                                        <p:attrNameLst>
                                          <p:attrName>ppt_y</p:attrName>
                                        </p:attrNameLst>
                                      </p:cBhvr>
                                      <p:tavLst>
                                        <p:tav tm="0">
                                          <p:val>
                                            <p:strVal val="#ppt_y"/>
                                          </p:val>
                                        </p:tav>
                                        <p:tav tm="100000">
                                          <p:val>
                                            <p:strVal val="#ppt_y"/>
                                          </p:val>
                                        </p:tav>
                                      </p:tavLst>
                                    </p:anim>
                                    <p:animEffect transition="in" filter="wipe(right)" prLst="gradientSize: 0.1">
                                      <p:cBhvr>
                                        <p:cTn id="74" dur="1000"/>
                                        <p:tgtEl>
                                          <p:spTgt spid="45"/>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wipe(up)">
                                      <p:cBhvr>
                                        <p:cTn id="79" dur="1000"/>
                                        <p:tgtEl>
                                          <p:spTgt spid="56"/>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wipe(up)">
                                      <p:cBhvr>
                                        <p:cTn id="84" dur="1000"/>
                                        <p:tgtEl>
                                          <p:spTgt spid="57"/>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58"/>
                                        </p:tgtEl>
                                        <p:attrNameLst>
                                          <p:attrName>style.visibility</p:attrName>
                                        </p:attrNameLst>
                                      </p:cBhvr>
                                      <p:to>
                                        <p:strVal val="visible"/>
                                      </p:to>
                                    </p:set>
                                    <p:animEffect transition="in" filter="wipe(up)">
                                      <p:cBhvr>
                                        <p:cTn id="89" dur="1000"/>
                                        <p:tgtEl>
                                          <p:spTgt spid="58"/>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nodeType="clickEffect">
                                  <p:stCondLst>
                                    <p:cond delay="0"/>
                                  </p:stCondLst>
                                  <p:childTnLst>
                                    <p:set>
                                      <p:cBhvr>
                                        <p:cTn id="93" dur="1" fill="hold">
                                          <p:stCondLst>
                                            <p:cond delay="0"/>
                                          </p:stCondLst>
                                        </p:cTn>
                                        <p:tgtEl>
                                          <p:spTgt spid="59"/>
                                        </p:tgtEl>
                                        <p:attrNameLst>
                                          <p:attrName>style.visibility</p:attrName>
                                        </p:attrNameLst>
                                      </p:cBhvr>
                                      <p:to>
                                        <p:strVal val="visible"/>
                                      </p:to>
                                    </p:set>
                                    <p:animEffect transition="in" filter="wipe(up)">
                                      <p:cBhvr>
                                        <p:cTn id="94" dur="1000"/>
                                        <p:tgtEl>
                                          <p:spTgt spid="59"/>
                                        </p:tgtEl>
                                      </p:cBhvr>
                                    </p:animEffect>
                                  </p:childTnLst>
                                </p:cTn>
                              </p:par>
                            </p:childTnLst>
                          </p:cTn>
                        </p:par>
                      </p:childTnLst>
                    </p:cTn>
                  </p:par>
                  <p:par>
                    <p:cTn id="95" fill="hold">
                      <p:stCondLst>
                        <p:cond delay="indefinite"/>
                      </p:stCondLst>
                      <p:childTnLst>
                        <p:par>
                          <p:cTn id="96" fill="hold">
                            <p:stCondLst>
                              <p:cond delay="0"/>
                            </p:stCondLst>
                            <p:childTnLst>
                              <p:par>
                                <p:cTn id="97" presetID="30" presetClass="entr" presetSubtype="0" fill="hold" grpId="0" nodeType="clickEffect">
                                  <p:stCondLst>
                                    <p:cond delay="0"/>
                                  </p:stCondLst>
                                  <p:childTnLst>
                                    <p:set>
                                      <p:cBhvr>
                                        <p:cTn id="98" dur="1" fill="hold">
                                          <p:stCondLst>
                                            <p:cond delay="0"/>
                                          </p:stCondLst>
                                        </p:cTn>
                                        <p:tgtEl>
                                          <p:spTgt spid="60"/>
                                        </p:tgtEl>
                                        <p:attrNameLst>
                                          <p:attrName>style.visibility</p:attrName>
                                        </p:attrNameLst>
                                      </p:cBhvr>
                                      <p:to>
                                        <p:strVal val="visible"/>
                                      </p:to>
                                    </p:set>
                                    <p:animEffect transition="in" filter="fade">
                                      <p:cBhvr>
                                        <p:cTn id="99" dur="800" decel="100000"/>
                                        <p:tgtEl>
                                          <p:spTgt spid="60"/>
                                        </p:tgtEl>
                                      </p:cBhvr>
                                    </p:animEffect>
                                    <p:anim calcmode="lin" valueType="num">
                                      <p:cBhvr>
                                        <p:cTn id="100" dur="800" decel="100000" fill="hold"/>
                                        <p:tgtEl>
                                          <p:spTgt spid="60"/>
                                        </p:tgtEl>
                                        <p:attrNameLst>
                                          <p:attrName>style.rotation</p:attrName>
                                        </p:attrNameLst>
                                      </p:cBhvr>
                                      <p:tavLst>
                                        <p:tav tm="0">
                                          <p:val>
                                            <p:fltVal val="-90"/>
                                          </p:val>
                                        </p:tav>
                                        <p:tav tm="100000">
                                          <p:val>
                                            <p:fltVal val="0"/>
                                          </p:val>
                                        </p:tav>
                                      </p:tavLst>
                                    </p:anim>
                                    <p:anim calcmode="lin" valueType="num">
                                      <p:cBhvr>
                                        <p:cTn id="101" dur="800" decel="100000" fill="hold"/>
                                        <p:tgtEl>
                                          <p:spTgt spid="60"/>
                                        </p:tgtEl>
                                        <p:attrNameLst>
                                          <p:attrName>ppt_x</p:attrName>
                                        </p:attrNameLst>
                                      </p:cBhvr>
                                      <p:tavLst>
                                        <p:tav tm="0">
                                          <p:val>
                                            <p:strVal val="#ppt_x+0.4"/>
                                          </p:val>
                                        </p:tav>
                                        <p:tav tm="100000">
                                          <p:val>
                                            <p:strVal val="#ppt_x-0.05"/>
                                          </p:val>
                                        </p:tav>
                                      </p:tavLst>
                                    </p:anim>
                                    <p:anim calcmode="lin" valueType="num">
                                      <p:cBhvr>
                                        <p:cTn id="102" dur="800" decel="100000" fill="hold"/>
                                        <p:tgtEl>
                                          <p:spTgt spid="60"/>
                                        </p:tgtEl>
                                        <p:attrNameLst>
                                          <p:attrName>ppt_y</p:attrName>
                                        </p:attrNameLst>
                                      </p:cBhvr>
                                      <p:tavLst>
                                        <p:tav tm="0">
                                          <p:val>
                                            <p:strVal val="#ppt_y-0.4"/>
                                          </p:val>
                                        </p:tav>
                                        <p:tav tm="100000">
                                          <p:val>
                                            <p:strVal val="#ppt_y+0.1"/>
                                          </p:val>
                                        </p:tav>
                                      </p:tavLst>
                                    </p:anim>
                                    <p:anim calcmode="lin" valueType="num">
                                      <p:cBhvr>
                                        <p:cTn id="103" dur="200" accel="100000" fill="hold">
                                          <p:stCondLst>
                                            <p:cond delay="800"/>
                                          </p:stCondLst>
                                        </p:cTn>
                                        <p:tgtEl>
                                          <p:spTgt spid="60"/>
                                        </p:tgtEl>
                                        <p:attrNameLst>
                                          <p:attrName>ppt_x</p:attrName>
                                        </p:attrNameLst>
                                      </p:cBhvr>
                                      <p:tavLst>
                                        <p:tav tm="0">
                                          <p:val>
                                            <p:strVal val="#ppt_x-0.05"/>
                                          </p:val>
                                        </p:tav>
                                        <p:tav tm="100000">
                                          <p:val>
                                            <p:strVal val="#ppt_x"/>
                                          </p:val>
                                        </p:tav>
                                      </p:tavLst>
                                    </p:anim>
                                    <p:anim calcmode="lin" valueType="num">
                                      <p:cBhvr>
                                        <p:cTn id="104" dur="200" accel="100000" fill="hold">
                                          <p:stCondLst>
                                            <p:cond delay="800"/>
                                          </p:stCondLst>
                                        </p:cTn>
                                        <p:tgtEl>
                                          <p:spTgt spid="60"/>
                                        </p:tgtEl>
                                        <p:attrNameLst>
                                          <p:attrName>ppt_y</p:attrName>
                                        </p:attrNameLst>
                                      </p:cBhvr>
                                      <p:tavLst>
                                        <p:tav tm="0">
                                          <p:val>
                                            <p:strVal val="#ppt_y+0.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6" presetClass="entr" presetSubtype="0" fill="hold" grpId="0" nodeType="clickEffect">
                                  <p:stCondLst>
                                    <p:cond delay="0"/>
                                  </p:stCondLst>
                                  <p:iterate type="lt">
                                    <p:tmPct val="10000"/>
                                  </p:iterate>
                                  <p:childTnLst>
                                    <p:set>
                                      <p:cBhvr>
                                        <p:cTn id="108" dur="1" fill="hold">
                                          <p:stCondLst>
                                            <p:cond delay="0"/>
                                          </p:stCondLst>
                                        </p:cTn>
                                        <p:tgtEl>
                                          <p:spTgt spid="61"/>
                                        </p:tgtEl>
                                        <p:attrNameLst>
                                          <p:attrName>style.visibility</p:attrName>
                                        </p:attrNameLst>
                                      </p:cBhvr>
                                      <p:to>
                                        <p:strVal val="visible"/>
                                      </p:to>
                                    </p:set>
                                    <p:anim by="(-#ppt_w*2)" calcmode="lin" valueType="num">
                                      <p:cBhvr rctx="PPT">
                                        <p:cTn id="109" dur="500" autoRev="1" fill="hold">
                                          <p:stCondLst>
                                            <p:cond delay="0"/>
                                          </p:stCondLst>
                                        </p:cTn>
                                        <p:tgtEl>
                                          <p:spTgt spid="61"/>
                                        </p:tgtEl>
                                        <p:attrNameLst>
                                          <p:attrName>ppt_w</p:attrName>
                                        </p:attrNameLst>
                                      </p:cBhvr>
                                    </p:anim>
                                    <p:anim by="(#ppt_w*0.50)" calcmode="lin" valueType="num">
                                      <p:cBhvr>
                                        <p:cTn id="110" dur="500" decel="50000" autoRev="1" fill="hold">
                                          <p:stCondLst>
                                            <p:cond delay="0"/>
                                          </p:stCondLst>
                                        </p:cTn>
                                        <p:tgtEl>
                                          <p:spTgt spid="61"/>
                                        </p:tgtEl>
                                        <p:attrNameLst>
                                          <p:attrName>ppt_x</p:attrName>
                                        </p:attrNameLst>
                                      </p:cBhvr>
                                    </p:anim>
                                    <p:anim from="(-#ppt_h/2)" to="(#ppt_y)" calcmode="lin" valueType="num">
                                      <p:cBhvr>
                                        <p:cTn id="111" dur="1000" fill="hold">
                                          <p:stCondLst>
                                            <p:cond delay="0"/>
                                          </p:stCondLst>
                                        </p:cTn>
                                        <p:tgtEl>
                                          <p:spTgt spid="61"/>
                                        </p:tgtEl>
                                        <p:attrNameLst>
                                          <p:attrName>ppt_y</p:attrName>
                                        </p:attrNameLst>
                                      </p:cBhvr>
                                    </p:anim>
                                    <p:animRot by="21600000">
                                      <p:cBhvr>
                                        <p:cTn id="112" dur="1000" fill="hold">
                                          <p:stCondLst>
                                            <p:cond delay="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32" grpId="0" animBg="1"/>
      <p:bldP spid="38" grpId="0"/>
      <p:bldP spid="39" grpId="0"/>
      <p:bldP spid="44" grpId="0" animBg="1"/>
      <p:bldP spid="60" grpId="0"/>
      <p:bldP spid="6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مجموعة 2">
            <a:extLst>
              <a:ext uri="{FF2B5EF4-FFF2-40B4-BE49-F238E27FC236}">
                <a16:creationId xmlns:a16="http://schemas.microsoft.com/office/drawing/2014/main" id="{1D24A4AD-DE4A-C44E-8571-E87818E8FE90}"/>
              </a:ext>
            </a:extLst>
          </p:cNvPr>
          <p:cNvGrpSpPr/>
          <p:nvPr/>
        </p:nvGrpSpPr>
        <p:grpSpPr>
          <a:xfrm rot="16200000">
            <a:off x="3239815" y="-2144112"/>
            <a:ext cx="6148551" cy="10725810"/>
            <a:chOff x="147940" y="255018"/>
            <a:chExt cx="6175526" cy="6460507"/>
          </a:xfrm>
        </p:grpSpPr>
        <p:grpSp>
          <p:nvGrpSpPr>
            <p:cNvPr id="2" name="مجموعة 1">
              <a:extLst>
                <a:ext uri="{FF2B5EF4-FFF2-40B4-BE49-F238E27FC236}">
                  <a16:creationId xmlns:a16="http://schemas.microsoft.com/office/drawing/2014/main" id="{F6012092-36FA-8243-A662-1E29AF57C59E}"/>
                </a:ext>
              </a:extLst>
            </p:cNvPr>
            <p:cNvGrpSpPr/>
            <p:nvPr/>
          </p:nvGrpSpPr>
          <p:grpSpPr>
            <a:xfrm>
              <a:off x="147940" y="255018"/>
              <a:ext cx="5870917" cy="6460507"/>
              <a:chOff x="126609" y="239838"/>
              <a:chExt cx="5870917" cy="6460507"/>
            </a:xfrm>
          </p:grpSpPr>
          <p:sp>
            <p:nvSpPr>
              <p:cNvPr id="10" name="مستطيل: زوايا مستديرة 9">
                <a:extLst>
                  <a:ext uri="{FF2B5EF4-FFF2-40B4-BE49-F238E27FC236}">
                    <a16:creationId xmlns:a16="http://schemas.microsoft.com/office/drawing/2014/main" id="{525957E3-95E4-43E7-A44D-D2F9A6809EA5}"/>
                  </a:ext>
                </a:extLst>
              </p:cNvPr>
              <p:cNvSpPr/>
              <p:nvPr/>
            </p:nvSpPr>
            <p:spPr>
              <a:xfrm>
                <a:off x="126609" y="239838"/>
                <a:ext cx="5870917" cy="6460507"/>
              </a:xfrm>
              <a:prstGeom prst="roundRect">
                <a:avLst>
                  <a:gd name="adj" fmla="val 5381"/>
                </a:avLst>
              </a:prstGeom>
              <a:solidFill>
                <a:srgbClr val="776383"/>
              </a:solidFill>
              <a:ln>
                <a:noFill/>
              </a:ln>
              <a:effectLst>
                <a:outerShdw blurRad="50800" dist="38100" dir="5400000" algn="t"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pic>
            <p:nvPicPr>
              <p:cNvPr id="7" name="صورة 6">
                <a:extLst>
                  <a:ext uri="{FF2B5EF4-FFF2-40B4-BE49-F238E27FC236}">
                    <a16:creationId xmlns:a16="http://schemas.microsoft.com/office/drawing/2014/main" id="{41929CF1-70F5-464F-A8DC-3F3E99A9A84C}"/>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a:off x="575294" y="609403"/>
                <a:ext cx="4973546" cy="5973899"/>
              </a:xfrm>
              <a:prstGeom prst="rect">
                <a:avLst/>
              </a:prstGeom>
              <a:scene3d>
                <a:camera prst="orthographicFront"/>
                <a:lightRig rig="threePt" dir="t"/>
              </a:scene3d>
              <a:sp3d>
                <a:bevelT w="165100" prst="coolSlant"/>
              </a:sp3d>
            </p:spPr>
          </p:pic>
        </p:grpSp>
        <p:pic>
          <p:nvPicPr>
            <p:cNvPr id="11" name="صورة 10" descr="صورة تحتوي على نص&#10;&#10;تم إنشاء الوصف تلقائياً">
              <a:extLst>
                <a:ext uri="{FF2B5EF4-FFF2-40B4-BE49-F238E27FC236}">
                  <a16:creationId xmlns:a16="http://schemas.microsoft.com/office/drawing/2014/main" id="{54CD88DE-8C96-4A07-A252-024A6FF3D8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8242" y="633861"/>
              <a:ext cx="835224" cy="5425910"/>
            </a:xfrm>
            <a:prstGeom prst="rect">
              <a:avLst/>
            </a:prstGeom>
          </p:spPr>
        </p:pic>
      </p:grpSp>
      <p:pic>
        <p:nvPicPr>
          <p:cNvPr id="8" name="صورة 7">
            <a:extLst>
              <a:ext uri="{FF2B5EF4-FFF2-40B4-BE49-F238E27FC236}">
                <a16:creationId xmlns:a16="http://schemas.microsoft.com/office/drawing/2014/main" id="{2F49AEF5-CB74-5C4B-B3BB-ED79AFDF4C53}"/>
              </a:ext>
            </a:extLst>
          </p:cNvPr>
          <p:cNvPicPr>
            <a:picLocks noChangeAspect="1"/>
          </p:cNvPicPr>
          <p:nvPr/>
        </p:nvPicPr>
        <p:blipFill>
          <a:blip r:embed="rId6">
            <a:alphaModFix amt="70000"/>
          </a:blip>
          <a:stretch>
            <a:fillRect/>
          </a:stretch>
        </p:blipFill>
        <p:spPr>
          <a:xfrm>
            <a:off x="951185" y="3685189"/>
            <a:ext cx="2472860" cy="2384518"/>
          </a:xfrm>
          <a:prstGeom prst="rect">
            <a:avLst/>
          </a:prstGeom>
        </p:spPr>
      </p:pic>
      <p:pic>
        <p:nvPicPr>
          <p:cNvPr id="9" name="صورة 8">
            <a:extLst>
              <a:ext uri="{FF2B5EF4-FFF2-40B4-BE49-F238E27FC236}">
                <a16:creationId xmlns:a16="http://schemas.microsoft.com/office/drawing/2014/main" id="{04E310B3-E4BF-AF45-87B2-317A60EF1060}"/>
              </a:ext>
            </a:extLst>
          </p:cNvPr>
          <p:cNvPicPr>
            <a:picLocks noChangeAspect="1"/>
          </p:cNvPicPr>
          <p:nvPr/>
        </p:nvPicPr>
        <p:blipFill rotWithShape="1">
          <a:blip r:embed="rId7">
            <a:alphaModFix amt="85000"/>
            <a:extLst>
              <a:ext uri="{28A0092B-C50C-407E-A947-70E740481C1C}">
                <a14:useLocalDpi xmlns:a14="http://schemas.microsoft.com/office/drawing/2010/main" val="0"/>
              </a:ext>
            </a:extLst>
          </a:blip>
          <a:srcRect l="13981" t="28481" r="11885" b="24222"/>
          <a:stretch/>
        </p:blipFill>
        <p:spPr>
          <a:xfrm>
            <a:off x="9432520" y="1279373"/>
            <a:ext cx="2050160" cy="1850330"/>
          </a:xfrm>
          <a:prstGeom prst="rect">
            <a:avLst/>
          </a:prstGeom>
        </p:spPr>
      </p:pic>
      <p:sp>
        <p:nvSpPr>
          <p:cNvPr id="12" name="عنصر نائب لرقم الشريحة 1">
            <a:extLst>
              <a:ext uri="{FF2B5EF4-FFF2-40B4-BE49-F238E27FC236}">
                <a16:creationId xmlns:a16="http://schemas.microsoft.com/office/drawing/2014/main" id="{6CA80379-781F-9040-9764-EB2C4C1AAD84}"/>
              </a:ext>
            </a:extLst>
          </p:cNvPr>
          <p:cNvSpPr txBox="1">
            <a:spLocks/>
          </p:cNvSpPr>
          <p:nvPr/>
        </p:nvSpPr>
        <p:spPr>
          <a:xfrm>
            <a:off x="1064130" y="6451084"/>
            <a:ext cx="731600" cy="524800"/>
          </a:xfrm>
          <a:prstGeom prst="rect">
            <a:avLst/>
          </a:prstGeom>
        </p:spPr>
        <p:txBody>
          <a:bodyPr vert="horz" lIns="91440" tIns="45720" rIns="91440" bIns="45720" rtlCol="1" anchor="ctr"/>
          <a:lstStyle>
            <a:defPPr>
              <a:defRPr lang="ar-EG"/>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00000000-1234-1234-1234-123412341234}" type="slidenum">
              <a:rPr lang="en-GB" smtClean="0">
                <a:solidFill>
                  <a:schemeClr val="tx1"/>
                </a:solidFill>
              </a:rPr>
              <a:pPr/>
              <a:t>378</a:t>
            </a:fld>
            <a:endParaRPr lang="en-GB" dirty="0">
              <a:solidFill>
                <a:schemeClr val="tx1"/>
              </a:solidFill>
            </a:endParaRPr>
          </a:p>
        </p:txBody>
      </p:sp>
      <p:sp>
        <p:nvSpPr>
          <p:cNvPr id="4" name="عنصر نائب لرقم الشريحة 3">
            <a:extLst>
              <a:ext uri="{FF2B5EF4-FFF2-40B4-BE49-F238E27FC236}">
                <a16:creationId xmlns:a16="http://schemas.microsoft.com/office/drawing/2014/main" id="{705E6630-6A0B-8E43-A473-2960F4CB1497}"/>
              </a:ext>
            </a:extLst>
          </p:cNvPr>
          <p:cNvSpPr>
            <a:spLocks noGrp="1"/>
          </p:cNvSpPr>
          <p:nvPr>
            <p:ph type="sldNum" sz="quarter" idx="12"/>
          </p:nvPr>
        </p:nvSpPr>
        <p:spPr/>
        <p:txBody>
          <a:bodyPr/>
          <a:lstStyle/>
          <a:p>
            <a:fld id="{E277FB82-6900-4FF8-BDA9-6B51EE998D2C}" type="slidenum">
              <a:rPr lang="ar-EG" smtClean="0"/>
              <a:t>378</a:t>
            </a:fld>
            <a:endParaRPr lang="ar-EG"/>
          </a:p>
        </p:txBody>
      </p:sp>
    </p:spTree>
    <p:extLst>
      <p:ext uri="{BB962C8B-B14F-4D97-AF65-F5344CB8AC3E}">
        <p14:creationId xmlns:p14="http://schemas.microsoft.com/office/powerpoint/2010/main" val="2056333771"/>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book close.wav"/>
          </p:stSnd>
        </p:sndAc>
      </p:transition>
    </mc:Choice>
    <mc:Fallback xmlns="">
      <p:transition spd="slow">
        <p:dissolve/>
        <p:sndAc>
          <p:stSnd>
            <p:snd r:embed="rId8" name="book close.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صورة 4">
            <a:extLst>
              <a:ext uri="{FF2B5EF4-FFF2-40B4-BE49-F238E27FC236}">
                <a16:creationId xmlns:a16="http://schemas.microsoft.com/office/drawing/2014/main" id="{F2665353-2EEC-A74C-A3B9-BFA7D01E5A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0976" y="-31750"/>
            <a:ext cx="9217025"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عنصر نائب لرقم الشريحة 1">
            <a:extLst>
              <a:ext uri="{FF2B5EF4-FFF2-40B4-BE49-F238E27FC236}">
                <a16:creationId xmlns:a16="http://schemas.microsoft.com/office/drawing/2014/main" id="{A2871103-1A26-4B45-A6FA-4ABFBC77C6FC}"/>
              </a:ext>
            </a:extLst>
          </p:cNvPr>
          <p:cNvSpPr>
            <a:spLocks noGrp="1"/>
          </p:cNvSpPr>
          <p:nvPr>
            <p:ph type="sldNum" sz="quarter" idx="12"/>
          </p:nvPr>
        </p:nvSpPr>
        <p:spPr>
          <a:xfrm>
            <a:off x="722880" y="6470650"/>
            <a:ext cx="2743200" cy="365125"/>
          </a:xfrm>
        </p:spPr>
        <p:txBody>
          <a:bodyPr/>
          <a:lstStyle/>
          <a:p>
            <a:fld id="{E277FB82-6900-4FF8-BDA9-6B51EE998D2C}" type="slidenum">
              <a:rPr lang="ar-EG" b="1" smtClean="0">
                <a:solidFill>
                  <a:schemeClr val="tx1"/>
                </a:solidFill>
              </a:rPr>
              <a:t>357</a:t>
            </a:fld>
            <a:endParaRPr lang="ar-EG"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dissolve/>
        <p:sndAc>
          <p:stSnd>
            <p:snd r:embed="rId2" name="book close.wav"/>
          </p:stSnd>
        </p:sndAc>
      </p:transition>
    </mc:Choice>
    <mc:Fallback xmlns="">
      <p:transition spd="slow">
        <p:dissolve/>
        <p:sndAc>
          <p:stSnd>
            <p:snd r:embed="rId4" name="book close.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صورة 4">
            <a:extLst>
              <a:ext uri="{FF2B5EF4-FFF2-40B4-BE49-F238E27FC236}">
                <a16:creationId xmlns:a16="http://schemas.microsoft.com/office/drawing/2014/main" id="{0DDDD254-7FE5-1C41-B772-59C5E5D4C7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75" y="17463"/>
            <a:ext cx="860425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87">
            <a:extLst>
              <a:ext uri="{FF2B5EF4-FFF2-40B4-BE49-F238E27FC236}">
                <a16:creationId xmlns:a16="http://schemas.microsoft.com/office/drawing/2014/main" id="{5D188566-D39E-2E4C-A1D7-66F7C0502447}"/>
              </a:ext>
            </a:extLst>
          </p:cNvPr>
          <p:cNvSpPr txBox="1">
            <a:spLocks noChangeArrowheads="1"/>
          </p:cNvSpPr>
          <p:nvPr/>
        </p:nvSpPr>
        <p:spPr bwMode="auto">
          <a:xfrm>
            <a:off x="4367214" y="3198814"/>
            <a:ext cx="43195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chemeClr val="accent2"/>
                </a:solidFill>
              </a:rPr>
              <a:t>ص ــ </a:t>
            </a:r>
            <a:r>
              <a:rPr lang="ar-SA" altLang="ar-SA" sz="2400" b="1">
                <a:solidFill>
                  <a:srgbClr val="C00000"/>
                </a:solidFill>
              </a:rPr>
              <a:t>ص</a:t>
            </a:r>
            <a:r>
              <a:rPr lang="ar-SA" altLang="ar-SA" sz="2400" b="1" baseline="-20000">
                <a:solidFill>
                  <a:srgbClr val="C00000"/>
                </a:solidFill>
              </a:rPr>
              <a:t>١</a:t>
            </a:r>
            <a:r>
              <a:rPr lang="ar-SA" altLang="ar-SA" sz="2400" b="1">
                <a:solidFill>
                  <a:schemeClr val="accent2"/>
                </a:solidFill>
              </a:rPr>
              <a:t> =  </a:t>
            </a:r>
            <a:r>
              <a:rPr lang="ar-SA" altLang="ar-SA" sz="2400" b="1">
                <a:solidFill>
                  <a:srgbClr val="C00000"/>
                </a:solidFill>
              </a:rPr>
              <a:t>م</a:t>
            </a:r>
            <a:r>
              <a:rPr lang="ar-SA" altLang="ar-SA" sz="2400" b="1">
                <a:solidFill>
                  <a:schemeClr val="accent2"/>
                </a:solidFill>
              </a:rPr>
              <a:t>  ( س ــ </a:t>
            </a:r>
            <a:r>
              <a:rPr lang="ar-SA" altLang="ar-SA" sz="2400" b="1">
                <a:solidFill>
                  <a:srgbClr val="C00000"/>
                </a:solidFill>
              </a:rPr>
              <a:t>س</a:t>
            </a:r>
            <a:r>
              <a:rPr lang="ar-SA" altLang="ar-SA" sz="2400" b="1" baseline="-20000">
                <a:solidFill>
                  <a:srgbClr val="C00000"/>
                </a:solidFill>
              </a:rPr>
              <a:t>١</a:t>
            </a:r>
            <a:r>
              <a:rPr lang="ar-SA" altLang="ar-SA" sz="2400" b="1">
                <a:solidFill>
                  <a:schemeClr val="accent2"/>
                </a:solidFill>
              </a:rPr>
              <a:t>)</a:t>
            </a:r>
            <a:endParaRPr lang="en-US" altLang="ar-SA" sz="2400" b="1" u="sng">
              <a:solidFill>
                <a:schemeClr val="accent2"/>
              </a:solidFill>
            </a:endParaRPr>
          </a:p>
        </p:txBody>
      </p:sp>
      <p:sp>
        <p:nvSpPr>
          <p:cNvPr id="10" name="Text Box 87">
            <a:extLst>
              <a:ext uri="{FF2B5EF4-FFF2-40B4-BE49-F238E27FC236}">
                <a16:creationId xmlns:a16="http://schemas.microsoft.com/office/drawing/2014/main" id="{7296560B-A1F7-A144-82B5-4D0DD4B9214A}"/>
              </a:ext>
            </a:extLst>
          </p:cNvPr>
          <p:cNvSpPr txBox="1">
            <a:spLocks noChangeArrowheads="1"/>
          </p:cNvSpPr>
          <p:nvPr/>
        </p:nvSpPr>
        <p:spPr bwMode="auto">
          <a:xfrm>
            <a:off x="5195889" y="5408614"/>
            <a:ext cx="3348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800" b="1" dirty="0" err="1">
                <a:solidFill>
                  <a:srgbClr val="C00000"/>
                </a:solidFill>
              </a:rPr>
              <a:t>أ</a:t>
            </a:r>
            <a:r>
              <a:rPr lang="ar-SA" altLang="ar-SA" sz="2800" b="1" dirty="0">
                <a:solidFill>
                  <a:schemeClr val="accent2"/>
                </a:solidFill>
              </a:rPr>
              <a:t> </a:t>
            </a:r>
            <a:r>
              <a:rPr lang="ar-SA" altLang="ar-SA" sz="2800" b="1" dirty="0" err="1">
                <a:solidFill>
                  <a:schemeClr val="accent2"/>
                </a:solidFill>
              </a:rPr>
              <a:t>س</a:t>
            </a:r>
            <a:r>
              <a:rPr lang="ar-SA" altLang="ar-SA" sz="2800" b="1" dirty="0">
                <a:solidFill>
                  <a:schemeClr val="accent2"/>
                </a:solidFill>
              </a:rPr>
              <a:t> + </a:t>
            </a:r>
            <a:r>
              <a:rPr lang="ar-SA" altLang="ar-SA" sz="2800" b="1" dirty="0">
                <a:solidFill>
                  <a:srgbClr val="C00000"/>
                </a:solidFill>
              </a:rPr>
              <a:t> ب </a:t>
            </a:r>
            <a:r>
              <a:rPr lang="ar-SA" altLang="ar-SA" sz="2800" b="1" dirty="0">
                <a:solidFill>
                  <a:schemeClr val="accent2"/>
                </a:solidFill>
              </a:rPr>
              <a:t>ص  =  </a:t>
            </a:r>
            <a:r>
              <a:rPr lang="ar-SA" altLang="ar-SA" sz="2800" b="1" dirty="0" err="1">
                <a:solidFill>
                  <a:srgbClr val="C00000"/>
                </a:solidFill>
              </a:rPr>
              <a:t>ج</a:t>
            </a:r>
            <a:r>
              <a:rPr lang="ar-SA" altLang="ar-SA" sz="2800" b="1" dirty="0">
                <a:solidFill>
                  <a:srgbClr val="C00000"/>
                </a:solidFill>
              </a:rPr>
              <a:t>ـ</a:t>
            </a:r>
            <a:endParaRPr lang="en-US" altLang="ar-SA" sz="2800" b="1" baseline="-20000" dirty="0">
              <a:solidFill>
                <a:srgbClr val="C00000"/>
              </a:solidFill>
            </a:endParaRPr>
          </a:p>
        </p:txBody>
      </p:sp>
      <p:sp>
        <p:nvSpPr>
          <p:cNvPr id="11" name="Text Box 87">
            <a:extLst>
              <a:ext uri="{FF2B5EF4-FFF2-40B4-BE49-F238E27FC236}">
                <a16:creationId xmlns:a16="http://schemas.microsoft.com/office/drawing/2014/main" id="{FD2A9AEE-1F87-6641-8648-08EE6662BF65}"/>
              </a:ext>
            </a:extLst>
          </p:cNvPr>
          <p:cNvSpPr txBox="1">
            <a:spLocks noChangeArrowheads="1"/>
          </p:cNvSpPr>
          <p:nvPr/>
        </p:nvSpPr>
        <p:spPr bwMode="auto">
          <a:xfrm>
            <a:off x="5102225" y="1077914"/>
            <a:ext cx="33480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800" b="1">
                <a:solidFill>
                  <a:schemeClr val="accent2"/>
                </a:solidFill>
              </a:rPr>
              <a:t>ص =  </a:t>
            </a:r>
            <a:r>
              <a:rPr lang="ar-SA" altLang="ar-SA" sz="2800" b="1">
                <a:solidFill>
                  <a:srgbClr val="C00000"/>
                </a:solidFill>
              </a:rPr>
              <a:t>م</a:t>
            </a:r>
            <a:r>
              <a:rPr lang="ar-SA" altLang="ar-SA" sz="2800" b="1">
                <a:solidFill>
                  <a:schemeClr val="accent2"/>
                </a:solidFill>
              </a:rPr>
              <a:t>  س  +  </a:t>
            </a:r>
            <a:r>
              <a:rPr lang="ar-SA" altLang="ar-SA" sz="2800" b="1">
                <a:solidFill>
                  <a:srgbClr val="C00000"/>
                </a:solidFill>
              </a:rPr>
              <a:t>ب</a:t>
            </a:r>
            <a:endParaRPr lang="en-US" altLang="ar-SA" sz="2800" b="1" baseline="-20000">
              <a:solidFill>
                <a:srgbClr val="C00000"/>
              </a:solidFill>
            </a:endParaRPr>
          </a:p>
        </p:txBody>
      </p:sp>
      <p:sp>
        <p:nvSpPr>
          <p:cNvPr id="2" name="عنصر نائب لرقم الشريحة 1">
            <a:extLst>
              <a:ext uri="{FF2B5EF4-FFF2-40B4-BE49-F238E27FC236}">
                <a16:creationId xmlns:a16="http://schemas.microsoft.com/office/drawing/2014/main" id="{944DB155-6387-5542-B9A9-F9DDB6334008}"/>
              </a:ext>
            </a:extLst>
          </p:cNvPr>
          <p:cNvSpPr>
            <a:spLocks noGrp="1"/>
          </p:cNvSpPr>
          <p:nvPr>
            <p:ph type="sldNum" sz="quarter" idx="12"/>
          </p:nvPr>
        </p:nvSpPr>
        <p:spPr>
          <a:xfrm>
            <a:off x="1114301" y="6507163"/>
            <a:ext cx="2743200" cy="365125"/>
          </a:xfrm>
        </p:spPr>
        <p:txBody>
          <a:bodyPr/>
          <a:lstStyle/>
          <a:p>
            <a:fld id="{E277FB82-6900-4FF8-BDA9-6B51EE998D2C}" type="slidenum">
              <a:rPr lang="ar-EG" b="1" smtClean="0">
                <a:solidFill>
                  <a:schemeClr val="tx1"/>
                </a:solidFill>
              </a:rPr>
              <a:t>358</a:t>
            </a:fld>
            <a:endParaRPr lang="ar-EG"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dissolve/>
        <p:sndAc>
          <p:stSnd>
            <p:snd r:embed="rId2" name="book close.wav"/>
          </p:stSnd>
        </p:sndAc>
      </p:transition>
    </mc:Choice>
    <mc:Fallback xmlns="">
      <p:transition spd="slow">
        <p:dissolve/>
        <p:sndAc>
          <p:stSnd>
            <p:snd r:embed="rId4" name="book close.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by="(-#ppt_w*2)" calcmode="lin" valueType="num">
                                      <p:cBhvr rctx="PPT">
                                        <p:cTn id="7" dur="500" autoRev="1" fill="hold">
                                          <p:stCondLst>
                                            <p:cond delay="0"/>
                                          </p:stCondLst>
                                        </p:cTn>
                                        <p:tgtEl>
                                          <p:spTgt spid="11"/>
                                        </p:tgtEl>
                                        <p:attrNameLst>
                                          <p:attrName>ppt_w</p:attrName>
                                        </p:attrNameLst>
                                      </p:cBhvr>
                                    </p:anim>
                                    <p:anim by="(#ppt_w*0.50)" calcmode="lin" valueType="num">
                                      <p:cBhvr>
                                        <p:cTn id="8" dur="500" decel="50000" autoRev="1" fill="hold">
                                          <p:stCondLst>
                                            <p:cond delay="0"/>
                                          </p:stCondLst>
                                        </p:cTn>
                                        <p:tgtEl>
                                          <p:spTgt spid="11"/>
                                        </p:tgtEl>
                                        <p:attrNameLst>
                                          <p:attrName>ppt_x</p:attrName>
                                        </p:attrNameLst>
                                      </p:cBhvr>
                                    </p:anim>
                                    <p:anim from="(-#ppt_h/2)" to="(#ppt_y)" calcmode="lin" valueType="num">
                                      <p:cBhvr>
                                        <p:cTn id="9" dur="1000" fill="hold">
                                          <p:stCondLst>
                                            <p:cond delay="0"/>
                                          </p:stCondLst>
                                        </p:cTn>
                                        <p:tgtEl>
                                          <p:spTgt spid="11"/>
                                        </p:tgtEl>
                                        <p:attrNameLst>
                                          <p:attrName>ppt_y</p:attrName>
                                        </p:attrNameLst>
                                      </p:cBhvr>
                                    </p:anim>
                                    <p:animRot by="21600000">
                                      <p:cBhvr>
                                        <p:cTn id="10" dur="1000" fill="hold">
                                          <p:stCondLst>
                                            <p:cond delay="0"/>
                                          </p:stCondLst>
                                        </p:cTn>
                                        <p:tgtEl>
                                          <p:spTgt spid="11"/>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by="(-#ppt_w*2)" calcmode="lin" valueType="num">
                                      <p:cBhvr rctx="PPT">
                                        <p:cTn id="15" dur="500" autoRev="1" fill="hold">
                                          <p:stCondLst>
                                            <p:cond delay="0"/>
                                          </p:stCondLst>
                                        </p:cTn>
                                        <p:tgtEl>
                                          <p:spTgt spid="9"/>
                                        </p:tgtEl>
                                        <p:attrNameLst>
                                          <p:attrName>ppt_w</p:attrName>
                                        </p:attrNameLst>
                                      </p:cBhvr>
                                    </p:anim>
                                    <p:anim by="(#ppt_w*0.50)" calcmode="lin" valueType="num">
                                      <p:cBhvr>
                                        <p:cTn id="16" dur="500" decel="50000" autoRev="1" fill="hold">
                                          <p:stCondLst>
                                            <p:cond delay="0"/>
                                          </p:stCondLst>
                                        </p:cTn>
                                        <p:tgtEl>
                                          <p:spTgt spid="9"/>
                                        </p:tgtEl>
                                        <p:attrNameLst>
                                          <p:attrName>ppt_x</p:attrName>
                                        </p:attrNameLst>
                                      </p:cBhvr>
                                    </p:anim>
                                    <p:anim from="(-#ppt_h/2)" to="(#ppt_y)" calcmode="lin" valueType="num">
                                      <p:cBhvr>
                                        <p:cTn id="17" dur="1000" fill="hold">
                                          <p:stCondLst>
                                            <p:cond delay="0"/>
                                          </p:stCondLst>
                                        </p:cTn>
                                        <p:tgtEl>
                                          <p:spTgt spid="9"/>
                                        </p:tgtEl>
                                        <p:attrNameLst>
                                          <p:attrName>ppt_y</p:attrName>
                                        </p:attrNameLst>
                                      </p:cBhvr>
                                    </p:anim>
                                    <p:animRot by="21600000">
                                      <p:cBhvr>
                                        <p:cTn id="18" dur="1000" fill="hold">
                                          <p:stCondLst>
                                            <p:cond delay="0"/>
                                          </p:stCondLst>
                                        </p:cTn>
                                        <p:tgtEl>
                                          <p:spTgt spid="9"/>
                                        </p:tgtEl>
                                        <p:attrNameLst>
                                          <p:attrName>r</p:attrName>
                                        </p:attrNameLst>
                                      </p:cBhvr>
                                    </p:animRot>
                                  </p:childTnLst>
                                </p:cTn>
                              </p:par>
                            </p:childTnLst>
                          </p:cTn>
                        </p:par>
                      </p:childTnLst>
                    </p:cTn>
                  </p:par>
                  <p:par>
                    <p:cTn id="19" fill="hold" nodeType="clickPar">
                      <p:stCondLst>
                        <p:cond delay="indefinite"/>
                      </p:stCondLst>
                      <p:childTnLst>
                        <p:par>
                          <p:cTn id="20" fill="hold" nodeType="withGroup">
                            <p:stCondLst>
                              <p:cond delay="0"/>
                            </p:stCondLst>
                            <p:childTnLst>
                              <p:par>
                                <p:cTn id="21" presetID="56" presetClass="entr" presetSubtype="0" fill="hold" grpId="0" nodeType="click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by="(-#ppt_w*2)" calcmode="lin" valueType="num">
                                      <p:cBhvr rctx="PPT">
                                        <p:cTn id="23" dur="500" autoRev="1" fill="hold">
                                          <p:stCondLst>
                                            <p:cond delay="0"/>
                                          </p:stCondLst>
                                        </p:cTn>
                                        <p:tgtEl>
                                          <p:spTgt spid="10"/>
                                        </p:tgtEl>
                                        <p:attrNameLst>
                                          <p:attrName>ppt_w</p:attrName>
                                        </p:attrNameLst>
                                      </p:cBhvr>
                                    </p:anim>
                                    <p:anim by="(#ppt_w*0.50)" calcmode="lin" valueType="num">
                                      <p:cBhvr>
                                        <p:cTn id="24" dur="500" decel="50000" autoRev="1" fill="hold">
                                          <p:stCondLst>
                                            <p:cond delay="0"/>
                                          </p:stCondLst>
                                        </p:cTn>
                                        <p:tgtEl>
                                          <p:spTgt spid="10"/>
                                        </p:tgtEl>
                                        <p:attrNameLst>
                                          <p:attrName>ppt_x</p:attrName>
                                        </p:attrNameLst>
                                      </p:cBhvr>
                                    </p:anim>
                                    <p:anim from="(-#ppt_h/2)" to="(#ppt_y)" calcmode="lin" valueType="num">
                                      <p:cBhvr>
                                        <p:cTn id="25" dur="1000" fill="hold">
                                          <p:stCondLst>
                                            <p:cond delay="0"/>
                                          </p:stCondLst>
                                        </p:cTn>
                                        <p:tgtEl>
                                          <p:spTgt spid="10"/>
                                        </p:tgtEl>
                                        <p:attrNameLst>
                                          <p:attrName>ppt_y</p:attrName>
                                        </p:attrNameLst>
                                      </p:cBhvr>
                                    </p:anim>
                                    <p:animRot by="21600000">
                                      <p:cBhvr>
                                        <p:cTn id="26"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صورة 4">
            <a:extLst>
              <a:ext uri="{FF2B5EF4-FFF2-40B4-BE49-F238E27FC236}">
                <a16:creationId xmlns:a16="http://schemas.microsoft.com/office/drawing/2014/main" id="{28D99B13-C235-EE4F-B03D-280BE92421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15462"/>
            <a:ext cx="9144000"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عنصر نائب لرقم الشريحة 1">
            <a:extLst>
              <a:ext uri="{FF2B5EF4-FFF2-40B4-BE49-F238E27FC236}">
                <a16:creationId xmlns:a16="http://schemas.microsoft.com/office/drawing/2014/main" id="{D5C36E41-EC7B-1041-9A1D-D4BCFE6B34F0}"/>
              </a:ext>
            </a:extLst>
          </p:cNvPr>
          <p:cNvSpPr>
            <a:spLocks noGrp="1"/>
          </p:cNvSpPr>
          <p:nvPr>
            <p:ph type="sldNum" sz="quarter" idx="12"/>
          </p:nvPr>
        </p:nvSpPr>
        <p:spPr>
          <a:xfrm>
            <a:off x="903871" y="6492875"/>
            <a:ext cx="2743200" cy="365125"/>
          </a:xfrm>
        </p:spPr>
        <p:txBody>
          <a:bodyPr/>
          <a:lstStyle/>
          <a:p>
            <a:fld id="{E277FB82-6900-4FF8-BDA9-6B51EE998D2C}" type="slidenum">
              <a:rPr lang="ar-EG" smtClean="0">
                <a:solidFill>
                  <a:schemeClr val="tx1"/>
                </a:solidFill>
              </a:rPr>
              <a:t>359</a:t>
            </a:fld>
            <a:endParaRPr lang="ar-EG"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dissolve/>
        <p:sndAc>
          <p:stSnd>
            <p:snd r:embed="rId2" name="book close.wav"/>
          </p:stSnd>
        </p:sndAc>
      </p:transition>
    </mc:Choice>
    <mc:Fallback xmlns="">
      <p:transition spd="slow">
        <p:dissolve/>
        <p:sndAc>
          <p:stSnd>
            <p:snd r:embed="rId4" name="book close.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زوايا مستديرة 11">
            <a:extLst>
              <a:ext uri="{FF2B5EF4-FFF2-40B4-BE49-F238E27FC236}">
                <a16:creationId xmlns:a16="http://schemas.microsoft.com/office/drawing/2014/main" id="{CD9494CC-01BD-4056-8A18-34DF6CEB5039}"/>
              </a:ext>
            </a:extLst>
          </p:cNvPr>
          <p:cNvSpPr/>
          <p:nvPr/>
        </p:nvSpPr>
        <p:spPr>
          <a:xfrm rot="16200000">
            <a:off x="2955761" y="-2455360"/>
            <a:ext cx="6423381" cy="11686551"/>
          </a:xfrm>
          <a:prstGeom prst="roundRect">
            <a:avLst>
              <a:gd name="adj" fmla="val 5381"/>
            </a:avLst>
          </a:prstGeom>
          <a:solidFill>
            <a:srgbClr val="776383"/>
          </a:solidFill>
          <a:ln>
            <a:noFill/>
          </a:ln>
          <a:effectLst>
            <a:outerShdw blurRad="50800" dist="38100" dir="5400000" algn="t"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grpSp>
        <p:nvGrpSpPr>
          <p:cNvPr id="6" name="مجموعة 5">
            <a:extLst>
              <a:ext uri="{FF2B5EF4-FFF2-40B4-BE49-F238E27FC236}">
                <a16:creationId xmlns:a16="http://schemas.microsoft.com/office/drawing/2014/main" id="{C6A01C9F-C5DA-5347-A84B-F971C0E5D111}"/>
              </a:ext>
            </a:extLst>
          </p:cNvPr>
          <p:cNvGrpSpPr/>
          <p:nvPr/>
        </p:nvGrpSpPr>
        <p:grpSpPr>
          <a:xfrm>
            <a:off x="324175" y="258392"/>
            <a:ext cx="11867825" cy="6423382"/>
            <a:chOff x="760246" y="392652"/>
            <a:chExt cx="11420963" cy="6423382"/>
          </a:xfrm>
        </p:grpSpPr>
        <p:sp>
          <p:nvSpPr>
            <p:cNvPr id="7" name="مستطيل مستدير الزوايا 6">
              <a:extLst>
                <a:ext uri="{FF2B5EF4-FFF2-40B4-BE49-F238E27FC236}">
                  <a16:creationId xmlns:a16="http://schemas.microsoft.com/office/drawing/2014/main" id="{3031575D-A504-F34B-9982-513CE59AAFDB}"/>
                </a:ext>
              </a:extLst>
            </p:cNvPr>
            <p:cNvSpPr/>
            <p:nvPr/>
          </p:nvSpPr>
          <p:spPr>
            <a:xfrm>
              <a:off x="760246" y="392652"/>
              <a:ext cx="11096787" cy="6142407"/>
            </a:xfrm>
            <a:prstGeom prst="roundRect">
              <a:avLst/>
            </a:prstGeom>
            <a:blipFill>
              <a:blip r:embed="rId3"/>
              <a:stretch>
                <a:fillRect/>
              </a:stretch>
            </a:bli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9" name="صورة 8">
              <a:extLst>
                <a:ext uri="{FF2B5EF4-FFF2-40B4-BE49-F238E27FC236}">
                  <a16:creationId xmlns:a16="http://schemas.microsoft.com/office/drawing/2014/main" id="{AE9BD02E-7A89-5640-9988-C9DA36285E9F}"/>
                </a:ext>
              </a:extLst>
            </p:cNvPr>
            <p:cNvPicPr>
              <a:picLocks noChangeAspect="1"/>
            </p:cNvPicPr>
            <p:nvPr/>
          </p:nvPicPr>
          <p:blipFill>
            <a:blip r:embed="rId4">
              <a:alphaModFix amt="35000"/>
            </a:blip>
            <a:stretch>
              <a:fillRect/>
            </a:stretch>
          </p:blipFill>
          <p:spPr>
            <a:xfrm>
              <a:off x="11135153" y="5767882"/>
              <a:ext cx="1046056" cy="1048152"/>
            </a:xfrm>
            <a:prstGeom prst="rect">
              <a:avLst/>
            </a:prstGeom>
          </p:spPr>
        </p:pic>
      </p:grpSp>
      <p:pic>
        <p:nvPicPr>
          <p:cNvPr id="15" name="صورة 14" descr="صورة تحتوي على داخلي, جهاز, أسود, مقياس فكي&#10;&#10;تم إنشاء الوصف تلقائياً">
            <a:extLst>
              <a:ext uri="{FF2B5EF4-FFF2-40B4-BE49-F238E27FC236}">
                <a16:creationId xmlns:a16="http://schemas.microsoft.com/office/drawing/2014/main" id="{77B38BD7-6F4A-4CCC-B7D7-CE5F326D4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197384" y="-4672999"/>
            <a:ext cx="944905" cy="10643356"/>
          </a:xfrm>
          <a:prstGeom prst="rect">
            <a:avLst/>
          </a:prstGeom>
        </p:spPr>
      </p:pic>
      <p:pic>
        <p:nvPicPr>
          <p:cNvPr id="10" name="Picture 6" descr="https://i.pinimg.com/564x/f7/b1/09/f7b1094060ec4e7985a4aac0849e9e9f.jpg">
            <a:extLst>
              <a:ext uri="{FF2B5EF4-FFF2-40B4-BE49-F238E27FC236}">
                <a16:creationId xmlns:a16="http://schemas.microsoft.com/office/drawing/2014/main" id="{A7E94AA6-AE5A-D34D-9DC7-0D8B1B8449F2}"/>
              </a:ext>
            </a:extLst>
          </p:cNvPr>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t="11881" b="13152"/>
          <a:stretch/>
        </p:blipFill>
        <p:spPr bwMode="auto">
          <a:xfrm rot="2225611">
            <a:off x="10683578" y="775804"/>
            <a:ext cx="974153" cy="1023523"/>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B4B6912D-4D0F-394A-84D3-47BF37E57BFF}"/>
              </a:ext>
            </a:extLst>
          </p:cNvPr>
          <p:cNvSpPr/>
          <p:nvPr/>
        </p:nvSpPr>
        <p:spPr>
          <a:xfrm rot="385153">
            <a:off x="10095169" y="1663644"/>
            <a:ext cx="2414610" cy="584775"/>
          </a:xfrm>
          <a:prstGeom prst="rect">
            <a:avLst/>
          </a:prstGeom>
          <a:noFill/>
          <a:ln>
            <a:noFill/>
          </a:ln>
        </p:spPr>
        <p:txBody>
          <a:bodyPr wrap="square" lIns="91440" tIns="45720" rIns="91440" bIns="45720">
            <a:spAutoFit/>
          </a:bodyPr>
          <a:lstStyle/>
          <a:p>
            <a:pPr algn="ctr" defTabSz="914400" rtl="1"/>
            <a:r>
              <a:rPr lang="ar-SA" sz="3200" b="1" dirty="0">
                <a:ln w="9525">
                  <a:solidFill>
                    <a:prstClr val="black"/>
                  </a:solidFill>
                  <a:prstDash val="solid"/>
                </a:ln>
                <a:solidFill>
                  <a:srgbClr val="D58C2E">
                    <a:lumMod val="50000"/>
                  </a:srgbClr>
                </a:solidFill>
                <a:effectLst>
                  <a:outerShdw blurRad="12700" dist="38100" dir="2700000" algn="tl" rotWithShape="0">
                    <a:srgbClr val="C9492C">
                      <a:lumMod val="60000"/>
                      <a:lumOff val="40000"/>
                    </a:srgbClr>
                  </a:outerShdw>
                </a:effectLst>
                <a:latin typeface="Aldhabi" panose="01000000000000000000" pitchFamily="2" charset="-78"/>
                <a:cs typeface="Aldhabi" panose="01000000000000000000" pitchFamily="2" charset="-78"/>
              </a:rPr>
              <a:t>استعد</a:t>
            </a:r>
          </a:p>
        </p:txBody>
      </p:sp>
      <p:pic>
        <p:nvPicPr>
          <p:cNvPr id="13" name="Picture 22">
            <a:extLst>
              <a:ext uri="{FF2B5EF4-FFF2-40B4-BE49-F238E27FC236}">
                <a16:creationId xmlns:a16="http://schemas.microsoft.com/office/drawing/2014/main" id="{9BA444E7-FE2D-3644-8C8C-B3D0F0551C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434" y="1131516"/>
            <a:ext cx="4392613"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3">
            <a:extLst>
              <a:ext uri="{FF2B5EF4-FFF2-40B4-BE49-F238E27FC236}">
                <a16:creationId xmlns:a16="http://schemas.microsoft.com/office/drawing/2014/main" id="{CBAAA2A9-8982-C840-A4FA-EE11206121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1706" y="689643"/>
            <a:ext cx="41894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4">
            <a:extLst>
              <a:ext uri="{FF2B5EF4-FFF2-40B4-BE49-F238E27FC236}">
                <a16:creationId xmlns:a16="http://schemas.microsoft.com/office/drawing/2014/main" id="{75A3699E-2346-864F-BB52-00D4A0E769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96131" y="1605695"/>
            <a:ext cx="3976688"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87">
            <a:extLst>
              <a:ext uri="{FF2B5EF4-FFF2-40B4-BE49-F238E27FC236}">
                <a16:creationId xmlns:a16="http://schemas.microsoft.com/office/drawing/2014/main" id="{3A49D105-3032-8540-8BB9-47858F115BAC}"/>
              </a:ext>
            </a:extLst>
          </p:cNvPr>
          <p:cNvSpPr txBox="1">
            <a:spLocks noChangeArrowheads="1"/>
          </p:cNvSpPr>
          <p:nvPr/>
        </p:nvSpPr>
        <p:spPr bwMode="auto">
          <a:xfrm>
            <a:off x="5926731" y="4214348"/>
            <a:ext cx="57217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B050"/>
                </a:solidFill>
              </a:rPr>
              <a:t>كيف تصف العلاقة بين المستقيمات الرأسية في الشكل ؟</a:t>
            </a:r>
            <a:endParaRPr lang="en-US" altLang="ar-SA" sz="2400" b="1" dirty="0">
              <a:solidFill>
                <a:srgbClr val="00B050"/>
              </a:solidFill>
            </a:endParaRPr>
          </a:p>
        </p:txBody>
      </p:sp>
      <p:sp>
        <p:nvSpPr>
          <p:cNvPr id="18" name="Text Box 87">
            <a:extLst>
              <a:ext uri="{FF2B5EF4-FFF2-40B4-BE49-F238E27FC236}">
                <a16:creationId xmlns:a16="http://schemas.microsoft.com/office/drawing/2014/main" id="{0C2B7D30-58EF-BB47-ABF3-86CC1F894504}"/>
              </a:ext>
            </a:extLst>
          </p:cNvPr>
          <p:cNvSpPr txBox="1">
            <a:spLocks noChangeArrowheads="1"/>
          </p:cNvSpPr>
          <p:nvPr/>
        </p:nvSpPr>
        <p:spPr bwMode="auto">
          <a:xfrm>
            <a:off x="4904840" y="4179133"/>
            <a:ext cx="1044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متوازية </a:t>
            </a:r>
            <a:endParaRPr lang="en-US" altLang="ar-SA" sz="2400" b="1" dirty="0">
              <a:solidFill>
                <a:srgbClr val="002060"/>
              </a:solidFill>
            </a:endParaRPr>
          </a:p>
        </p:txBody>
      </p:sp>
      <p:sp>
        <p:nvSpPr>
          <p:cNvPr id="19" name="Text Box 87">
            <a:extLst>
              <a:ext uri="{FF2B5EF4-FFF2-40B4-BE49-F238E27FC236}">
                <a16:creationId xmlns:a16="http://schemas.microsoft.com/office/drawing/2014/main" id="{53670729-83AE-694C-8FA6-C04D269A75A1}"/>
              </a:ext>
            </a:extLst>
          </p:cNvPr>
          <p:cNvSpPr txBox="1">
            <a:spLocks noChangeArrowheads="1"/>
          </p:cNvSpPr>
          <p:nvPr/>
        </p:nvSpPr>
        <p:spPr bwMode="auto">
          <a:xfrm>
            <a:off x="2679171" y="4177843"/>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وميلها غير معرف </a:t>
            </a:r>
            <a:endParaRPr lang="en-US" altLang="ar-SA" sz="2400" b="1" dirty="0">
              <a:solidFill>
                <a:srgbClr val="002060"/>
              </a:solidFill>
            </a:endParaRPr>
          </a:p>
        </p:txBody>
      </p:sp>
      <p:sp>
        <p:nvSpPr>
          <p:cNvPr id="20" name="Text Box 87">
            <a:extLst>
              <a:ext uri="{FF2B5EF4-FFF2-40B4-BE49-F238E27FC236}">
                <a16:creationId xmlns:a16="http://schemas.microsoft.com/office/drawing/2014/main" id="{C3E9AE0B-8FF2-0546-9BF2-CF923DF3E4A8}"/>
              </a:ext>
            </a:extLst>
          </p:cNvPr>
          <p:cNvSpPr txBox="1">
            <a:spLocks noChangeArrowheads="1"/>
          </p:cNvSpPr>
          <p:nvPr/>
        </p:nvSpPr>
        <p:spPr bwMode="auto">
          <a:xfrm>
            <a:off x="5663618" y="5520954"/>
            <a:ext cx="57217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B050"/>
                </a:solidFill>
              </a:rPr>
              <a:t>كيف تصف العلاقة بين المستقيمات الأفقية في الشكل </a:t>
            </a:r>
            <a:r>
              <a:rPr lang="ar-SA" altLang="ar-SA" sz="2400" b="1" dirty="0">
                <a:solidFill>
                  <a:srgbClr val="002060"/>
                </a:solidFill>
              </a:rPr>
              <a:t>؟</a:t>
            </a:r>
            <a:endParaRPr lang="en-US" altLang="ar-SA" sz="2400" b="1" dirty="0">
              <a:solidFill>
                <a:srgbClr val="002060"/>
              </a:solidFill>
            </a:endParaRPr>
          </a:p>
        </p:txBody>
      </p:sp>
      <p:sp>
        <p:nvSpPr>
          <p:cNvPr id="21" name="Text Box 87">
            <a:extLst>
              <a:ext uri="{FF2B5EF4-FFF2-40B4-BE49-F238E27FC236}">
                <a16:creationId xmlns:a16="http://schemas.microsoft.com/office/drawing/2014/main" id="{99A1262E-5401-7F48-A4C9-A2BB7C384C39}"/>
              </a:ext>
            </a:extLst>
          </p:cNvPr>
          <p:cNvSpPr txBox="1">
            <a:spLocks noChangeArrowheads="1"/>
          </p:cNvSpPr>
          <p:nvPr/>
        </p:nvSpPr>
        <p:spPr bwMode="auto">
          <a:xfrm>
            <a:off x="4891706" y="5524129"/>
            <a:ext cx="1044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متوازية </a:t>
            </a:r>
            <a:endParaRPr lang="en-US" altLang="ar-SA" sz="2400" b="1" dirty="0">
              <a:solidFill>
                <a:srgbClr val="002060"/>
              </a:solidFill>
            </a:endParaRPr>
          </a:p>
        </p:txBody>
      </p:sp>
      <p:sp>
        <p:nvSpPr>
          <p:cNvPr id="22" name="Text Box 87">
            <a:extLst>
              <a:ext uri="{FF2B5EF4-FFF2-40B4-BE49-F238E27FC236}">
                <a16:creationId xmlns:a16="http://schemas.microsoft.com/office/drawing/2014/main" id="{545479E4-3AE9-0E42-95B3-252CC1A3DA9E}"/>
              </a:ext>
            </a:extLst>
          </p:cNvPr>
          <p:cNvSpPr txBox="1">
            <a:spLocks noChangeArrowheads="1"/>
          </p:cNvSpPr>
          <p:nvPr/>
        </p:nvSpPr>
        <p:spPr bwMode="auto">
          <a:xfrm>
            <a:off x="2804143" y="5524129"/>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ولها الميل نفسه</a:t>
            </a:r>
            <a:endParaRPr lang="en-US" altLang="ar-SA" sz="2400" b="1">
              <a:solidFill>
                <a:srgbClr val="002060"/>
              </a:solidFill>
            </a:endParaRPr>
          </a:p>
        </p:txBody>
      </p:sp>
      <p:sp>
        <p:nvSpPr>
          <p:cNvPr id="2" name="عنصر نائب لرقم الشريحة 1">
            <a:extLst>
              <a:ext uri="{FF2B5EF4-FFF2-40B4-BE49-F238E27FC236}">
                <a16:creationId xmlns:a16="http://schemas.microsoft.com/office/drawing/2014/main" id="{E34CA4E9-D5DA-F649-AD26-20D3D0B748DF}"/>
              </a:ext>
            </a:extLst>
          </p:cNvPr>
          <p:cNvSpPr>
            <a:spLocks noGrp="1"/>
          </p:cNvSpPr>
          <p:nvPr>
            <p:ph type="sldNum" sz="quarter" idx="12"/>
          </p:nvPr>
        </p:nvSpPr>
        <p:spPr>
          <a:xfrm>
            <a:off x="915318" y="5959742"/>
            <a:ext cx="2743200" cy="365125"/>
          </a:xfrm>
        </p:spPr>
        <p:txBody>
          <a:bodyPr/>
          <a:lstStyle/>
          <a:p>
            <a:fld id="{E277FB82-6900-4FF8-BDA9-6B51EE998D2C}" type="slidenum">
              <a:rPr lang="ar-EG" smtClean="0">
                <a:solidFill>
                  <a:schemeClr val="tx1"/>
                </a:solidFill>
              </a:rPr>
              <a:t>360</a:t>
            </a:fld>
            <a:endParaRPr lang="ar-EG" dirty="0">
              <a:solidFill>
                <a:schemeClr val="tx1"/>
              </a:solidFill>
            </a:endParaRPr>
          </a:p>
        </p:txBody>
      </p:sp>
    </p:spTree>
    <p:extLst>
      <p:ext uri="{BB962C8B-B14F-4D97-AF65-F5344CB8AC3E}">
        <p14:creationId xmlns:p14="http://schemas.microsoft.com/office/powerpoint/2010/main" val="1304593230"/>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book close.wav"/>
          </p:stSnd>
        </p:sndAc>
      </p:transition>
    </mc:Choice>
    <mc:Fallback xmlns="">
      <p:transition spd="slow">
        <p:dissolve/>
        <p:sndAc>
          <p:stSnd>
            <p:snd r:embed="rId10" name="book clo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ppt_x</p:attrName>
                                        </p:attrNameLst>
                                      </p:cBhvr>
                                      <p:tavLst>
                                        <p:tav tm="0">
                                          <p:val>
                                            <p:strVal val="#ppt_x-.2"/>
                                          </p:val>
                                        </p:tav>
                                        <p:tav tm="100000">
                                          <p:val>
                                            <p:strVal val="#ppt_x"/>
                                          </p:val>
                                        </p:tav>
                                      </p:tavLst>
                                    </p:anim>
                                    <p:anim calcmode="lin" valueType="num">
                                      <p:cBhvr>
                                        <p:cTn id="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
                                        </p:tgtEl>
                                      </p:cBhvr>
                                    </p:animEffect>
                                  </p:childTnLst>
                                </p:cTn>
                              </p:par>
                              <p:par>
                                <p:cTn id="10" presetID="3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800" decel="100000"/>
                                        <p:tgtEl>
                                          <p:spTgt spid="13"/>
                                        </p:tgtEl>
                                      </p:cBhvr>
                                    </p:animEffect>
                                    <p:anim calcmode="lin" valueType="num">
                                      <p:cBhvr>
                                        <p:cTn id="13" dur="800" decel="100000" fill="hold"/>
                                        <p:tgtEl>
                                          <p:spTgt spid="13"/>
                                        </p:tgtEl>
                                        <p:attrNameLst>
                                          <p:attrName>style.rotation</p:attrName>
                                        </p:attrNameLst>
                                      </p:cBhvr>
                                      <p:tavLst>
                                        <p:tav tm="0">
                                          <p:val>
                                            <p:fltVal val="-90"/>
                                          </p:val>
                                        </p:tav>
                                        <p:tav tm="100000">
                                          <p:val>
                                            <p:fltVal val="0"/>
                                          </p:val>
                                        </p:tav>
                                      </p:tavLst>
                                    </p:anim>
                                    <p:anim calcmode="lin" valueType="num">
                                      <p:cBhvr>
                                        <p:cTn id="14" dur="800" decel="100000" fill="hold"/>
                                        <p:tgtEl>
                                          <p:spTgt spid="13"/>
                                        </p:tgtEl>
                                        <p:attrNameLst>
                                          <p:attrName>ppt_x</p:attrName>
                                        </p:attrNameLst>
                                      </p:cBhvr>
                                      <p:tavLst>
                                        <p:tav tm="0">
                                          <p:val>
                                            <p:strVal val="#ppt_x+0.4"/>
                                          </p:val>
                                        </p:tav>
                                        <p:tav tm="100000">
                                          <p:val>
                                            <p:strVal val="#ppt_x-0.05"/>
                                          </p:val>
                                        </p:tav>
                                      </p:tavLst>
                                    </p:anim>
                                    <p:anim calcmode="lin" valueType="num">
                                      <p:cBhvr>
                                        <p:cTn id="15" dur="800" decel="100000" fill="hold"/>
                                        <p:tgtEl>
                                          <p:spTgt spid="13"/>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ppt_x</p:attrName>
                                        </p:attrNameLst>
                                      </p:cBhvr>
                                      <p:tavLst>
                                        <p:tav tm="0">
                                          <p:val>
                                            <p:strVal val="#ppt_x-.2"/>
                                          </p:val>
                                        </p:tav>
                                        <p:tav tm="100000">
                                          <p:val>
                                            <p:strVal val="#ppt_x"/>
                                          </p:val>
                                        </p:tav>
                                      </p:tavLst>
                                    </p:anim>
                                    <p:anim calcmode="lin" valueType="num">
                                      <p:cBhvr>
                                        <p:cTn id="2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800" decel="100000"/>
                                        <p:tgtEl>
                                          <p:spTgt spid="18"/>
                                        </p:tgtEl>
                                      </p:cBhvr>
                                    </p:animEffect>
                                    <p:anim calcmode="lin" valueType="num">
                                      <p:cBhvr>
                                        <p:cTn id="30" dur="800" decel="100000" fill="hold"/>
                                        <p:tgtEl>
                                          <p:spTgt spid="18"/>
                                        </p:tgtEl>
                                        <p:attrNameLst>
                                          <p:attrName>style.rotation</p:attrName>
                                        </p:attrNameLst>
                                      </p:cBhvr>
                                      <p:tavLst>
                                        <p:tav tm="0">
                                          <p:val>
                                            <p:fltVal val="-90"/>
                                          </p:val>
                                        </p:tav>
                                        <p:tav tm="100000">
                                          <p:val>
                                            <p:fltVal val="0"/>
                                          </p:val>
                                        </p:tav>
                                      </p:tavLst>
                                    </p:anim>
                                    <p:anim calcmode="lin" valueType="num">
                                      <p:cBhvr>
                                        <p:cTn id="31" dur="800" decel="100000" fill="hold"/>
                                        <p:tgtEl>
                                          <p:spTgt spid="18"/>
                                        </p:tgtEl>
                                        <p:attrNameLst>
                                          <p:attrName>ppt_x</p:attrName>
                                        </p:attrNameLst>
                                      </p:cBhvr>
                                      <p:tavLst>
                                        <p:tav tm="0">
                                          <p:val>
                                            <p:strVal val="#ppt_x+0.4"/>
                                          </p:val>
                                        </p:tav>
                                        <p:tav tm="100000">
                                          <p:val>
                                            <p:strVal val="#ppt_x-0.05"/>
                                          </p:val>
                                        </p:tav>
                                      </p:tavLst>
                                    </p:anim>
                                    <p:anim calcmode="lin" valueType="num">
                                      <p:cBhvr>
                                        <p:cTn id="32" dur="800" decel="100000" fill="hold"/>
                                        <p:tgtEl>
                                          <p:spTgt spid="18"/>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9"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1000" fill="hold"/>
                                        <p:tgtEl>
                                          <p:spTgt spid="19"/>
                                        </p:tgtEl>
                                        <p:attrNameLst>
                                          <p:attrName>ppt_x</p:attrName>
                                        </p:attrNameLst>
                                      </p:cBhvr>
                                      <p:tavLst>
                                        <p:tav tm="0">
                                          <p:val>
                                            <p:strVal val="#ppt_x-.2"/>
                                          </p:val>
                                        </p:tav>
                                        <p:tav tm="100000">
                                          <p:val>
                                            <p:strVal val="#ppt_x"/>
                                          </p:val>
                                        </p:tav>
                                      </p:tavLst>
                                    </p:anim>
                                    <p:anim calcmode="lin" valueType="num">
                                      <p:cBhvr>
                                        <p:cTn id="40"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41" dur="10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9"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1000" fill="hold"/>
                                        <p:tgtEl>
                                          <p:spTgt spid="20"/>
                                        </p:tgtEl>
                                        <p:attrNameLst>
                                          <p:attrName>ppt_x</p:attrName>
                                        </p:attrNameLst>
                                      </p:cBhvr>
                                      <p:tavLst>
                                        <p:tav tm="0">
                                          <p:val>
                                            <p:strVal val="#ppt_x-.2"/>
                                          </p:val>
                                        </p:tav>
                                        <p:tav tm="100000">
                                          <p:val>
                                            <p:strVal val="#ppt_x"/>
                                          </p:val>
                                        </p:tav>
                                      </p:tavLst>
                                    </p:anim>
                                    <p:anim calcmode="lin" valueType="num">
                                      <p:cBhvr>
                                        <p:cTn id="47"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48" dur="10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30"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800" decel="100000"/>
                                        <p:tgtEl>
                                          <p:spTgt spid="21"/>
                                        </p:tgtEl>
                                      </p:cBhvr>
                                    </p:animEffect>
                                    <p:anim calcmode="lin" valueType="num">
                                      <p:cBhvr>
                                        <p:cTn id="54" dur="800" decel="100000" fill="hold"/>
                                        <p:tgtEl>
                                          <p:spTgt spid="21"/>
                                        </p:tgtEl>
                                        <p:attrNameLst>
                                          <p:attrName>style.rotation</p:attrName>
                                        </p:attrNameLst>
                                      </p:cBhvr>
                                      <p:tavLst>
                                        <p:tav tm="0">
                                          <p:val>
                                            <p:fltVal val="-90"/>
                                          </p:val>
                                        </p:tav>
                                        <p:tav tm="100000">
                                          <p:val>
                                            <p:fltVal val="0"/>
                                          </p:val>
                                        </p:tav>
                                      </p:tavLst>
                                    </p:anim>
                                    <p:anim calcmode="lin" valueType="num">
                                      <p:cBhvr>
                                        <p:cTn id="55" dur="800" decel="100000" fill="hold"/>
                                        <p:tgtEl>
                                          <p:spTgt spid="21"/>
                                        </p:tgtEl>
                                        <p:attrNameLst>
                                          <p:attrName>ppt_x</p:attrName>
                                        </p:attrNameLst>
                                      </p:cBhvr>
                                      <p:tavLst>
                                        <p:tav tm="0">
                                          <p:val>
                                            <p:strVal val="#ppt_x+0.4"/>
                                          </p:val>
                                        </p:tav>
                                        <p:tav tm="100000">
                                          <p:val>
                                            <p:strVal val="#ppt_x-0.05"/>
                                          </p:val>
                                        </p:tav>
                                      </p:tavLst>
                                    </p:anim>
                                    <p:anim calcmode="lin" valueType="num">
                                      <p:cBhvr>
                                        <p:cTn id="56" dur="800" decel="100000" fill="hold"/>
                                        <p:tgtEl>
                                          <p:spTgt spid="21"/>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p:cTn id="63" dur="1000" fill="hold"/>
                                        <p:tgtEl>
                                          <p:spTgt spid="22"/>
                                        </p:tgtEl>
                                        <p:attrNameLst>
                                          <p:attrName>ppt_x</p:attrName>
                                        </p:attrNameLst>
                                      </p:cBhvr>
                                      <p:tavLst>
                                        <p:tav tm="0">
                                          <p:val>
                                            <p:strVal val="#ppt_x-.2"/>
                                          </p:val>
                                        </p:tav>
                                        <p:tav tm="100000">
                                          <p:val>
                                            <p:strVal val="#ppt_x"/>
                                          </p:val>
                                        </p:tav>
                                      </p:tavLst>
                                    </p:anim>
                                    <p:anim calcmode="lin" valueType="num">
                                      <p:cBhvr>
                                        <p:cTn id="64"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6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زوايا مستديرة 11">
            <a:extLst>
              <a:ext uri="{FF2B5EF4-FFF2-40B4-BE49-F238E27FC236}">
                <a16:creationId xmlns:a16="http://schemas.microsoft.com/office/drawing/2014/main" id="{CD9494CC-01BD-4056-8A18-34DF6CEB5039}"/>
              </a:ext>
            </a:extLst>
          </p:cNvPr>
          <p:cNvSpPr/>
          <p:nvPr/>
        </p:nvSpPr>
        <p:spPr>
          <a:xfrm rot="16200000">
            <a:off x="2955761" y="-2455360"/>
            <a:ext cx="6423381" cy="11686551"/>
          </a:xfrm>
          <a:prstGeom prst="roundRect">
            <a:avLst>
              <a:gd name="adj" fmla="val 5381"/>
            </a:avLst>
          </a:prstGeom>
          <a:solidFill>
            <a:srgbClr val="776383"/>
          </a:solidFill>
          <a:ln>
            <a:noFill/>
          </a:ln>
          <a:effectLst>
            <a:outerShdw blurRad="50800" dist="38100" dir="5400000" algn="t"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grpSp>
        <p:nvGrpSpPr>
          <p:cNvPr id="6" name="مجموعة 5">
            <a:extLst>
              <a:ext uri="{FF2B5EF4-FFF2-40B4-BE49-F238E27FC236}">
                <a16:creationId xmlns:a16="http://schemas.microsoft.com/office/drawing/2014/main" id="{C6A01C9F-C5DA-5347-A84B-F971C0E5D111}"/>
              </a:ext>
            </a:extLst>
          </p:cNvPr>
          <p:cNvGrpSpPr/>
          <p:nvPr/>
        </p:nvGrpSpPr>
        <p:grpSpPr>
          <a:xfrm>
            <a:off x="324175" y="258392"/>
            <a:ext cx="11867825" cy="6423382"/>
            <a:chOff x="760246" y="392652"/>
            <a:chExt cx="11420963" cy="6423382"/>
          </a:xfrm>
        </p:grpSpPr>
        <p:sp>
          <p:nvSpPr>
            <p:cNvPr id="7" name="مستطيل مستدير الزوايا 6">
              <a:extLst>
                <a:ext uri="{FF2B5EF4-FFF2-40B4-BE49-F238E27FC236}">
                  <a16:creationId xmlns:a16="http://schemas.microsoft.com/office/drawing/2014/main" id="{3031575D-A504-F34B-9982-513CE59AAFDB}"/>
                </a:ext>
              </a:extLst>
            </p:cNvPr>
            <p:cNvSpPr/>
            <p:nvPr/>
          </p:nvSpPr>
          <p:spPr>
            <a:xfrm>
              <a:off x="760246" y="392652"/>
              <a:ext cx="11096787" cy="6142407"/>
            </a:xfrm>
            <a:prstGeom prst="roundRect">
              <a:avLst/>
            </a:prstGeom>
            <a:blipFill>
              <a:blip r:embed="rId3"/>
              <a:stretch>
                <a:fillRect/>
              </a:stretch>
            </a:bli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9" name="صورة 8">
              <a:extLst>
                <a:ext uri="{FF2B5EF4-FFF2-40B4-BE49-F238E27FC236}">
                  <a16:creationId xmlns:a16="http://schemas.microsoft.com/office/drawing/2014/main" id="{AE9BD02E-7A89-5640-9988-C9DA36285E9F}"/>
                </a:ext>
              </a:extLst>
            </p:cNvPr>
            <p:cNvPicPr>
              <a:picLocks noChangeAspect="1"/>
            </p:cNvPicPr>
            <p:nvPr/>
          </p:nvPicPr>
          <p:blipFill>
            <a:blip r:embed="rId4">
              <a:alphaModFix amt="35000"/>
            </a:blip>
            <a:stretch>
              <a:fillRect/>
            </a:stretch>
          </p:blipFill>
          <p:spPr>
            <a:xfrm>
              <a:off x="11135153" y="5767882"/>
              <a:ext cx="1046056" cy="1048152"/>
            </a:xfrm>
            <a:prstGeom prst="rect">
              <a:avLst/>
            </a:prstGeom>
          </p:spPr>
        </p:pic>
      </p:grpSp>
      <p:pic>
        <p:nvPicPr>
          <p:cNvPr id="15" name="صورة 14" descr="صورة تحتوي على داخلي, جهاز, أسود, مقياس فكي&#10;&#10;تم إنشاء الوصف تلقائياً">
            <a:extLst>
              <a:ext uri="{FF2B5EF4-FFF2-40B4-BE49-F238E27FC236}">
                <a16:creationId xmlns:a16="http://schemas.microsoft.com/office/drawing/2014/main" id="{77B38BD7-6F4A-4CCC-B7D7-CE5F326D4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197384" y="-4672999"/>
            <a:ext cx="944905" cy="10643356"/>
          </a:xfrm>
          <a:prstGeom prst="rect">
            <a:avLst/>
          </a:prstGeom>
        </p:spPr>
      </p:pic>
      <p:pic>
        <p:nvPicPr>
          <p:cNvPr id="10" name="Picture 6" descr="https://i.pinimg.com/564x/f7/b1/09/f7b1094060ec4e7985a4aac0849e9e9f.jpg">
            <a:extLst>
              <a:ext uri="{FF2B5EF4-FFF2-40B4-BE49-F238E27FC236}">
                <a16:creationId xmlns:a16="http://schemas.microsoft.com/office/drawing/2014/main" id="{A7E94AA6-AE5A-D34D-9DC7-0D8B1B8449F2}"/>
              </a:ext>
            </a:extLst>
          </p:cNvPr>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t="11881" b="13152"/>
          <a:stretch/>
        </p:blipFill>
        <p:spPr bwMode="auto">
          <a:xfrm rot="2225611">
            <a:off x="10836087" y="366255"/>
            <a:ext cx="974153" cy="1023523"/>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B4B6912D-4D0F-394A-84D3-47BF37E57BFF}"/>
              </a:ext>
            </a:extLst>
          </p:cNvPr>
          <p:cNvSpPr/>
          <p:nvPr/>
        </p:nvSpPr>
        <p:spPr>
          <a:xfrm rot="385153">
            <a:off x="9910626" y="1270486"/>
            <a:ext cx="2414610" cy="584775"/>
          </a:xfrm>
          <a:prstGeom prst="rect">
            <a:avLst/>
          </a:prstGeom>
          <a:noFill/>
          <a:ln>
            <a:noFill/>
          </a:ln>
        </p:spPr>
        <p:txBody>
          <a:bodyPr wrap="square" lIns="91440" tIns="45720" rIns="91440" bIns="45720">
            <a:spAutoFit/>
          </a:bodyPr>
          <a:lstStyle/>
          <a:p>
            <a:pPr algn="ctr" defTabSz="914400" rtl="1"/>
            <a:r>
              <a:rPr lang="ar-SA" sz="3200" b="1" dirty="0">
                <a:ln w="9525">
                  <a:solidFill>
                    <a:prstClr val="black"/>
                  </a:solidFill>
                  <a:prstDash val="solid"/>
                </a:ln>
                <a:solidFill>
                  <a:srgbClr val="D58C2E">
                    <a:lumMod val="50000"/>
                  </a:srgbClr>
                </a:solidFill>
                <a:effectLst>
                  <a:outerShdw blurRad="12700" dist="38100" dir="2700000" algn="tl" rotWithShape="0">
                    <a:srgbClr val="C9492C">
                      <a:lumMod val="60000"/>
                      <a:lumOff val="40000"/>
                    </a:srgbClr>
                  </a:outerShdw>
                </a:effectLst>
                <a:latin typeface="Aldhabi" panose="01000000000000000000" pitchFamily="2" charset="-78"/>
                <a:cs typeface="Aldhabi" panose="01000000000000000000" pitchFamily="2" charset="-78"/>
              </a:rPr>
              <a:t>مفهوم</a:t>
            </a:r>
          </a:p>
        </p:txBody>
      </p:sp>
      <p:grpSp>
        <p:nvGrpSpPr>
          <p:cNvPr id="13" name="Group 98">
            <a:extLst>
              <a:ext uri="{FF2B5EF4-FFF2-40B4-BE49-F238E27FC236}">
                <a16:creationId xmlns:a16="http://schemas.microsoft.com/office/drawing/2014/main" id="{DE3ED332-64C4-F643-A13F-C7D66EC400D8}"/>
              </a:ext>
            </a:extLst>
          </p:cNvPr>
          <p:cNvGrpSpPr>
            <a:grpSpLocks/>
          </p:cNvGrpSpPr>
          <p:nvPr/>
        </p:nvGrpSpPr>
        <p:grpSpPr bwMode="auto">
          <a:xfrm>
            <a:off x="1529133" y="1900416"/>
            <a:ext cx="4392613" cy="4321175"/>
            <a:chOff x="476" y="1657"/>
            <a:chExt cx="2317" cy="2317"/>
          </a:xfrm>
        </p:grpSpPr>
        <p:sp>
          <p:nvSpPr>
            <p:cNvPr id="14" name="Line 99">
              <a:extLst>
                <a:ext uri="{FF2B5EF4-FFF2-40B4-BE49-F238E27FC236}">
                  <a16:creationId xmlns:a16="http://schemas.microsoft.com/office/drawing/2014/main" id="{C41490A6-0CE8-654A-98C2-4314DC47CF9A}"/>
                </a:ext>
              </a:extLst>
            </p:cNvPr>
            <p:cNvSpPr>
              <a:spLocks noChangeShapeType="1"/>
            </p:cNvSpPr>
            <p:nvPr/>
          </p:nvSpPr>
          <p:spPr bwMode="auto">
            <a:xfrm>
              <a:off x="1635" y="1657"/>
              <a:ext cx="0" cy="2317"/>
            </a:xfrm>
            <a:prstGeom prst="line">
              <a:avLst/>
            </a:prstGeom>
            <a:noFill/>
            <a:ln w="2857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ar-SA"/>
            </a:p>
          </p:txBody>
        </p:sp>
        <p:sp>
          <p:nvSpPr>
            <p:cNvPr id="16" name="Line 100">
              <a:extLst>
                <a:ext uri="{FF2B5EF4-FFF2-40B4-BE49-F238E27FC236}">
                  <a16:creationId xmlns:a16="http://schemas.microsoft.com/office/drawing/2014/main" id="{F2EFD058-A3D2-A947-979B-0BE4FC65E7E8}"/>
                </a:ext>
              </a:extLst>
            </p:cNvPr>
            <p:cNvSpPr>
              <a:spLocks noChangeShapeType="1"/>
            </p:cNvSpPr>
            <p:nvPr/>
          </p:nvSpPr>
          <p:spPr bwMode="auto">
            <a:xfrm flipH="1">
              <a:off x="476" y="2816"/>
              <a:ext cx="2317" cy="0"/>
            </a:xfrm>
            <a:prstGeom prst="line">
              <a:avLst/>
            </a:prstGeom>
            <a:noFill/>
            <a:ln w="2857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ar-SA"/>
            </a:p>
          </p:txBody>
        </p:sp>
        <p:sp>
          <p:nvSpPr>
            <p:cNvPr id="17" name="Rectangle 101">
              <a:extLst>
                <a:ext uri="{FF2B5EF4-FFF2-40B4-BE49-F238E27FC236}">
                  <a16:creationId xmlns:a16="http://schemas.microsoft.com/office/drawing/2014/main" id="{7F271C1C-CDAC-6043-98C7-29A54E36DE26}"/>
                </a:ext>
              </a:extLst>
            </p:cNvPr>
            <p:cNvSpPr>
              <a:spLocks noChangeArrowheads="1"/>
            </p:cNvSpPr>
            <p:nvPr/>
          </p:nvSpPr>
          <p:spPr bwMode="auto">
            <a:xfrm>
              <a:off x="476" y="1657"/>
              <a:ext cx="2317" cy="2317"/>
            </a:xfrm>
            <a:prstGeom prst="rect">
              <a:avLst/>
            </a:prstGeom>
            <a:noFill/>
            <a:ln w="1905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p>
          </p:txBody>
        </p:sp>
        <p:sp>
          <p:nvSpPr>
            <p:cNvPr id="18" name="Line 102">
              <a:extLst>
                <a:ext uri="{FF2B5EF4-FFF2-40B4-BE49-F238E27FC236}">
                  <a16:creationId xmlns:a16="http://schemas.microsoft.com/office/drawing/2014/main" id="{0E736E87-8193-BF4B-AE3A-78F7C9065116}"/>
                </a:ext>
              </a:extLst>
            </p:cNvPr>
            <p:cNvSpPr>
              <a:spLocks noChangeShapeType="1"/>
            </p:cNvSpPr>
            <p:nvPr/>
          </p:nvSpPr>
          <p:spPr bwMode="auto">
            <a:xfrm>
              <a:off x="2648"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19" name="Line 103">
              <a:extLst>
                <a:ext uri="{FF2B5EF4-FFF2-40B4-BE49-F238E27FC236}">
                  <a16:creationId xmlns:a16="http://schemas.microsoft.com/office/drawing/2014/main" id="{7F735BF8-8FBD-AF4A-AFAB-8D07049D48E8}"/>
                </a:ext>
              </a:extLst>
            </p:cNvPr>
            <p:cNvSpPr>
              <a:spLocks noChangeShapeType="1"/>
            </p:cNvSpPr>
            <p:nvPr/>
          </p:nvSpPr>
          <p:spPr bwMode="auto">
            <a:xfrm>
              <a:off x="2503"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20" name="Line 104">
              <a:extLst>
                <a:ext uri="{FF2B5EF4-FFF2-40B4-BE49-F238E27FC236}">
                  <a16:creationId xmlns:a16="http://schemas.microsoft.com/office/drawing/2014/main" id="{7D560CF5-4AA1-0E41-BFF1-E37C8D75AC5E}"/>
                </a:ext>
              </a:extLst>
            </p:cNvPr>
            <p:cNvSpPr>
              <a:spLocks noChangeShapeType="1"/>
            </p:cNvSpPr>
            <p:nvPr/>
          </p:nvSpPr>
          <p:spPr bwMode="auto">
            <a:xfrm>
              <a:off x="2359"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21" name="Line 105">
              <a:extLst>
                <a:ext uri="{FF2B5EF4-FFF2-40B4-BE49-F238E27FC236}">
                  <a16:creationId xmlns:a16="http://schemas.microsoft.com/office/drawing/2014/main" id="{912E0764-732B-7C48-8960-73BAEC5F66B8}"/>
                </a:ext>
              </a:extLst>
            </p:cNvPr>
            <p:cNvSpPr>
              <a:spLocks noChangeShapeType="1"/>
            </p:cNvSpPr>
            <p:nvPr/>
          </p:nvSpPr>
          <p:spPr bwMode="auto">
            <a:xfrm>
              <a:off x="2214"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22" name="Line 106">
              <a:extLst>
                <a:ext uri="{FF2B5EF4-FFF2-40B4-BE49-F238E27FC236}">
                  <a16:creationId xmlns:a16="http://schemas.microsoft.com/office/drawing/2014/main" id="{EC35B511-AFBB-AA44-9AD9-CEA9BCAAFA52}"/>
                </a:ext>
              </a:extLst>
            </p:cNvPr>
            <p:cNvSpPr>
              <a:spLocks noChangeShapeType="1"/>
            </p:cNvSpPr>
            <p:nvPr/>
          </p:nvSpPr>
          <p:spPr bwMode="auto">
            <a:xfrm>
              <a:off x="2069"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23" name="Line 107">
              <a:extLst>
                <a:ext uri="{FF2B5EF4-FFF2-40B4-BE49-F238E27FC236}">
                  <a16:creationId xmlns:a16="http://schemas.microsoft.com/office/drawing/2014/main" id="{FDE037C9-8F51-784E-9762-DB9ACF753089}"/>
                </a:ext>
              </a:extLst>
            </p:cNvPr>
            <p:cNvSpPr>
              <a:spLocks noChangeShapeType="1"/>
            </p:cNvSpPr>
            <p:nvPr/>
          </p:nvSpPr>
          <p:spPr bwMode="auto">
            <a:xfrm>
              <a:off x="1924"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24" name="Line 108">
              <a:extLst>
                <a:ext uri="{FF2B5EF4-FFF2-40B4-BE49-F238E27FC236}">
                  <a16:creationId xmlns:a16="http://schemas.microsoft.com/office/drawing/2014/main" id="{F19DFD75-1B87-384F-9620-1956BDF46224}"/>
                </a:ext>
              </a:extLst>
            </p:cNvPr>
            <p:cNvSpPr>
              <a:spLocks noChangeShapeType="1"/>
            </p:cNvSpPr>
            <p:nvPr/>
          </p:nvSpPr>
          <p:spPr bwMode="auto">
            <a:xfrm>
              <a:off x="1779"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25" name="Line 109">
              <a:extLst>
                <a:ext uri="{FF2B5EF4-FFF2-40B4-BE49-F238E27FC236}">
                  <a16:creationId xmlns:a16="http://schemas.microsoft.com/office/drawing/2014/main" id="{8684C81B-C260-994A-9BF7-9EFF5CCFBBCF}"/>
                </a:ext>
              </a:extLst>
            </p:cNvPr>
            <p:cNvSpPr>
              <a:spLocks noChangeShapeType="1"/>
            </p:cNvSpPr>
            <p:nvPr/>
          </p:nvSpPr>
          <p:spPr bwMode="auto">
            <a:xfrm>
              <a:off x="1635" y="1657"/>
              <a:ext cx="0" cy="2317"/>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26" name="Line 110">
              <a:extLst>
                <a:ext uri="{FF2B5EF4-FFF2-40B4-BE49-F238E27FC236}">
                  <a16:creationId xmlns:a16="http://schemas.microsoft.com/office/drawing/2014/main" id="{32070E3D-D010-B843-90C0-61BFA7E92C75}"/>
                </a:ext>
              </a:extLst>
            </p:cNvPr>
            <p:cNvSpPr>
              <a:spLocks noChangeShapeType="1"/>
            </p:cNvSpPr>
            <p:nvPr/>
          </p:nvSpPr>
          <p:spPr bwMode="auto">
            <a:xfrm>
              <a:off x="1490"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27" name="Line 111">
              <a:extLst>
                <a:ext uri="{FF2B5EF4-FFF2-40B4-BE49-F238E27FC236}">
                  <a16:creationId xmlns:a16="http://schemas.microsoft.com/office/drawing/2014/main" id="{0FA2F8FE-BE4A-7145-812F-A0C7E7C6AF1A}"/>
                </a:ext>
              </a:extLst>
            </p:cNvPr>
            <p:cNvSpPr>
              <a:spLocks noChangeShapeType="1"/>
            </p:cNvSpPr>
            <p:nvPr/>
          </p:nvSpPr>
          <p:spPr bwMode="auto">
            <a:xfrm>
              <a:off x="1345"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28" name="Line 112">
              <a:extLst>
                <a:ext uri="{FF2B5EF4-FFF2-40B4-BE49-F238E27FC236}">
                  <a16:creationId xmlns:a16="http://schemas.microsoft.com/office/drawing/2014/main" id="{B72BB1A1-B8A6-894E-98E7-F21CC839C669}"/>
                </a:ext>
              </a:extLst>
            </p:cNvPr>
            <p:cNvSpPr>
              <a:spLocks noChangeShapeType="1"/>
            </p:cNvSpPr>
            <p:nvPr/>
          </p:nvSpPr>
          <p:spPr bwMode="auto">
            <a:xfrm>
              <a:off x="1200"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29" name="Line 113">
              <a:extLst>
                <a:ext uri="{FF2B5EF4-FFF2-40B4-BE49-F238E27FC236}">
                  <a16:creationId xmlns:a16="http://schemas.microsoft.com/office/drawing/2014/main" id="{5F12373F-FFF2-0C4B-A5AA-583388C2B721}"/>
                </a:ext>
              </a:extLst>
            </p:cNvPr>
            <p:cNvSpPr>
              <a:spLocks noChangeShapeType="1"/>
            </p:cNvSpPr>
            <p:nvPr/>
          </p:nvSpPr>
          <p:spPr bwMode="auto">
            <a:xfrm>
              <a:off x="1055"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30" name="Line 114">
              <a:extLst>
                <a:ext uri="{FF2B5EF4-FFF2-40B4-BE49-F238E27FC236}">
                  <a16:creationId xmlns:a16="http://schemas.microsoft.com/office/drawing/2014/main" id="{119A60BC-2E87-5F4D-ACF1-DFB072BF83A1}"/>
                </a:ext>
              </a:extLst>
            </p:cNvPr>
            <p:cNvSpPr>
              <a:spLocks noChangeShapeType="1"/>
            </p:cNvSpPr>
            <p:nvPr/>
          </p:nvSpPr>
          <p:spPr bwMode="auto">
            <a:xfrm>
              <a:off x="910"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31" name="Line 115">
              <a:extLst>
                <a:ext uri="{FF2B5EF4-FFF2-40B4-BE49-F238E27FC236}">
                  <a16:creationId xmlns:a16="http://schemas.microsoft.com/office/drawing/2014/main" id="{4AD61802-6ED6-A94D-A98F-556DFE35BEAB}"/>
                </a:ext>
              </a:extLst>
            </p:cNvPr>
            <p:cNvSpPr>
              <a:spLocks noChangeShapeType="1"/>
            </p:cNvSpPr>
            <p:nvPr/>
          </p:nvSpPr>
          <p:spPr bwMode="auto">
            <a:xfrm>
              <a:off x="766"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32" name="Line 116">
              <a:extLst>
                <a:ext uri="{FF2B5EF4-FFF2-40B4-BE49-F238E27FC236}">
                  <a16:creationId xmlns:a16="http://schemas.microsoft.com/office/drawing/2014/main" id="{F5825B7C-D549-9E4F-BCFF-A54BAC3F93D5}"/>
                </a:ext>
              </a:extLst>
            </p:cNvPr>
            <p:cNvSpPr>
              <a:spLocks noChangeShapeType="1"/>
            </p:cNvSpPr>
            <p:nvPr/>
          </p:nvSpPr>
          <p:spPr bwMode="auto">
            <a:xfrm>
              <a:off x="621" y="1657"/>
              <a:ext cx="0" cy="23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33" name="Line 117">
              <a:extLst>
                <a:ext uri="{FF2B5EF4-FFF2-40B4-BE49-F238E27FC236}">
                  <a16:creationId xmlns:a16="http://schemas.microsoft.com/office/drawing/2014/main" id="{6E067CDE-526B-674D-9A9E-C7BB5BFE19F2}"/>
                </a:ext>
              </a:extLst>
            </p:cNvPr>
            <p:cNvSpPr>
              <a:spLocks noChangeShapeType="1"/>
            </p:cNvSpPr>
            <p:nvPr/>
          </p:nvSpPr>
          <p:spPr bwMode="auto">
            <a:xfrm flipH="1">
              <a:off x="476" y="1802"/>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34" name="Line 118">
              <a:extLst>
                <a:ext uri="{FF2B5EF4-FFF2-40B4-BE49-F238E27FC236}">
                  <a16:creationId xmlns:a16="http://schemas.microsoft.com/office/drawing/2014/main" id="{1822747E-DCF8-BE4C-A14E-CF6FCBF603B7}"/>
                </a:ext>
              </a:extLst>
            </p:cNvPr>
            <p:cNvSpPr>
              <a:spLocks noChangeShapeType="1"/>
            </p:cNvSpPr>
            <p:nvPr/>
          </p:nvSpPr>
          <p:spPr bwMode="auto">
            <a:xfrm flipH="1">
              <a:off x="476" y="1947"/>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35" name="Line 119">
              <a:extLst>
                <a:ext uri="{FF2B5EF4-FFF2-40B4-BE49-F238E27FC236}">
                  <a16:creationId xmlns:a16="http://schemas.microsoft.com/office/drawing/2014/main" id="{AFB2117A-FD6B-5044-A173-299D6B274D78}"/>
                </a:ext>
              </a:extLst>
            </p:cNvPr>
            <p:cNvSpPr>
              <a:spLocks noChangeShapeType="1"/>
            </p:cNvSpPr>
            <p:nvPr/>
          </p:nvSpPr>
          <p:spPr bwMode="auto">
            <a:xfrm flipH="1">
              <a:off x="476" y="2087"/>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36" name="Line 120">
              <a:extLst>
                <a:ext uri="{FF2B5EF4-FFF2-40B4-BE49-F238E27FC236}">
                  <a16:creationId xmlns:a16="http://schemas.microsoft.com/office/drawing/2014/main" id="{45F8BB9B-C53D-F84A-85F2-4321B44BA032}"/>
                </a:ext>
              </a:extLst>
            </p:cNvPr>
            <p:cNvSpPr>
              <a:spLocks noChangeShapeType="1"/>
            </p:cNvSpPr>
            <p:nvPr/>
          </p:nvSpPr>
          <p:spPr bwMode="auto">
            <a:xfrm flipH="1">
              <a:off x="476" y="2236"/>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37" name="Line 121">
              <a:extLst>
                <a:ext uri="{FF2B5EF4-FFF2-40B4-BE49-F238E27FC236}">
                  <a16:creationId xmlns:a16="http://schemas.microsoft.com/office/drawing/2014/main" id="{F15BC92A-220E-E246-B0F5-70F12F7A6662}"/>
                </a:ext>
              </a:extLst>
            </p:cNvPr>
            <p:cNvSpPr>
              <a:spLocks noChangeShapeType="1"/>
            </p:cNvSpPr>
            <p:nvPr/>
          </p:nvSpPr>
          <p:spPr bwMode="auto">
            <a:xfrm flipH="1">
              <a:off x="476" y="2381"/>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38" name="Line 122">
              <a:extLst>
                <a:ext uri="{FF2B5EF4-FFF2-40B4-BE49-F238E27FC236}">
                  <a16:creationId xmlns:a16="http://schemas.microsoft.com/office/drawing/2014/main" id="{41384754-0BB8-924E-8EBC-92DF56E6D414}"/>
                </a:ext>
              </a:extLst>
            </p:cNvPr>
            <p:cNvSpPr>
              <a:spLocks noChangeShapeType="1"/>
            </p:cNvSpPr>
            <p:nvPr/>
          </p:nvSpPr>
          <p:spPr bwMode="auto">
            <a:xfrm flipH="1">
              <a:off x="476" y="2526"/>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39" name="Line 123">
              <a:extLst>
                <a:ext uri="{FF2B5EF4-FFF2-40B4-BE49-F238E27FC236}">
                  <a16:creationId xmlns:a16="http://schemas.microsoft.com/office/drawing/2014/main" id="{2A2331D9-6480-E142-9514-9AEFB775046E}"/>
                </a:ext>
              </a:extLst>
            </p:cNvPr>
            <p:cNvSpPr>
              <a:spLocks noChangeShapeType="1"/>
            </p:cNvSpPr>
            <p:nvPr/>
          </p:nvSpPr>
          <p:spPr bwMode="auto">
            <a:xfrm flipH="1">
              <a:off x="476" y="2671"/>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40" name="Line 124">
              <a:extLst>
                <a:ext uri="{FF2B5EF4-FFF2-40B4-BE49-F238E27FC236}">
                  <a16:creationId xmlns:a16="http://schemas.microsoft.com/office/drawing/2014/main" id="{448DEB90-8857-C349-9ABD-741F9F74B78C}"/>
                </a:ext>
              </a:extLst>
            </p:cNvPr>
            <p:cNvSpPr>
              <a:spLocks noChangeShapeType="1"/>
            </p:cNvSpPr>
            <p:nvPr/>
          </p:nvSpPr>
          <p:spPr bwMode="auto">
            <a:xfrm flipH="1">
              <a:off x="476" y="2811"/>
              <a:ext cx="2317"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41" name="Line 125">
              <a:extLst>
                <a:ext uri="{FF2B5EF4-FFF2-40B4-BE49-F238E27FC236}">
                  <a16:creationId xmlns:a16="http://schemas.microsoft.com/office/drawing/2014/main" id="{708AE8FE-AFD9-DF46-8E25-8D74CB9882B1}"/>
                </a:ext>
              </a:extLst>
            </p:cNvPr>
            <p:cNvSpPr>
              <a:spLocks noChangeShapeType="1"/>
            </p:cNvSpPr>
            <p:nvPr/>
          </p:nvSpPr>
          <p:spPr bwMode="auto">
            <a:xfrm flipH="1">
              <a:off x="476" y="2960"/>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42" name="Line 126">
              <a:extLst>
                <a:ext uri="{FF2B5EF4-FFF2-40B4-BE49-F238E27FC236}">
                  <a16:creationId xmlns:a16="http://schemas.microsoft.com/office/drawing/2014/main" id="{A84B018D-A69D-0E41-9EDA-E4F32CCE9FF2}"/>
                </a:ext>
              </a:extLst>
            </p:cNvPr>
            <p:cNvSpPr>
              <a:spLocks noChangeShapeType="1"/>
            </p:cNvSpPr>
            <p:nvPr/>
          </p:nvSpPr>
          <p:spPr bwMode="auto">
            <a:xfrm flipH="1">
              <a:off x="476" y="3105"/>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43" name="Line 127">
              <a:extLst>
                <a:ext uri="{FF2B5EF4-FFF2-40B4-BE49-F238E27FC236}">
                  <a16:creationId xmlns:a16="http://schemas.microsoft.com/office/drawing/2014/main" id="{94232004-F403-1541-975B-B6907EC627B7}"/>
                </a:ext>
              </a:extLst>
            </p:cNvPr>
            <p:cNvSpPr>
              <a:spLocks noChangeShapeType="1"/>
            </p:cNvSpPr>
            <p:nvPr/>
          </p:nvSpPr>
          <p:spPr bwMode="auto">
            <a:xfrm flipH="1">
              <a:off x="476" y="3246"/>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44" name="Line 128">
              <a:extLst>
                <a:ext uri="{FF2B5EF4-FFF2-40B4-BE49-F238E27FC236}">
                  <a16:creationId xmlns:a16="http://schemas.microsoft.com/office/drawing/2014/main" id="{25E06C02-AB43-164F-BF68-7551C916FF43}"/>
                </a:ext>
              </a:extLst>
            </p:cNvPr>
            <p:cNvSpPr>
              <a:spLocks noChangeShapeType="1"/>
            </p:cNvSpPr>
            <p:nvPr/>
          </p:nvSpPr>
          <p:spPr bwMode="auto">
            <a:xfrm flipH="1">
              <a:off x="476" y="3395"/>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45" name="Line 129">
              <a:extLst>
                <a:ext uri="{FF2B5EF4-FFF2-40B4-BE49-F238E27FC236}">
                  <a16:creationId xmlns:a16="http://schemas.microsoft.com/office/drawing/2014/main" id="{4D644B82-4BB7-FF4D-8AC5-183A3FDBFBE8}"/>
                </a:ext>
              </a:extLst>
            </p:cNvPr>
            <p:cNvSpPr>
              <a:spLocks noChangeShapeType="1"/>
            </p:cNvSpPr>
            <p:nvPr/>
          </p:nvSpPr>
          <p:spPr bwMode="auto">
            <a:xfrm flipH="1">
              <a:off x="476" y="3540"/>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46" name="Line 130">
              <a:extLst>
                <a:ext uri="{FF2B5EF4-FFF2-40B4-BE49-F238E27FC236}">
                  <a16:creationId xmlns:a16="http://schemas.microsoft.com/office/drawing/2014/main" id="{897FC2AF-801E-DA4E-99C7-50D49FE886AB}"/>
                </a:ext>
              </a:extLst>
            </p:cNvPr>
            <p:cNvSpPr>
              <a:spLocks noChangeShapeType="1"/>
            </p:cNvSpPr>
            <p:nvPr/>
          </p:nvSpPr>
          <p:spPr bwMode="auto">
            <a:xfrm flipH="1">
              <a:off x="476" y="3684"/>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sp>
          <p:nvSpPr>
            <p:cNvPr id="47" name="Line 131">
              <a:extLst>
                <a:ext uri="{FF2B5EF4-FFF2-40B4-BE49-F238E27FC236}">
                  <a16:creationId xmlns:a16="http://schemas.microsoft.com/office/drawing/2014/main" id="{FD68573C-1300-C149-AA1F-536D443B8764}"/>
                </a:ext>
              </a:extLst>
            </p:cNvPr>
            <p:cNvSpPr>
              <a:spLocks noChangeShapeType="1"/>
            </p:cNvSpPr>
            <p:nvPr/>
          </p:nvSpPr>
          <p:spPr bwMode="auto">
            <a:xfrm flipH="1">
              <a:off x="476" y="3829"/>
              <a:ext cx="2317"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ar-SA"/>
            </a:p>
          </p:txBody>
        </p:sp>
      </p:grpSp>
      <p:sp>
        <p:nvSpPr>
          <p:cNvPr id="48" name="Line 133">
            <a:extLst>
              <a:ext uri="{FF2B5EF4-FFF2-40B4-BE49-F238E27FC236}">
                <a16:creationId xmlns:a16="http://schemas.microsoft.com/office/drawing/2014/main" id="{6D3830BC-3B0D-4348-97EC-05E6A245A4EE}"/>
              </a:ext>
            </a:extLst>
          </p:cNvPr>
          <p:cNvSpPr>
            <a:spLocks noChangeShapeType="1"/>
          </p:cNvSpPr>
          <p:nvPr/>
        </p:nvSpPr>
        <p:spPr bwMode="auto">
          <a:xfrm flipV="1">
            <a:off x="1348158" y="2684641"/>
            <a:ext cx="4716463" cy="0"/>
          </a:xfrm>
          <a:prstGeom prst="line">
            <a:avLst/>
          </a:prstGeom>
          <a:noFill/>
          <a:ln w="5715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ar-SA"/>
          </a:p>
        </p:txBody>
      </p:sp>
      <p:sp>
        <p:nvSpPr>
          <p:cNvPr id="49" name="AutoShape 153">
            <a:extLst>
              <a:ext uri="{FF2B5EF4-FFF2-40B4-BE49-F238E27FC236}">
                <a16:creationId xmlns:a16="http://schemas.microsoft.com/office/drawing/2014/main" id="{CEE68A78-D7D3-6246-A525-E117F3C386D8}"/>
              </a:ext>
            </a:extLst>
          </p:cNvPr>
          <p:cNvSpPr>
            <a:spLocks noChangeArrowheads="1"/>
          </p:cNvSpPr>
          <p:nvPr/>
        </p:nvSpPr>
        <p:spPr bwMode="auto">
          <a:xfrm>
            <a:off x="3473821" y="711378"/>
            <a:ext cx="1979612" cy="539750"/>
          </a:xfrm>
          <a:prstGeom prst="wedgeRoundRectCallout">
            <a:avLst>
              <a:gd name="adj1" fmla="val -60343"/>
              <a:gd name="adj2" fmla="val 148824"/>
              <a:gd name="adj3" fmla="val 16667"/>
            </a:avLst>
          </a:prstGeom>
          <a:solidFill>
            <a:srgbClr val="E6EAC4"/>
          </a:solidFill>
          <a:ln w="9525">
            <a:solidFill>
              <a:schemeClr val="tx1"/>
            </a:solidFill>
            <a:miter lim="800000"/>
            <a:headEnd/>
            <a:tailEnd/>
          </a:ln>
        </p:spPr>
        <p:txBody>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ar-SA" altLang="ar-SA" sz="2400" b="1"/>
              <a:t>ميله غير معرف</a:t>
            </a:r>
            <a:endParaRPr lang="en-US" altLang="ar-SA" sz="2400" b="1"/>
          </a:p>
        </p:txBody>
      </p:sp>
      <p:pic>
        <p:nvPicPr>
          <p:cNvPr id="50" name="Picture 64">
            <a:extLst>
              <a:ext uri="{FF2B5EF4-FFF2-40B4-BE49-F238E27FC236}">
                <a16:creationId xmlns:a16="http://schemas.microsoft.com/office/drawing/2014/main" id="{515980FE-E8C8-B048-9766-4EBE383DC3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4010" y="1520423"/>
            <a:ext cx="1789112"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Line 133">
            <a:extLst>
              <a:ext uri="{FF2B5EF4-FFF2-40B4-BE49-F238E27FC236}">
                <a16:creationId xmlns:a16="http://schemas.microsoft.com/office/drawing/2014/main" id="{1103DDC1-8299-4543-AF3A-48CF5E879561}"/>
              </a:ext>
            </a:extLst>
          </p:cNvPr>
          <p:cNvSpPr>
            <a:spLocks noChangeShapeType="1"/>
          </p:cNvSpPr>
          <p:nvPr/>
        </p:nvSpPr>
        <p:spPr bwMode="auto">
          <a:xfrm flipV="1">
            <a:off x="1348158" y="3252966"/>
            <a:ext cx="4716463" cy="0"/>
          </a:xfrm>
          <a:prstGeom prst="line">
            <a:avLst/>
          </a:prstGeom>
          <a:noFill/>
          <a:ln w="5715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ar-SA"/>
          </a:p>
        </p:txBody>
      </p:sp>
      <p:sp>
        <p:nvSpPr>
          <p:cNvPr id="52" name="Line 66">
            <a:extLst>
              <a:ext uri="{FF2B5EF4-FFF2-40B4-BE49-F238E27FC236}">
                <a16:creationId xmlns:a16="http://schemas.microsoft.com/office/drawing/2014/main" id="{1ECE5260-43E7-3544-850F-FD079B654BA0}"/>
              </a:ext>
            </a:extLst>
          </p:cNvPr>
          <p:cNvSpPr>
            <a:spLocks noChangeShapeType="1"/>
          </p:cNvSpPr>
          <p:nvPr/>
        </p:nvSpPr>
        <p:spPr bwMode="auto">
          <a:xfrm>
            <a:off x="3184896" y="1719441"/>
            <a:ext cx="0" cy="4681537"/>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ar-SA"/>
          </a:p>
        </p:txBody>
      </p:sp>
      <p:sp>
        <p:nvSpPr>
          <p:cNvPr id="53" name="Line 67">
            <a:extLst>
              <a:ext uri="{FF2B5EF4-FFF2-40B4-BE49-F238E27FC236}">
                <a16:creationId xmlns:a16="http://schemas.microsoft.com/office/drawing/2014/main" id="{DA78E0C4-C9E4-804B-B14C-C4D579590A5F}"/>
              </a:ext>
            </a:extLst>
          </p:cNvPr>
          <p:cNvSpPr>
            <a:spLocks noChangeShapeType="1"/>
          </p:cNvSpPr>
          <p:nvPr/>
        </p:nvSpPr>
        <p:spPr bwMode="auto">
          <a:xfrm>
            <a:off x="2630858" y="1719441"/>
            <a:ext cx="0" cy="4681537"/>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ar-SA"/>
          </a:p>
        </p:txBody>
      </p:sp>
      <p:sp>
        <p:nvSpPr>
          <p:cNvPr id="54" name="AutoShape 153">
            <a:extLst>
              <a:ext uri="{FF2B5EF4-FFF2-40B4-BE49-F238E27FC236}">
                <a16:creationId xmlns:a16="http://schemas.microsoft.com/office/drawing/2014/main" id="{CD1C43B8-39A2-CE43-B629-74D0C442BB21}"/>
              </a:ext>
            </a:extLst>
          </p:cNvPr>
          <p:cNvSpPr>
            <a:spLocks noChangeArrowheads="1"/>
          </p:cNvSpPr>
          <p:nvPr/>
        </p:nvSpPr>
        <p:spPr bwMode="auto">
          <a:xfrm>
            <a:off x="1348158" y="711378"/>
            <a:ext cx="1979613" cy="539750"/>
          </a:xfrm>
          <a:prstGeom prst="wedgeRoundRectCallout">
            <a:avLst>
              <a:gd name="adj1" fmla="val 14954"/>
              <a:gd name="adj2" fmla="val 129704"/>
              <a:gd name="adj3" fmla="val 16667"/>
            </a:avLst>
          </a:prstGeom>
          <a:solidFill>
            <a:srgbClr val="E6EAC4"/>
          </a:solidFill>
          <a:ln w="9525">
            <a:solidFill>
              <a:schemeClr val="tx1"/>
            </a:solidFill>
            <a:miter lim="800000"/>
            <a:headEnd/>
            <a:tailEnd/>
          </a:ln>
        </p:spPr>
        <p:txBody>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ar-SA" altLang="ar-SA" sz="2400" b="1"/>
              <a:t>ميله غير معرف</a:t>
            </a:r>
            <a:endParaRPr lang="en-US" altLang="ar-SA" sz="2400" b="1"/>
          </a:p>
        </p:txBody>
      </p:sp>
      <p:sp>
        <p:nvSpPr>
          <p:cNvPr id="55" name="AutoShape 153">
            <a:extLst>
              <a:ext uri="{FF2B5EF4-FFF2-40B4-BE49-F238E27FC236}">
                <a16:creationId xmlns:a16="http://schemas.microsoft.com/office/drawing/2014/main" id="{DAEEBBC5-CDAC-8C45-8C05-A8E31C8A1BB9}"/>
              </a:ext>
            </a:extLst>
          </p:cNvPr>
          <p:cNvSpPr>
            <a:spLocks noChangeArrowheads="1"/>
          </p:cNvSpPr>
          <p:nvPr/>
        </p:nvSpPr>
        <p:spPr bwMode="auto">
          <a:xfrm>
            <a:off x="6353546" y="1684516"/>
            <a:ext cx="1331912" cy="539750"/>
          </a:xfrm>
          <a:prstGeom prst="wedgeRoundRectCallout">
            <a:avLst>
              <a:gd name="adj1" fmla="val -76343"/>
              <a:gd name="adj2" fmla="val 118824"/>
              <a:gd name="adj3" fmla="val 16667"/>
            </a:avLst>
          </a:prstGeom>
          <a:solidFill>
            <a:srgbClr val="E6EAC4"/>
          </a:solidFill>
          <a:ln w="9525">
            <a:solidFill>
              <a:schemeClr val="tx1"/>
            </a:solidFill>
            <a:miter lim="800000"/>
            <a:headEnd/>
            <a:tailEnd/>
          </a:ln>
        </p:spPr>
        <p:txBody>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ar-SA" altLang="ar-SA" sz="2400" b="1"/>
              <a:t>ميله صفر</a:t>
            </a:r>
            <a:endParaRPr lang="en-US" altLang="ar-SA" sz="2400" b="1"/>
          </a:p>
        </p:txBody>
      </p:sp>
      <p:sp>
        <p:nvSpPr>
          <p:cNvPr id="56" name="AutoShape 153">
            <a:extLst>
              <a:ext uri="{FF2B5EF4-FFF2-40B4-BE49-F238E27FC236}">
                <a16:creationId xmlns:a16="http://schemas.microsoft.com/office/drawing/2014/main" id="{90A1907F-4317-BB44-AC0A-BEF92891018A}"/>
              </a:ext>
            </a:extLst>
          </p:cNvPr>
          <p:cNvSpPr>
            <a:spLocks noChangeArrowheads="1"/>
          </p:cNvSpPr>
          <p:nvPr/>
        </p:nvSpPr>
        <p:spPr bwMode="auto">
          <a:xfrm>
            <a:off x="6353546" y="2656066"/>
            <a:ext cx="1331912" cy="539750"/>
          </a:xfrm>
          <a:prstGeom prst="wedgeRoundRectCallout">
            <a:avLst>
              <a:gd name="adj1" fmla="val -77532"/>
              <a:gd name="adj2" fmla="val 46764"/>
              <a:gd name="adj3" fmla="val 16667"/>
            </a:avLst>
          </a:prstGeom>
          <a:solidFill>
            <a:srgbClr val="E6EAC4"/>
          </a:solidFill>
          <a:ln w="9525">
            <a:solidFill>
              <a:schemeClr val="tx1"/>
            </a:solidFill>
            <a:miter lim="800000"/>
            <a:headEnd/>
            <a:tailEnd/>
          </a:ln>
        </p:spPr>
        <p:txBody>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ar-SA" altLang="ar-SA" sz="2400" b="1"/>
              <a:t>ميله صفر</a:t>
            </a:r>
            <a:endParaRPr lang="en-US" altLang="ar-SA" sz="2400" b="1"/>
          </a:p>
        </p:txBody>
      </p:sp>
      <p:sp>
        <p:nvSpPr>
          <p:cNvPr id="57" name="AutoShape 71">
            <a:extLst>
              <a:ext uri="{FF2B5EF4-FFF2-40B4-BE49-F238E27FC236}">
                <a16:creationId xmlns:a16="http://schemas.microsoft.com/office/drawing/2014/main" id="{B9F3ADCF-E1C7-5749-B426-F6AB7DE56D32}"/>
              </a:ext>
            </a:extLst>
          </p:cNvPr>
          <p:cNvSpPr>
            <a:spLocks noChangeArrowheads="1"/>
          </p:cNvSpPr>
          <p:nvPr/>
        </p:nvSpPr>
        <p:spPr bwMode="auto">
          <a:xfrm>
            <a:off x="7852023" y="2855682"/>
            <a:ext cx="3421062" cy="1871662"/>
          </a:xfrm>
          <a:prstGeom prst="bevel">
            <a:avLst>
              <a:gd name="adj" fmla="val 12500"/>
            </a:avLst>
          </a:prstGeom>
          <a:solidFill>
            <a:schemeClr val="accent1"/>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p>
        </p:txBody>
      </p:sp>
      <p:sp>
        <p:nvSpPr>
          <p:cNvPr id="58" name="Text Box 87">
            <a:extLst>
              <a:ext uri="{FF2B5EF4-FFF2-40B4-BE49-F238E27FC236}">
                <a16:creationId xmlns:a16="http://schemas.microsoft.com/office/drawing/2014/main" id="{1A14DC8D-334E-B649-B6E8-24C511D5A905}"/>
              </a:ext>
            </a:extLst>
          </p:cNvPr>
          <p:cNvSpPr txBox="1">
            <a:spLocks noChangeArrowheads="1"/>
          </p:cNvSpPr>
          <p:nvPr/>
        </p:nvSpPr>
        <p:spPr bwMode="auto">
          <a:xfrm>
            <a:off x="8196510" y="3323994"/>
            <a:ext cx="27733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2800" b="1">
                <a:solidFill>
                  <a:schemeClr val="accent2"/>
                </a:solidFill>
              </a:rPr>
              <a:t>المستقيمان المتوازيان لهما الميل نفسه</a:t>
            </a:r>
            <a:endParaRPr lang="en-US" altLang="ar-SA" sz="2800" b="1">
              <a:solidFill>
                <a:srgbClr val="FF0000"/>
              </a:solidFill>
            </a:endParaRPr>
          </a:p>
        </p:txBody>
      </p:sp>
      <p:cxnSp>
        <p:nvCxnSpPr>
          <p:cNvPr id="59" name="موصل مستقيم 58">
            <a:extLst>
              <a:ext uri="{FF2B5EF4-FFF2-40B4-BE49-F238E27FC236}">
                <a16:creationId xmlns:a16="http://schemas.microsoft.com/office/drawing/2014/main" id="{AAC10108-5F8E-2A4C-AD80-2CEFB4CBB8A1}"/>
              </a:ext>
            </a:extLst>
          </p:cNvPr>
          <p:cNvCxnSpPr>
            <a:cxnSpLocks/>
          </p:cNvCxnSpPr>
          <p:nvPr/>
        </p:nvCxnSpPr>
        <p:spPr>
          <a:xfrm flipH="1">
            <a:off x="8832810" y="2187173"/>
            <a:ext cx="212725" cy="1873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موصل مستقيم 59">
            <a:extLst>
              <a:ext uri="{FF2B5EF4-FFF2-40B4-BE49-F238E27FC236}">
                <a16:creationId xmlns:a16="http://schemas.microsoft.com/office/drawing/2014/main" id="{6B0528EF-A3BA-5741-9849-99E3EFD6789B}"/>
              </a:ext>
            </a:extLst>
          </p:cNvPr>
          <p:cNvCxnSpPr>
            <a:cxnSpLocks/>
          </p:cNvCxnSpPr>
          <p:nvPr/>
        </p:nvCxnSpPr>
        <p:spPr>
          <a:xfrm flipH="1">
            <a:off x="8724860" y="2101448"/>
            <a:ext cx="214312" cy="1873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مستطيل 60">
            <a:extLst>
              <a:ext uri="{FF2B5EF4-FFF2-40B4-BE49-F238E27FC236}">
                <a16:creationId xmlns:a16="http://schemas.microsoft.com/office/drawing/2014/main" id="{68E22EBC-E17A-5840-B8F0-B423AD731F18}"/>
              </a:ext>
            </a:extLst>
          </p:cNvPr>
          <p:cNvSpPr/>
          <p:nvPr/>
        </p:nvSpPr>
        <p:spPr>
          <a:xfrm>
            <a:off x="8551822" y="1995086"/>
            <a:ext cx="747713" cy="4667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a:p>
        </p:txBody>
      </p:sp>
      <p:sp>
        <p:nvSpPr>
          <p:cNvPr id="62" name="مربع نص 61">
            <a:extLst>
              <a:ext uri="{FF2B5EF4-FFF2-40B4-BE49-F238E27FC236}">
                <a16:creationId xmlns:a16="http://schemas.microsoft.com/office/drawing/2014/main" id="{4F657E5F-E0B0-7C48-9DB0-06746D4AD98A}"/>
              </a:ext>
            </a:extLst>
          </p:cNvPr>
          <p:cNvSpPr txBox="1"/>
          <p:nvPr/>
        </p:nvSpPr>
        <p:spPr>
          <a:xfrm>
            <a:off x="8040935" y="4882919"/>
            <a:ext cx="3084513" cy="1117600"/>
          </a:xfrm>
          <a:prstGeom prst="rect">
            <a:avLst/>
          </a:prstGeom>
          <a:noFill/>
        </p:spPr>
        <p:txBody>
          <a:bodyPr rtlCol="1">
            <a:spAutoFit/>
          </a:bodyPr>
          <a:lstStyle/>
          <a:p>
            <a:pPr algn="ctr" rtl="1">
              <a:defRPr/>
            </a:pPr>
            <a:r>
              <a:rPr lang="ar-SA" sz="2000" dirty="0"/>
              <a:t>المستقيمات المتوازية متساوية الميل </a:t>
            </a:r>
          </a:p>
          <a:p>
            <a:pPr algn="ctr" rtl="1">
              <a:defRPr/>
            </a:pPr>
            <a:r>
              <a:rPr lang="ar-SA" sz="2800" dirty="0">
                <a:solidFill>
                  <a:srgbClr val="C00000"/>
                </a:solidFill>
              </a:rPr>
              <a:t>م</a:t>
            </a:r>
            <a:r>
              <a:rPr lang="ar-SA" sz="2800" baseline="-25000" dirty="0">
                <a:solidFill>
                  <a:srgbClr val="C00000"/>
                </a:solidFill>
              </a:rPr>
              <a:t>١</a:t>
            </a:r>
            <a:r>
              <a:rPr lang="ar-SA" sz="2800" dirty="0">
                <a:solidFill>
                  <a:srgbClr val="C00000"/>
                </a:solidFill>
              </a:rPr>
              <a:t> = </a:t>
            </a:r>
            <a:r>
              <a:rPr lang="ar-SA" sz="2800" dirty="0" err="1">
                <a:solidFill>
                  <a:srgbClr val="C00000"/>
                </a:solidFill>
              </a:rPr>
              <a:t>م</a:t>
            </a:r>
            <a:r>
              <a:rPr lang="ar-SA" sz="2800" dirty="0">
                <a:solidFill>
                  <a:srgbClr val="C00000"/>
                </a:solidFill>
              </a:rPr>
              <a:t> </a:t>
            </a:r>
            <a:r>
              <a:rPr lang="ar-SA" sz="2800" baseline="-25000" dirty="0">
                <a:solidFill>
                  <a:srgbClr val="C00000"/>
                </a:solidFill>
              </a:rPr>
              <a:t>٢</a:t>
            </a:r>
          </a:p>
          <a:p>
            <a:pPr algn="ctr" rtl="1">
              <a:defRPr/>
            </a:pPr>
            <a:r>
              <a:rPr lang="ar-SA" sz="2800" b="1" baseline="-25000" dirty="0">
                <a:solidFill>
                  <a:schemeClr val="accent1">
                    <a:lumMod val="10000"/>
                  </a:schemeClr>
                </a:solidFill>
              </a:rPr>
              <a:t>نفس الميل إشارة وعددا </a:t>
            </a:r>
          </a:p>
        </p:txBody>
      </p:sp>
      <p:sp>
        <p:nvSpPr>
          <p:cNvPr id="2" name="عنصر نائب لرقم الشريحة 1">
            <a:extLst>
              <a:ext uri="{FF2B5EF4-FFF2-40B4-BE49-F238E27FC236}">
                <a16:creationId xmlns:a16="http://schemas.microsoft.com/office/drawing/2014/main" id="{AA0D3F71-5BD1-954F-B274-5CD0A4F26411}"/>
              </a:ext>
            </a:extLst>
          </p:cNvPr>
          <p:cNvSpPr>
            <a:spLocks noGrp="1"/>
          </p:cNvSpPr>
          <p:nvPr>
            <p:ph type="sldNum" sz="quarter" idx="12"/>
          </p:nvPr>
        </p:nvSpPr>
        <p:spPr>
          <a:xfrm>
            <a:off x="653706" y="5608489"/>
            <a:ext cx="2743200" cy="365125"/>
          </a:xfrm>
        </p:spPr>
        <p:txBody>
          <a:bodyPr/>
          <a:lstStyle/>
          <a:p>
            <a:fld id="{E277FB82-6900-4FF8-BDA9-6B51EE998D2C}" type="slidenum">
              <a:rPr lang="ar-EG" smtClean="0">
                <a:solidFill>
                  <a:schemeClr val="tx1"/>
                </a:solidFill>
              </a:rPr>
              <a:t>361</a:t>
            </a:fld>
            <a:endParaRPr lang="ar-EG" dirty="0">
              <a:solidFill>
                <a:schemeClr val="tx1"/>
              </a:solidFill>
            </a:endParaRPr>
          </a:p>
        </p:txBody>
      </p:sp>
    </p:spTree>
    <p:extLst>
      <p:ext uri="{BB962C8B-B14F-4D97-AF65-F5344CB8AC3E}">
        <p14:creationId xmlns:p14="http://schemas.microsoft.com/office/powerpoint/2010/main" val="37544566"/>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book close.wav"/>
          </p:stSnd>
        </p:sndAc>
      </p:transition>
    </mc:Choice>
    <mc:Fallback xmlns="">
      <p:transition spd="slow">
        <p:dissolve/>
        <p:sndAc>
          <p:stSnd>
            <p:snd r:embed="rId8" name="book clo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800" decel="100000"/>
                                        <p:tgtEl>
                                          <p:spTgt spid="13"/>
                                        </p:tgtEl>
                                      </p:cBhvr>
                                    </p:animEffect>
                                    <p:anim calcmode="lin" valueType="num">
                                      <p:cBhvr>
                                        <p:cTn id="8" dur="800" decel="100000" fill="hold"/>
                                        <p:tgtEl>
                                          <p:spTgt spid="13"/>
                                        </p:tgtEl>
                                        <p:attrNameLst>
                                          <p:attrName>style.rotation</p:attrName>
                                        </p:attrNameLst>
                                      </p:cBhvr>
                                      <p:tavLst>
                                        <p:tav tm="0">
                                          <p:val>
                                            <p:fltVal val="-90"/>
                                          </p:val>
                                        </p:tav>
                                        <p:tav tm="100000">
                                          <p:val>
                                            <p:fltVal val="0"/>
                                          </p:val>
                                        </p:tav>
                                      </p:tavLst>
                                    </p:anim>
                                    <p:anim calcmode="lin" valueType="num">
                                      <p:cBhvr>
                                        <p:cTn id="9" dur="800" decel="100000" fill="hold"/>
                                        <p:tgtEl>
                                          <p:spTgt spid="13"/>
                                        </p:tgtEl>
                                        <p:attrNameLst>
                                          <p:attrName>ppt_x</p:attrName>
                                        </p:attrNameLst>
                                      </p:cBhvr>
                                      <p:tavLst>
                                        <p:tav tm="0">
                                          <p:val>
                                            <p:strVal val="#ppt_x+0.4"/>
                                          </p:val>
                                        </p:tav>
                                        <p:tav tm="100000">
                                          <p:val>
                                            <p:strVal val="#ppt_x-0.05"/>
                                          </p:val>
                                        </p:tav>
                                      </p:tavLst>
                                    </p:anim>
                                    <p:anim calcmode="lin" valueType="num">
                                      <p:cBhvr>
                                        <p:cTn id="10" dur="800" decel="100000" fill="hold"/>
                                        <p:tgtEl>
                                          <p:spTgt spid="1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down)">
                                      <p:cBhvr>
                                        <p:cTn id="17" dur="5000"/>
                                        <p:tgtEl>
                                          <p:spTgt spid="52"/>
                                        </p:tgtEl>
                                      </p:cBhvr>
                                    </p:animEffect>
                                  </p:childTnLst>
                                </p:cTn>
                              </p:par>
                              <p:par>
                                <p:cTn id="18" presetID="22" presetClass="entr" presetSubtype="4"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wipe(down)">
                                      <p:cBhvr>
                                        <p:cTn id="20" dur="50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6" presetClass="entr" presetSubtype="0" fill="hold" grpId="0" nodeType="clickEffect">
                                  <p:stCondLst>
                                    <p:cond delay="0"/>
                                  </p:stCondLst>
                                  <p:iterate type="lt">
                                    <p:tmPct val="10000"/>
                                  </p:iterate>
                                  <p:childTnLst>
                                    <p:set>
                                      <p:cBhvr>
                                        <p:cTn id="32" dur="1" fill="hold">
                                          <p:stCondLst>
                                            <p:cond delay="0"/>
                                          </p:stCondLst>
                                        </p:cTn>
                                        <p:tgtEl>
                                          <p:spTgt spid="49"/>
                                        </p:tgtEl>
                                        <p:attrNameLst>
                                          <p:attrName>style.visibility</p:attrName>
                                        </p:attrNameLst>
                                      </p:cBhvr>
                                      <p:to>
                                        <p:strVal val="visible"/>
                                      </p:to>
                                    </p:set>
                                    <p:anim by="(-#ppt_w*2)" calcmode="lin" valueType="num">
                                      <p:cBhvr rctx="PPT">
                                        <p:cTn id="33" dur="500" autoRev="1" fill="hold">
                                          <p:stCondLst>
                                            <p:cond delay="0"/>
                                          </p:stCondLst>
                                        </p:cTn>
                                        <p:tgtEl>
                                          <p:spTgt spid="49"/>
                                        </p:tgtEl>
                                        <p:attrNameLst>
                                          <p:attrName>ppt_w</p:attrName>
                                        </p:attrNameLst>
                                      </p:cBhvr>
                                    </p:anim>
                                    <p:anim by="(#ppt_w*0.50)" calcmode="lin" valueType="num">
                                      <p:cBhvr>
                                        <p:cTn id="34" dur="500" decel="50000" autoRev="1" fill="hold">
                                          <p:stCondLst>
                                            <p:cond delay="0"/>
                                          </p:stCondLst>
                                        </p:cTn>
                                        <p:tgtEl>
                                          <p:spTgt spid="49"/>
                                        </p:tgtEl>
                                        <p:attrNameLst>
                                          <p:attrName>ppt_x</p:attrName>
                                        </p:attrNameLst>
                                      </p:cBhvr>
                                    </p:anim>
                                    <p:anim from="(-#ppt_h/2)" to="(#ppt_y)" calcmode="lin" valueType="num">
                                      <p:cBhvr>
                                        <p:cTn id="35" dur="1000" fill="hold">
                                          <p:stCondLst>
                                            <p:cond delay="0"/>
                                          </p:stCondLst>
                                        </p:cTn>
                                        <p:tgtEl>
                                          <p:spTgt spid="49"/>
                                        </p:tgtEl>
                                        <p:attrNameLst>
                                          <p:attrName>ppt_y</p:attrName>
                                        </p:attrNameLst>
                                      </p:cBhvr>
                                    </p:anim>
                                    <p:animRot by="21600000">
                                      <p:cBhvr>
                                        <p:cTn id="36" dur="1000" fill="hold">
                                          <p:stCondLst>
                                            <p:cond delay="0"/>
                                          </p:stCondLst>
                                        </p:cTn>
                                        <p:tgtEl>
                                          <p:spTgt spid="49"/>
                                        </p:tgtEl>
                                        <p:attrNameLst>
                                          <p:attrName>r</p:attrName>
                                        </p:attrNameLst>
                                      </p:cBhvr>
                                    </p:animRot>
                                  </p:childTnLst>
                                </p:cTn>
                              </p:par>
                              <p:par>
                                <p:cTn id="37" presetID="56" presetClass="entr" presetSubtype="0" fill="hold" grpId="0" nodeType="withEffect">
                                  <p:stCondLst>
                                    <p:cond delay="0"/>
                                  </p:stCondLst>
                                  <p:iterate type="lt">
                                    <p:tmPct val="10000"/>
                                  </p:iterate>
                                  <p:childTnLst>
                                    <p:set>
                                      <p:cBhvr>
                                        <p:cTn id="38" dur="1" fill="hold">
                                          <p:stCondLst>
                                            <p:cond delay="0"/>
                                          </p:stCondLst>
                                        </p:cTn>
                                        <p:tgtEl>
                                          <p:spTgt spid="54"/>
                                        </p:tgtEl>
                                        <p:attrNameLst>
                                          <p:attrName>style.visibility</p:attrName>
                                        </p:attrNameLst>
                                      </p:cBhvr>
                                      <p:to>
                                        <p:strVal val="visible"/>
                                      </p:to>
                                    </p:set>
                                    <p:anim by="(-#ppt_w*2)" calcmode="lin" valueType="num">
                                      <p:cBhvr rctx="PPT">
                                        <p:cTn id="39" dur="500" autoRev="1" fill="hold">
                                          <p:stCondLst>
                                            <p:cond delay="0"/>
                                          </p:stCondLst>
                                        </p:cTn>
                                        <p:tgtEl>
                                          <p:spTgt spid="54"/>
                                        </p:tgtEl>
                                        <p:attrNameLst>
                                          <p:attrName>ppt_w</p:attrName>
                                        </p:attrNameLst>
                                      </p:cBhvr>
                                    </p:anim>
                                    <p:anim by="(#ppt_w*0.50)" calcmode="lin" valueType="num">
                                      <p:cBhvr>
                                        <p:cTn id="40" dur="500" decel="50000" autoRev="1" fill="hold">
                                          <p:stCondLst>
                                            <p:cond delay="0"/>
                                          </p:stCondLst>
                                        </p:cTn>
                                        <p:tgtEl>
                                          <p:spTgt spid="54"/>
                                        </p:tgtEl>
                                        <p:attrNameLst>
                                          <p:attrName>ppt_x</p:attrName>
                                        </p:attrNameLst>
                                      </p:cBhvr>
                                    </p:anim>
                                    <p:anim from="(-#ppt_h/2)" to="(#ppt_y)" calcmode="lin" valueType="num">
                                      <p:cBhvr>
                                        <p:cTn id="41" dur="1000" fill="hold">
                                          <p:stCondLst>
                                            <p:cond delay="0"/>
                                          </p:stCondLst>
                                        </p:cTn>
                                        <p:tgtEl>
                                          <p:spTgt spid="54"/>
                                        </p:tgtEl>
                                        <p:attrNameLst>
                                          <p:attrName>ppt_y</p:attrName>
                                        </p:attrNameLst>
                                      </p:cBhvr>
                                    </p:anim>
                                    <p:animRot by="21600000">
                                      <p:cBhvr>
                                        <p:cTn id="42" dur="1000" fill="hold">
                                          <p:stCondLst>
                                            <p:cond delay="0"/>
                                          </p:stCondLst>
                                        </p:cTn>
                                        <p:tgtEl>
                                          <p:spTgt spid="54"/>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wipe(left)">
                                      <p:cBhvr>
                                        <p:cTn id="47" dur="5000"/>
                                        <p:tgtEl>
                                          <p:spTgt spid="51"/>
                                        </p:tgtEl>
                                      </p:cBhvr>
                                    </p:animEffect>
                                  </p:childTnLst>
                                </p:cTn>
                              </p:par>
                              <p:par>
                                <p:cTn id="48" presetID="22" presetClass="entr" presetSubtype="8"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wipe(left)">
                                      <p:cBhvr>
                                        <p:cTn id="50" dur="50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56" presetClass="entr" presetSubtype="0" fill="hold" grpId="0" nodeType="clickEffect">
                                  <p:stCondLst>
                                    <p:cond delay="0"/>
                                  </p:stCondLst>
                                  <p:iterate type="lt">
                                    <p:tmPct val="10000"/>
                                  </p:iterate>
                                  <p:childTnLst>
                                    <p:set>
                                      <p:cBhvr>
                                        <p:cTn id="54" dur="1" fill="hold">
                                          <p:stCondLst>
                                            <p:cond delay="0"/>
                                          </p:stCondLst>
                                        </p:cTn>
                                        <p:tgtEl>
                                          <p:spTgt spid="55"/>
                                        </p:tgtEl>
                                        <p:attrNameLst>
                                          <p:attrName>style.visibility</p:attrName>
                                        </p:attrNameLst>
                                      </p:cBhvr>
                                      <p:to>
                                        <p:strVal val="visible"/>
                                      </p:to>
                                    </p:set>
                                    <p:anim by="(-#ppt_w*2)" calcmode="lin" valueType="num">
                                      <p:cBhvr rctx="PPT">
                                        <p:cTn id="55" dur="500" autoRev="1" fill="hold">
                                          <p:stCondLst>
                                            <p:cond delay="0"/>
                                          </p:stCondLst>
                                        </p:cTn>
                                        <p:tgtEl>
                                          <p:spTgt spid="55"/>
                                        </p:tgtEl>
                                        <p:attrNameLst>
                                          <p:attrName>ppt_w</p:attrName>
                                        </p:attrNameLst>
                                      </p:cBhvr>
                                    </p:anim>
                                    <p:anim by="(#ppt_w*0.50)" calcmode="lin" valueType="num">
                                      <p:cBhvr>
                                        <p:cTn id="56" dur="500" decel="50000" autoRev="1" fill="hold">
                                          <p:stCondLst>
                                            <p:cond delay="0"/>
                                          </p:stCondLst>
                                        </p:cTn>
                                        <p:tgtEl>
                                          <p:spTgt spid="55"/>
                                        </p:tgtEl>
                                        <p:attrNameLst>
                                          <p:attrName>ppt_x</p:attrName>
                                        </p:attrNameLst>
                                      </p:cBhvr>
                                    </p:anim>
                                    <p:anim from="(-#ppt_h/2)" to="(#ppt_y)" calcmode="lin" valueType="num">
                                      <p:cBhvr>
                                        <p:cTn id="57" dur="1000" fill="hold">
                                          <p:stCondLst>
                                            <p:cond delay="0"/>
                                          </p:stCondLst>
                                        </p:cTn>
                                        <p:tgtEl>
                                          <p:spTgt spid="55"/>
                                        </p:tgtEl>
                                        <p:attrNameLst>
                                          <p:attrName>ppt_y</p:attrName>
                                        </p:attrNameLst>
                                      </p:cBhvr>
                                    </p:anim>
                                    <p:animRot by="21600000">
                                      <p:cBhvr>
                                        <p:cTn id="58" dur="1000" fill="hold">
                                          <p:stCondLst>
                                            <p:cond delay="0"/>
                                          </p:stCondLst>
                                        </p:cTn>
                                        <p:tgtEl>
                                          <p:spTgt spid="55"/>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56" presetClass="entr" presetSubtype="0" fill="hold" grpId="0" nodeType="clickEffect">
                                  <p:stCondLst>
                                    <p:cond delay="0"/>
                                  </p:stCondLst>
                                  <p:iterate type="lt">
                                    <p:tmPct val="10000"/>
                                  </p:iterate>
                                  <p:childTnLst>
                                    <p:set>
                                      <p:cBhvr>
                                        <p:cTn id="62" dur="1" fill="hold">
                                          <p:stCondLst>
                                            <p:cond delay="0"/>
                                          </p:stCondLst>
                                        </p:cTn>
                                        <p:tgtEl>
                                          <p:spTgt spid="56"/>
                                        </p:tgtEl>
                                        <p:attrNameLst>
                                          <p:attrName>style.visibility</p:attrName>
                                        </p:attrNameLst>
                                      </p:cBhvr>
                                      <p:to>
                                        <p:strVal val="visible"/>
                                      </p:to>
                                    </p:set>
                                    <p:anim by="(-#ppt_w*2)" calcmode="lin" valueType="num">
                                      <p:cBhvr rctx="PPT">
                                        <p:cTn id="63" dur="500" autoRev="1" fill="hold">
                                          <p:stCondLst>
                                            <p:cond delay="0"/>
                                          </p:stCondLst>
                                        </p:cTn>
                                        <p:tgtEl>
                                          <p:spTgt spid="56"/>
                                        </p:tgtEl>
                                        <p:attrNameLst>
                                          <p:attrName>ppt_w</p:attrName>
                                        </p:attrNameLst>
                                      </p:cBhvr>
                                    </p:anim>
                                    <p:anim by="(#ppt_w*0.50)" calcmode="lin" valueType="num">
                                      <p:cBhvr>
                                        <p:cTn id="64" dur="500" decel="50000" autoRev="1" fill="hold">
                                          <p:stCondLst>
                                            <p:cond delay="0"/>
                                          </p:stCondLst>
                                        </p:cTn>
                                        <p:tgtEl>
                                          <p:spTgt spid="56"/>
                                        </p:tgtEl>
                                        <p:attrNameLst>
                                          <p:attrName>ppt_x</p:attrName>
                                        </p:attrNameLst>
                                      </p:cBhvr>
                                    </p:anim>
                                    <p:anim from="(-#ppt_h/2)" to="(#ppt_y)" calcmode="lin" valueType="num">
                                      <p:cBhvr>
                                        <p:cTn id="65" dur="1000" fill="hold">
                                          <p:stCondLst>
                                            <p:cond delay="0"/>
                                          </p:stCondLst>
                                        </p:cTn>
                                        <p:tgtEl>
                                          <p:spTgt spid="56"/>
                                        </p:tgtEl>
                                        <p:attrNameLst>
                                          <p:attrName>ppt_y</p:attrName>
                                        </p:attrNameLst>
                                      </p:cBhvr>
                                    </p:anim>
                                    <p:animRot by="21600000">
                                      <p:cBhvr>
                                        <p:cTn id="66" dur="1000" fill="hold">
                                          <p:stCondLst>
                                            <p:cond delay="0"/>
                                          </p:stCondLst>
                                        </p:cTn>
                                        <p:tgtEl>
                                          <p:spTgt spid="56"/>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29" presetClass="entr" presetSubtype="0" fill="hold" grpId="0" nodeType="clickEffect">
                                  <p:stCondLst>
                                    <p:cond delay="0"/>
                                  </p:stCondLst>
                                  <p:childTnLst>
                                    <p:set>
                                      <p:cBhvr>
                                        <p:cTn id="70" dur="1" fill="hold">
                                          <p:stCondLst>
                                            <p:cond delay="0"/>
                                          </p:stCondLst>
                                        </p:cTn>
                                        <p:tgtEl>
                                          <p:spTgt spid="57"/>
                                        </p:tgtEl>
                                        <p:attrNameLst>
                                          <p:attrName>style.visibility</p:attrName>
                                        </p:attrNameLst>
                                      </p:cBhvr>
                                      <p:to>
                                        <p:strVal val="visible"/>
                                      </p:to>
                                    </p:set>
                                    <p:anim calcmode="lin" valueType="num">
                                      <p:cBhvr>
                                        <p:cTn id="71" dur="1000" fill="hold"/>
                                        <p:tgtEl>
                                          <p:spTgt spid="57"/>
                                        </p:tgtEl>
                                        <p:attrNameLst>
                                          <p:attrName>ppt_x</p:attrName>
                                        </p:attrNameLst>
                                      </p:cBhvr>
                                      <p:tavLst>
                                        <p:tav tm="0">
                                          <p:val>
                                            <p:strVal val="#ppt_x-.2"/>
                                          </p:val>
                                        </p:tav>
                                        <p:tav tm="100000">
                                          <p:val>
                                            <p:strVal val="#ppt_x"/>
                                          </p:val>
                                        </p:tav>
                                      </p:tavLst>
                                    </p:anim>
                                    <p:anim calcmode="lin" valueType="num">
                                      <p:cBhvr>
                                        <p:cTn id="72" dur="1000" fill="hold"/>
                                        <p:tgtEl>
                                          <p:spTgt spid="57"/>
                                        </p:tgtEl>
                                        <p:attrNameLst>
                                          <p:attrName>ppt_y</p:attrName>
                                        </p:attrNameLst>
                                      </p:cBhvr>
                                      <p:tavLst>
                                        <p:tav tm="0">
                                          <p:val>
                                            <p:strVal val="#ppt_y"/>
                                          </p:val>
                                        </p:tav>
                                        <p:tav tm="100000">
                                          <p:val>
                                            <p:strVal val="#ppt_y"/>
                                          </p:val>
                                        </p:tav>
                                      </p:tavLst>
                                    </p:anim>
                                    <p:animEffect transition="in" filter="wipe(right)" prLst="gradientSize: 0.1">
                                      <p:cBhvr>
                                        <p:cTn id="73" dur="1000"/>
                                        <p:tgtEl>
                                          <p:spTgt spid="57"/>
                                        </p:tgtEl>
                                      </p:cBhvr>
                                    </p:animEffect>
                                  </p:childTnLst>
                                </p:cTn>
                              </p:par>
                            </p:childTnLst>
                          </p:cTn>
                        </p:par>
                      </p:childTnLst>
                    </p:cTn>
                  </p:par>
                  <p:par>
                    <p:cTn id="74" fill="hold">
                      <p:stCondLst>
                        <p:cond delay="indefinite"/>
                      </p:stCondLst>
                      <p:childTnLst>
                        <p:par>
                          <p:cTn id="75" fill="hold">
                            <p:stCondLst>
                              <p:cond delay="0"/>
                            </p:stCondLst>
                            <p:childTnLst>
                              <p:par>
                                <p:cTn id="76" presetID="56" presetClass="entr" presetSubtype="0" fill="hold" grpId="0" nodeType="clickEffect">
                                  <p:stCondLst>
                                    <p:cond delay="0"/>
                                  </p:stCondLst>
                                  <p:iterate type="lt">
                                    <p:tmPct val="10000"/>
                                  </p:iterate>
                                  <p:childTnLst>
                                    <p:set>
                                      <p:cBhvr>
                                        <p:cTn id="77" dur="1" fill="hold">
                                          <p:stCondLst>
                                            <p:cond delay="0"/>
                                          </p:stCondLst>
                                        </p:cTn>
                                        <p:tgtEl>
                                          <p:spTgt spid="58"/>
                                        </p:tgtEl>
                                        <p:attrNameLst>
                                          <p:attrName>style.visibility</p:attrName>
                                        </p:attrNameLst>
                                      </p:cBhvr>
                                      <p:to>
                                        <p:strVal val="visible"/>
                                      </p:to>
                                    </p:set>
                                    <p:anim by="(-#ppt_w*2)" calcmode="lin" valueType="num">
                                      <p:cBhvr rctx="PPT">
                                        <p:cTn id="78" dur="500" autoRev="1" fill="hold">
                                          <p:stCondLst>
                                            <p:cond delay="0"/>
                                          </p:stCondLst>
                                        </p:cTn>
                                        <p:tgtEl>
                                          <p:spTgt spid="58"/>
                                        </p:tgtEl>
                                        <p:attrNameLst>
                                          <p:attrName>ppt_w</p:attrName>
                                        </p:attrNameLst>
                                      </p:cBhvr>
                                    </p:anim>
                                    <p:anim by="(#ppt_w*0.50)" calcmode="lin" valueType="num">
                                      <p:cBhvr>
                                        <p:cTn id="79" dur="500" decel="50000" autoRev="1" fill="hold">
                                          <p:stCondLst>
                                            <p:cond delay="0"/>
                                          </p:stCondLst>
                                        </p:cTn>
                                        <p:tgtEl>
                                          <p:spTgt spid="58"/>
                                        </p:tgtEl>
                                        <p:attrNameLst>
                                          <p:attrName>ppt_x</p:attrName>
                                        </p:attrNameLst>
                                      </p:cBhvr>
                                    </p:anim>
                                    <p:anim from="(-#ppt_h/2)" to="(#ppt_y)" calcmode="lin" valueType="num">
                                      <p:cBhvr>
                                        <p:cTn id="80" dur="1000" fill="hold">
                                          <p:stCondLst>
                                            <p:cond delay="0"/>
                                          </p:stCondLst>
                                        </p:cTn>
                                        <p:tgtEl>
                                          <p:spTgt spid="58"/>
                                        </p:tgtEl>
                                        <p:attrNameLst>
                                          <p:attrName>ppt_y</p:attrName>
                                        </p:attrNameLst>
                                      </p:cBhvr>
                                    </p:anim>
                                    <p:animRot by="21600000">
                                      <p:cBhvr>
                                        <p:cTn id="81" dur="1000" fill="hold">
                                          <p:stCondLst>
                                            <p:cond delay="0"/>
                                          </p:stCondLst>
                                        </p:cTn>
                                        <p:tgtEl>
                                          <p:spTgt spid="58"/>
                                        </p:tgtEl>
                                        <p:attrNameLst>
                                          <p:attrName>r</p:attrName>
                                        </p:attrNameLst>
                                      </p:cBhvr>
                                    </p:animRo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4" grpId="0" animBg="1"/>
      <p:bldP spid="55" grpId="0" animBg="1"/>
      <p:bldP spid="56" grpId="0" animBg="1"/>
      <p:bldP spid="57" grpId="0" animBg="1"/>
      <p:bldP spid="58" grpId="0"/>
      <p:bldP spid="61" grpId="0" animBg="1"/>
      <p:bldP spid="6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زوايا مستديرة 11">
            <a:extLst>
              <a:ext uri="{FF2B5EF4-FFF2-40B4-BE49-F238E27FC236}">
                <a16:creationId xmlns:a16="http://schemas.microsoft.com/office/drawing/2014/main" id="{CD9494CC-01BD-4056-8A18-34DF6CEB5039}"/>
              </a:ext>
            </a:extLst>
          </p:cNvPr>
          <p:cNvSpPr/>
          <p:nvPr/>
        </p:nvSpPr>
        <p:spPr>
          <a:xfrm rot="16200000">
            <a:off x="2955761" y="-2455360"/>
            <a:ext cx="6423381" cy="11686551"/>
          </a:xfrm>
          <a:prstGeom prst="roundRect">
            <a:avLst>
              <a:gd name="adj" fmla="val 5381"/>
            </a:avLst>
          </a:prstGeom>
          <a:solidFill>
            <a:srgbClr val="776383"/>
          </a:solidFill>
          <a:ln>
            <a:noFill/>
          </a:ln>
          <a:effectLst>
            <a:outerShdw blurRad="50800" dist="38100" dir="5400000" algn="t"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grpSp>
        <p:nvGrpSpPr>
          <p:cNvPr id="6" name="مجموعة 5">
            <a:extLst>
              <a:ext uri="{FF2B5EF4-FFF2-40B4-BE49-F238E27FC236}">
                <a16:creationId xmlns:a16="http://schemas.microsoft.com/office/drawing/2014/main" id="{C6A01C9F-C5DA-5347-A84B-F971C0E5D111}"/>
              </a:ext>
            </a:extLst>
          </p:cNvPr>
          <p:cNvGrpSpPr/>
          <p:nvPr/>
        </p:nvGrpSpPr>
        <p:grpSpPr>
          <a:xfrm>
            <a:off x="324175" y="258392"/>
            <a:ext cx="11867825" cy="6423382"/>
            <a:chOff x="760246" y="392652"/>
            <a:chExt cx="11420963" cy="6423382"/>
          </a:xfrm>
        </p:grpSpPr>
        <p:sp>
          <p:nvSpPr>
            <p:cNvPr id="7" name="مستطيل مستدير الزوايا 6">
              <a:extLst>
                <a:ext uri="{FF2B5EF4-FFF2-40B4-BE49-F238E27FC236}">
                  <a16:creationId xmlns:a16="http://schemas.microsoft.com/office/drawing/2014/main" id="{3031575D-A504-F34B-9982-513CE59AAFDB}"/>
                </a:ext>
              </a:extLst>
            </p:cNvPr>
            <p:cNvSpPr/>
            <p:nvPr/>
          </p:nvSpPr>
          <p:spPr>
            <a:xfrm>
              <a:off x="760246" y="392652"/>
              <a:ext cx="11096787" cy="6142407"/>
            </a:xfrm>
            <a:prstGeom prst="roundRect">
              <a:avLst/>
            </a:prstGeom>
            <a:blipFill>
              <a:blip r:embed="rId3"/>
              <a:stretch>
                <a:fillRect/>
              </a:stretch>
            </a:bli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9" name="صورة 8">
              <a:extLst>
                <a:ext uri="{FF2B5EF4-FFF2-40B4-BE49-F238E27FC236}">
                  <a16:creationId xmlns:a16="http://schemas.microsoft.com/office/drawing/2014/main" id="{AE9BD02E-7A89-5640-9988-C9DA36285E9F}"/>
                </a:ext>
              </a:extLst>
            </p:cNvPr>
            <p:cNvPicPr>
              <a:picLocks noChangeAspect="1"/>
            </p:cNvPicPr>
            <p:nvPr/>
          </p:nvPicPr>
          <p:blipFill>
            <a:blip r:embed="rId4">
              <a:alphaModFix amt="35000"/>
            </a:blip>
            <a:stretch>
              <a:fillRect/>
            </a:stretch>
          </p:blipFill>
          <p:spPr>
            <a:xfrm>
              <a:off x="11135153" y="5767882"/>
              <a:ext cx="1046056" cy="1048152"/>
            </a:xfrm>
            <a:prstGeom prst="rect">
              <a:avLst/>
            </a:prstGeom>
          </p:spPr>
        </p:pic>
      </p:grpSp>
      <p:pic>
        <p:nvPicPr>
          <p:cNvPr id="15" name="صورة 14" descr="صورة تحتوي على داخلي, جهاز, أسود, مقياس فكي&#10;&#10;تم إنشاء الوصف تلقائياً">
            <a:extLst>
              <a:ext uri="{FF2B5EF4-FFF2-40B4-BE49-F238E27FC236}">
                <a16:creationId xmlns:a16="http://schemas.microsoft.com/office/drawing/2014/main" id="{77B38BD7-6F4A-4CCC-B7D7-CE5F326D4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197384" y="-4672999"/>
            <a:ext cx="944905" cy="10643356"/>
          </a:xfrm>
          <a:prstGeom prst="rect">
            <a:avLst/>
          </a:prstGeom>
        </p:spPr>
      </p:pic>
      <p:pic>
        <p:nvPicPr>
          <p:cNvPr id="10" name="Picture 6" descr="https://i.pinimg.com/564x/f7/b1/09/f7b1094060ec4e7985a4aac0849e9e9f.jpg">
            <a:extLst>
              <a:ext uri="{FF2B5EF4-FFF2-40B4-BE49-F238E27FC236}">
                <a16:creationId xmlns:a16="http://schemas.microsoft.com/office/drawing/2014/main" id="{A7E94AA6-AE5A-D34D-9DC7-0D8B1B8449F2}"/>
              </a:ext>
            </a:extLst>
          </p:cNvPr>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t="11881" b="13152"/>
          <a:stretch/>
        </p:blipFill>
        <p:spPr bwMode="auto">
          <a:xfrm rot="2225611">
            <a:off x="10807268" y="136917"/>
            <a:ext cx="974153" cy="1023523"/>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B4B6912D-4D0F-394A-84D3-47BF37E57BFF}"/>
              </a:ext>
            </a:extLst>
          </p:cNvPr>
          <p:cNvSpPr/>
          <p:nvPr/>
        </p:nvSpPr>
        <p:spPr>
          <a:xfrm rot="385153">
            <a:off x="10276027" y="1150482"/>
            <a:ext cx="2414610" cy="584775"/>
          </a:xfrm>
          <a:prstGeom prst="rect">
            <a:avLst/>
          </a:prstGeom>
          <a:noFill/>
          <a:ln>
            <a:noFill/>
          </a:ln>
        </p:spPr>
        <p:txBody>
          <a:bodyPr wrap="square" lIns="91440" tIns="45720" rIns="91440" bIns="45720">
            <a:spAutoFit/>
          </a:bodyPr>
          <a:lstStyle/>
          <a:p>
            <a:pPr algn="ctr" defTabSz="914400" rtl="1"/>
            <a:r>
              <a:rPr lang="ar-SA" sz="3200" b="1" dirty="0">
                <a:ln w="9525">
                  <a:solidFill>
                    <a:prstClr val="black"/>
                  </a:solidFill>
                  <a:prstDash val="solid"/>
                </a:ln>
                <a:solidFill>
                  <a:srgbClr val="D58C2E">
                    <a:lumMod val="50000"/>
                  </a:srgbClr>
                </a:solidFill>
                <a:effectLst>
                  <a:outerShdw blurRad="12700" dist="38100" dir="2700000" algn="tl" rotWithShape="0">
                    <a:srgbClr val="C9492C">
                      <a:lumMod val="60000"/>
                      <a:lumOff val="40000"/>
                    </a:srgbClr>
                  </a:outerShdw>
                </a:effectLst>
                <a:latin typeface="Aldhabi" panose="01000000000000000000" pitchFamily="2" charset="-78"/>
                <a:cs typeface="Aldhabi" panose="01000000000000000000" pitchFamily="2" charset="-78"/>
              </a:rPr>
              <a:t>تحقق من فهمك</a:t>
            </a:r>
          </a:p>
        </p:txBody>
      </p:sp>
      <p:sp>
        <p:nvSpPr>
          <p:cNvPr id="13" name="Rectangle 20">
            <a:extLst>
              <a:ext uri="{FF2B5EF4-FFF2-40B4-BE49-F238E27FC236}">
                <a16:creationId xmlns:a16="http://schemas.microsoft.com/office/drawing/2014/main" id="{DF830E09-3E05-0448-868D-7AD229349F42}"/>
              </a:ext>
            </a:extLst>
          </p:cNvPr>
          <p:cNvSpPr>
            <a:spLocks noChangeArrowheads="1"/>
          </p:cNvSpPr>
          <p:nvPr/>
        </p:nvSpPr>
        <p:spPr bwMode="auto">
          <a:xfrm>
            <a:off x="3378662" y="907679"/>
            <a:ext cx="7199313" cy="1254125"/>
          </a:xfrm>
          <a:prstGeom prst="rect">
            <a:avLst/>
          </a:prstGeom>
          <a:noFill/>
          <a:ln w="57150" cmpd="thinThick">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ar-SA" sz="2400" b="1">
              <a:solidFill>
                <a:srgbClr val="002060"/>
              </a:solidFill>
            </a:endParaRPr>
          </a:p>
        </p:txBody>
      </p:sp>
      <p:pic>
        <p:nvPicPr>
          <p:cNvPr id="16" name="Picture 35">
            <a:extLst>
              <a:ext uri="{FF2B5EF4-FFF2-40B4-BE49-F238E27FC236}">
                <a16:creationId xmlns:a16="http://schemas.microsoft.com/office/drawing/2014/main" id="{58117287-65A7-964F-ACD0-77D9AB131E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5687" y="1068017"/>
            <a:ext cx="656907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87">
            <a:extLst>
              <a:ext uri="{FF2B5EF4-FFF2-40B4-BE49-F238E27FC236}">
                <a16:creationId xmlns:a16="http://schemas.microsoft.com/office/drawing/2014/main" id="{D4479A66-5D37-164A-8288-6571EC8C4367}"/>
              </a:ext>
            </a:extLst>
          </p:cNvPr>
          <p:cNvSpPr txBox="1">
            <a:spLocks noChangeArrowheads="1"/>
          </p:cNvSpPr>
          <p:nvPr/>
        </p:nvSpPr>
        <p:spPr bwMode="auto">
          <a:xfrm>
            <a:off x="6783850" y="3284167"/>
            <a:ext cx="333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ص ــ ص</a:t>
            </a:r>
            <a:r>
              <a:rPr lang="ar-SA" altLang="ar-SA" sz="2800" b="1" baseline="-25000">
                <a:solidFill>
                  <a:srgbClr val="002060"/>
                </a:solidFill>
              </a:rPr>
              <a:t>١</a:t>
            </a:r>
            <a:r>
              <a:rPr lang="ar-SA" altLang="ar-SA" sz="2400" b="1">
                <a:solidFill>
                  <a:srgbClr val="002060"/>
                </a:solidFill>
              </a:rPr>
              <a:t> =  م ( س ــ س</a:t>
            </a:r>
            <a:r>
              <a:rPr lang="ar-SA" altLang="ar-SA" sz="2800" b="1" baseline="-25000">
                <a:solidFill>
                  <a:srgbClr val="002060"/>
                </a:solidFill>
              </a:rPr>
              <a:t>١</a:t>
            </a:r>
            <a:r>
              <a:rPr lang="ar-SA" altLang="ar-SA" sz="2400" b="1">
                <a:solidFill>
                  <a:srgbClr val="002060"/>
                </a:solidFill>
              </a:rPr>
              <a:t> )</a:t>
            </a:r>
            <a:endParaRPr lang="en-US" altLang="ar-SA" sz="2400" b="1">
              <a:solidFill>
                <a:srgbClr val="002060"/>
              </a:solidFill>
            </a:endParaRPr>
          </a:p>
        </p:txBody>
      </p:sp>
      <p:grpSp>
        <p:nvGrpSpPr>
          <p:cNvPr id="18" name="Group 53">
            <a:extLst>
              <a:ext uri="{FF2B5EF4-FFF2-40B4-BE49-F238E27FC236}">
                <a16:creationId xmlns:a16="http://schemas.microsoft.com/office/drawing/2014/main" id="{DE72D750-A1A1-B84C-8F28-33AE4B2CF734}"/>
              </a:ext>
            </a:extLst>
          </p:cNvPr>
          <p:cNvGrpSpPr>
            <a:grpSpLocks/>
          </p:cNvGrpSpPr>
          <p:nvPr/>
        </p:nvGrpSpPr>
        <p:grpSpPr bwMode="auto">
          <a:xfrm>
            <a:off x="6942600" y="4111254"/>
            <a:ext cx="3586162" cy="477838"/>
            <a:chOff x="3379" y="2653"/>
            <a:chExt cx="2259" cy="301"/>
          </a:xfrm>
        </p:grpSpPr>
        <p:sp>
          <p:nvSpPr>
            <p:cNvPr id="19" name="Text Box 87">
              <a:extLst>
                <a:ext uri="{FF2B5EF4-FFF2-40B4-BE49-F238E27FC236}">
                  <a16:creationId xmlns:a16="http://schemas.microsoft.com/office/drawing/2014/main" id="{45422D27-341C-634C-BC16-BDE8C16DF768}"/>
                </a:ext>
              </a:extLst>
            </p:cNvPr>
            <p:cNvSpPr txBox="1">
              <a:spLocks noChangeArrowheads="1"/>
            </p:cNvSpPr>
            <p:nvPr/>
          </p:nvSpPr>
          <p:spPr bwMode="auto">
            <a:xfrm>
              <a:off x="3379" y="2653"/>
              <a:ext cx="225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ص ــ ( ــ ١ )) =     ( س ــ ٤ )</a:t>
              </a:r>
              <a:endParaRPr lang="en-US" altLang="ar-SA" sz="2400" b="1">
                <a:solidFill>
                  <a:srgbClr val="002060"/>
                </a:solidFill>
              </a:endParaRPr>
            </a:p>
          </p:txBody>
        </p:sp>
        <p:pic>
          <p:nvPicPr>
            <p:cNvPr id="20" name="Picture 38">
              <a:extLst>
                <a:ext uri="{FF2B5EF4-FFF2-40B4-BE49-F238E27FC236}">
                  <a16:creationId xmlns:a16="http://schemas.microsoft.com/office/drawing/2014/main" id="{1C9C548E-6CF8-5A42-B0FB-8CE32E80AD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54" y="2659"/>
              <a:ext cx="216"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45">
            <a:extLst>
              <a:ext uri="{FF2B5EF4-FFF2-40B4-BE49-F238E27FC236}">
                <a16:creationId xmlns:a16="http://schemas.microsoft.com/office/drawing/2014/main" id="{FDEC17F1-C1EE-274A-80FF-AABA0AB1D4B6}"/>
              </a:ext>
            </a:extLst>
          </p:cNvPr>
          <p:cNvGrpSpPr>
            <a:grpSpLocks/>
          </p:cNvGrpSpPr>
          <p:nvPr/>
        </p:nvGrpSpPr>
        <p:grpSpPr bwMode="auto">
          <a:xfrm>
            <a:off x="6344112" y="4939929"/>
            <a:ext cx="3586163" cy="477838"/>
            <a:chOff x="3379" y="2381"/>
            <a:chExt cx="2259" cy="301"/>
          </a:xfrm>
        </p:grpSpPr>
        <p:sp>
          <p:nvSpPr>
            <p:cNvPr id="22" name="Text Box 87">
              <a:extLst>
                <a:ext uri="{FF2B5EF4-FFF2-40B4-BE49-F238E27FC236}">
                  <a16:creationId xmlns:a16="http://schemas.microsoft.com/office/drawing/2014/main" id="{58E30EDD-5BD0-DA42-90A9-4A5413904EFA}"/>
                </a:ext>
              </a:extLst>
            </p:cNvPr>
            <p:cNvSpPr txBox="1">
              <a:spLocks noChangeArrowheads="1"/>
            </p:cNvSpPr>
            <p:nvPr/>
          </p:nvSpPr>
          <p:spPr bwMode="auto">
            <a:xfrm>
              <a:off x="3379" y="2381"/>
              <a:ext cx="225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ص + ١ =     ( س ــ ٤ )</a:t>
              </a:r>
              <a:endParaRPr lang="en-US" altLang="ar-SA" sz="2400" b="1">
                <a:solidFill>
                  <a:srgbClr val="002060"/>
                </a:solidFill>
              </a:endParaRPr>
            </a:p>
          </p:txBody>
        </p:sp>
        <p:pic>
          <p:nvPicPr>
            <p:cNvPr id="23" name="Picture 43">
              <a:extLst>
                <a:ext uri="{FF2B5EF4-FFF2-40B4-BE49-F238E27FC236}">
                  <a16:creationId xmlns:a16="http://schemas.microsoft.com/office/drawing/2014/main" id="{F901B095-5135-644A-A8A5-45FB9922C0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6" y="2387"/>
              <a:ext cx="216"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Group 54">
            <a:extLst>
              <a:ext uri="{FF2B5EF4-FFF2-40B4-BE49-F238E27FC236}">
                <a16:creationId xmlns:a16="http://schemas.microsoft.com/office/drawing/2014/main" id="{00C38652-6C06-524A-B36B-82045EDEB969}"/>
              </a:ext>
            </a:extLst>
          </p:cNvPr>
          <p:cNvGrpSpPr>
            <a:grpSpLocks/>
          </p:cNvGrpSpPr>
          <p:nvPr/>
        </p:nvGrpSpPr>
        <p:grpSpPr bwMode="auto">
          <a:xfrm>
            <a:off x="6690187" y="2455492"/>
            <a:ext cx="3924300" cy="474662"/>
            <a:chOff x="3220" y="1457"/>
            <a:chExt cx="2472" cy="299"/>
          </a:xfrm>
        </p:grpSpPr>
        <p:sp>
          <p:nvSpPr>
            <p:cNvPr id="25" name="Text Box 87">
              <a:extLst>
                <a:ext uri="{FF2B5EF4-FFF2-40B4-BE49-F238E27FC236}">
                  <a16:creationId xmlns:a16="http://schemas.microsoft.com/office/drawing/2014/main" id="{C985423F-7563-B84F-8C73-D92D8796DCE4}"/>
                </a:ext>
              </a:extLst>
            </p:cNvPr>
            <p:cNvSpPr txBox="1">
              <a:spLocks noChangeArrowheads="1"/>
            </p:cNvSpPr>
            <p:nvPr/>
          </p:nvSpPr>
          <p:spPr bwMode="auto">
            <a:xfrm>
              <a:off x="3220" y="1457"/>
              <a:ext cx="24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ميل المستقيم ص =     س + ٧ هو :</a:t>
              </a:r>
              <a:endParaRPr lang="en-US" altLang="ar-SA" sz="2400" b="1">
                <a:solidFill>
                  <a:srgbClr val="002060"/>
                </a:solidFill>
              </a:endParaRPr>
            </a:p>
          </p:txBody>
        </p:sp>
        <p:pic>
          <p:nvPicPr>
            <p:cNvPr id="26" name="Picture 47">
              <a:extLst>
                <a:ext uri="{FF2B5EF4-FFF2-40B4-BE49-F238E27FC236}">
                  <a16:creationId xmlns:a16="http://schemas.microsoft.com/office/drawing/2014/main" id="{33A84FB5-A63F-D648-A321-5CC6EF91C3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7" y="1461"/>
              <a:ext cx="225"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Picture 48">
            <a:extLst>
              <a:ext uri="{FF2B5EF4-FFF2-40B4-BE49-F238E27FC236}">
                <a16:creationId xmlns:a16="http://schemas.microsoft.com/office/drawing/2014/main" id="{4C59BC19-3D2F-B342-9768-A5DC48D7AE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2850" y="2455492"/>
            <a:ext cx="3429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AutoShape 50">
            <a:extLst>
              <a:ext uri="{FF2B5EF4-FFF2-40B4-BE49-F238E27FC236}">
                <a16:creationId xmlns:a16="http://schemas.microsoft.com/office/drawing/2014/main" id="{C547375F-646D-2D44-BE1C-5BC5349516D0}"/>
              </a:ext>
            </a:extLst>
          </p:cNvPr>
          <p:cNvSpPr>
            <a:spLocks noChangeArrowheads="1"/>
          </p:cNvSpPr>
          <p:nvPr/>
        </p:nvSpPr>
        <p:spPr bwMode="auto">
          <a:xfrm>
            <a:off x="5263025" y="2512642"/>
            <a:ext cx="828675" cy="358775"/>
          </a:xfrm>
          <a:prstGeom prst="leftArrow">
            <a:avLst>
              <a:gd name="adj1" fmla="val 50000"/>
              <a:gd name="adj2" fmla="val 57743"/>
            </a:avLst>
          </a:prstGeom>
          <a:solidFill>
            <a:schemeClr val="accent1"/>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solidFill>
                <a:srgbClr val="002060"/>
              </a:solidFill>
            </a:endParaRPr>
          </a:p>
        </p:txBody>
      </p:sp>
      <p:sp>
        <p:nvSpPr>
          <p:cNvPr id="29" name="Text Box 87">
            <a:extLst>
              <a:ext uri="{FF2B5EF4-FFF2-40B4-BE49-F238E27FC236}">
                <a16:creationId xmlns:a16="http://schemas.microsoft.com/office/drawing/2014/main" id="{42C9D79F-FC4C-8B40-9782-60FC0E4BE059}"/>
              </a:ext>
            </a:extLst>
          </p:cNvPr>
          <p:cNvSpPr txBox="1">
            <a:spLocks noChangeArrowheads="1"/>
          </p:cNvSpPr>
          <p:nvPr/>
        </p:nvSpPr>
        <p:spPr bwMode="auto">
          <a:xfrm>
            <a:off x="2980200" y="2477717"/>
            <a:ext cx="203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ميل الموازي له =</a:t>
            </a:r>
            <a:endParaRPr lang="en-US" altLang="ar-SA" sz="2400" b="1">
              <a:solidFill>
                <a:srgbClr val="002060"/>
              </a:solidFill>
            </a:endParaRPr>
          </a:p>
        </p:txBody>
      </p:sp>
      <p:pic>
        <p:nvPicPr>
          <p:cNvPr id="30" name="Picture 52">
            <a:extLst>
              <a:ext uri="{FF2B5EF4-FFF2-40B4-BE49-F238E27FC236}">
                <a16:creationId xmlns:a16="http://schemas.microsoft.com/office/drawing/2014/main" id="{F2A2177F-5782-8E4D-90FF-217BB58E2D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29375" y="2455492"/>
            <a:ext cx="3429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95">
            <a:extLst>
              <a:ext uri="{FF2B5EF4-FFF2-40B4-BE49-F238E27FC236}">
                <a16:creationId xmlns:a16="http://schemas.microsoft.com/office/drawing/2014/main" id="{D659E073-25D8-2244-9F49-C9E984F45225}"/>
              </a:ext>
            </a:extLst>
          </p:cNvPr>
          <p:cNvSpPr>
            <a:spLocks noChangeArrowheads="1"/>
          </p:cNvSpPr>
          <p:nvPr/>
        </p:nvSpPr>
        <p:spPr bwMode="auto">
          <a:xfrm>
            <a:off x="4855037" y="5732092"/>
            <a:ext cx="5437188" cy="8286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solidFill>
                <a:srgbClr val="002060"/>
              </a:solidFill>
            </a:endParaRPr>
          </a:p>
        </p:txBody>
      </p:sp>
      <p:sp>
        <p:nvSpPr>
          <p:cNvPr id="32" name="Text Box 87">
            <a:extLst>
              <a:ext uri="{FF2B5EF4-FFF2-40B4-BE49-F238E27FC236}">
                <a16:creationId xmlns:a16="http://schemas.microsoft.com/office/drawing/2014/main" id="{4291B768-D1F0-8E46-91AA-BB921B41AD23}"/>
              </a:ext>
            </a:extLst>
          </p:cNvPr>
          <p:cNvSpPr txBox="1">
            <a:spLocks noChangeArrowheads="1"/>
          </p:cNvSpPr>
          <p:nvPr/>
        </p:nvSpPr>
        <p:spPr bwMode="auto">
          <a:xfrm>
            <a:off x="8634875" y="5876554"/>
            <a:ext cx="1620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المعادلة هي :</a:t>
            </a:r>
            <a:endParaRPr lang="en-US" altLang="ar-SA" sz="2400" b="1">
              <a:solidFill>
                <a:srgbClr val="002060"/>
              </a:solidFill>
            </a:endParaRPr>
          </a:p>
        </p:txBody>
      </p:sp>
      <p:grpSp>
        <p:nvGrpSpPr>
          <p:cNvPr id="33" name="Group 60">
            <a:extLst>
              <a:ext uri="{FF2B5EF4-FFF2-40B4-BE49-F238E27FC236}">
                <a16:creationId xmlns:a16="http://schemas.microsoft.com/office/drawing/2014/main" id="{4A35DD09-23EC-7045-BEF2-62659BD59D33}"/>
              </a:ext>
            </a:extLst>
          </p:cNvPr>
          <p:cNvGrpSpPr>
            <a:grpSpLocks/>
          </p:cNvGrpSpPr>
          <p:nvPr/>
        </p:nvGrpSpPr>
        <p:grpSpPr bwMode="auto">
          <a:xfrm>
            <a:off x="5213812" y="5901954"/>
            <a:ext cx="3586163" cy="477838"/>
            <a:chOff x="3379" y="2381"/>
            <a:chExt cx="2259" cy="301"/>
          </a:xfrm>
        </p:grpSpPr>
        <p:sp>
          <p:nvSpPr>
            <p:cNvPr id="34" name="Text Box 87">
              <a:extLst>
                <a:ext uri="{FF2B5EF4-FFF2-40B4-BE49-F238E27FC236}">
                  <a16:creationId xmlns:a16="http://schemas.microsoft.com/office/drawing/2014/main" id="{1406233E-9197-B647-A9A5-E9E1A1E2B181}"/>
                </a:ext>
              </a:extLst>
            </p:cNvPr>
            <p:cNvSpPr txBox="1">
              <a:spLocks noChangeArrowheads="1"/>
            </p:cNvSpPr>
            <p:nvPr/>
          </p:nvSpPr>
          <p:spPr bwMode="auto">
            <a:xfrm>
              <a:off x="3379" y="2381"/>
              <a:ext cx="225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ص + ١ =     ( س ــ ٤ )</a:t>
              </a:r>
              <a:endParaRPr lang="en-US" altLang="ar-SA" sz="2400" b="1">
                <a:solidFill>
                  <a:srgbClr val="002060"/>
                </a:solidFill>
              </a:endParaRPr>
            </a:p>
          </p:txBody>
        </p:sp>
        <p:pic>
          <p:nvPicPr>
            <p:cNvPr id="35" name="Picture 62">
              <a:extLst>
                <a:ext uri="{FF2B5EF4-FFF2-40B4-BE49-F238E27FC236}">
                  <a16:creationId xmlns:a16="http://schemas.microsoft.com/office/drawing/2014/main" id="{BA3F984D-2796-084C-8F63-3E1448239B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6" y="2387"/>
              <a:ext cx="216"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 Box 58">
            <a:extLst>
              <a:ext uri="{FF2B5EF4-FFF2-40B4-BE49-F238E27FC236}">
                <a16:creationId xmlns:a16="http://schemas.microsoft.com/office/drawing/2014/main" id="{EE42C2D4-5523-AA42-B17F-A68E4AE640A4}"/>
              </a:ext>
            </a:extLst>
          </p:cNvPr>
          <p:cNvSpPr txBox="1">
            <a:spLocks noChangeArrowheads="1"/>
          </p:cNvSpPr>
          <p:nvPr/>
        </p:nvSpPr>
        <p:spPr bwMode="auto">
          <a:xfrm>
            <a:off x="3705687" y="318717"/>
            <a:ext cx="4968875" cy="457200"/>
          </a:xfrm>
          <a:prstGeom prst="rect">
            <a:avLst/>
          </a:prstGeom>
          <a:solidFill>
            <a:schemeClr val="bg2"/>
          </a:solidFill>
          <a:ln>
            <a:noFill/>
          </a:ln>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المستقيم المار بنقطة ويوازي مستقيما معلوما</a:t>
            </a:r>
            <a:endParaRPr lang="en-US" altLang="ar-SA" sz="2400" b="1" dirty="0">
              <a:solidFill>
                <a:srgbClr val="002060"/>
              </a:solidFill>
            </a:endParaRPr>
          </a:p>
        </p:txBody>
      </p:sp>
      <p:sp>
        <p:nvSpPr>
          <p:cNvPr id="37" name="مربع نص 24">
            <a:extLst>
              <a:ext uri="{FF2B5EF4-FFF2-40B4-BE49-F238E27FC236}">
                <a16:creationId xmlns:a16="http://schemas.microsoft.com/office/drawing/2014/main" id="{99144B73-8A61-C746-A1A4-62B55B7FE08E}"/>
              </a:ext>
            </a:extLst>
          </p:cNvPr>
          <p:cNvSpPr txBox="1">
            <a:spLocks noChangeArrowheads="1"/>
          </p:cNvSpPr>
          <p:nvPr/>
        </p:nvSpPr>
        <p:spPr bwMode="auto">
          <a:xfrm>
            <a:off x="1129915" y="1361997"/>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rtl="0">
              <a:spcBef>
                <a:spcPct val="0"/>
              </a:spcBef>
              <a:buFontTx/>
              <a:buNone/>
            </a:pPr>
            <a:r>
              <a:rPr lang="ar-SA" altLang="ar-SA" sz="1800" dirty="0">
                <a:solidFill>
                  <a:srgbClr val="C00000"/>
                </a:solidFill>
              </a:rPr>
              <a:t>١) صـ ١١٣</a:t>
            </a:r>
          </a:p>
        </p:txBody>
      </p:sp>
      <p:sp>
        <p:nvSpPr>
          <p:cNvPr id="38" name="شكل بيضاوي 37">
            <a:extLst>
              <a:ext uri="{FF2B5EF4-FFF2-40B4-BE49-F238E27FC236}">
                <a16:creationId xmlns:a16="http://schemas.microsoft.com/office/drawing/2014/main" id="{1396AF80-E682-3A4A-8EBD-B8D006E39B4D}"/>
              </a:ext>
            </a:extLst>
          </p:cNvPr>
          <p:cNvSpPr/>
          <p:nvPr/>
        </p:nvSpPr>
        <p:spPr>
          <a:xfrm>
            <a:off x="5682125" y="994992"/>
            <a:ext cx="1476375" cy="877887"/>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2060"/>
              </a:solidFill>
            </a:endParaRPr>
          </a:p>
        </p:txBody>
      </p:sp>
      <p:cxnSp>
        <p:nvCxnSpPr>
          <p:cNvPr id="39" name="موصل مستقيم 38">
            <a:extLst>
              <a:ext uri="{FF2B5EF4-FFF2-40B4-BE49-F238E27FC236}">
                <a16:creationId xmlns:a16="http://schemas.microsoft.com/office/drawing/2014/main" id="{5634653A-D858-764C-B759-B96341CE0B9F}"/>
              </a:ext>
            </a:extLst>
          </p:cNvPr>
          <p:cNvCxnSpPr>
            <a:cxnSpLocks/>
          </p:cNvCxnSpPr>
          <p:nvPr/>
        </p:nvCxnSpPr>
        <p:spPr>
          <a:xfrm flipH="1">
            <a:off x="7266450" y="1591892"/>
            <a:ext cx="94773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موصل مستقيم 39">
            <a:extLst>
              <a:ext uri="{FF2B5EF4-FFF2-40B4-BE49-F238E27FC236}">
                <a16:creationId xmlns:a16="http://schemas.microsoft.com/office/drawing/2014/main" id="{B3AEF0D3-82A7-7C4D-88D5-938DC5C2F503}"/>
              </a:ext>
            </a:extLst>
          </p:cNvPr>
          <p:cNvCxnSpPr>
            <a:cxnSpLocks/>
          </p:cNvCxnSpPr>
          <p:nvPr/>
        </p:nvCxnSpPr>
        <p:spPr>
          <a:xfrm flipH="1">
            <a:off x="3705687" y="1591892"/>
            <a:ext cx="89693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موصل مستقيم 40">
            <a:extLst>
              <a:ext uri="{FF2B5EF4-FFF2-40B4-BE49-F238E27FC236}">
                <a16:creationId xmlns:a16="http://schemas.microsoft.com/office/drawing/2014/main" id="{E29201F4-91B7-EF45-8B38-5FBE8A765753}"/>
              </a:ext>
            </a:extLst>
          </p:cNvPr>
          <p:cNvCxnSpPr>
            <a:cxnSpLocks/>
          </p:cNvCxnSpPr>
          <p:nvPr/>
        </p:nvCxnSpPr>
        <p:spPr>
          <a:xfrm flipH="1">
            <a:off x="9444500" y="1945904"/>
            <a:ext cx="89693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2" name="شكل بيضاوي 41">
            <a:extLst>
              <a:ext uri="{FF2B5EF4-FFF2-40B4-BE49-F238E27FC236}">
                <a16:creationId xmlns:a16="http://schemas.microsoft.com/office/drawing/2014/main" id="{A53F9C78-62AA-F340-B3BB-088E4133C41E}"/>
              </a:ext>
            </a:extLst>
          </p:cNvPr>
          <p:cNvSpPr/>
          <p:nvPr/>
        </p:nvSpPr>
        <p:spPr>
          <a:xfrm>
            <a:off x="8241175" y="2403104"/>
            <a:ext cx="357187" cy="606425"/>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2060"/>
              </a:solidFill>
            </a:endParaRPr>
          </a:p>
        </p:txBody>
      </p:sp>
      <p:cxnSp>
        <p:nvCxnSpPr>
          <p:cNvPr id="43" name="موصل مستقيم 42">
            <a:extLst>
              <a:ext uri="{FF2B5EF4-FFF2-40B4-BE49-F238E27FC236}">
                <a16:creationId xmlns:a16="http://schemas.microsoft.com/office/drawing/2014/main" id="{6B2BBABC-EFCA-A147-AF46-7623BCFD8934}"/>
              </a:ext>
            </a:extLst>
          </p:cNvPr>
          <p:cNvCxnSpPr>
            <a:cxnSpLocks/>
          </p:cNvCxnSpPr>
          <p:nvPr/>
        </p:nvCxnSpPr>
        <p:spPr>
          <a:xfrm flipH="1">
            <a:off x="3359612" y="2912692"/>
            <a:ext cx="149542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4" name="Group 107">
            <a:extLst>
              <a:ext uri="{FF2B5EF4-FFF2-40B4-BE49-F238E27FC236}">
                <a16:creationId xmlns:a16="http://schemas.microsoft.com/office/drawing/2014/main" id="{CBFC5880-6716-F448-9336-4FA7B39CC48B}"/>
              </a:ext>
            </a:extLst>
          </p:cNvPr>
          <p:cNvGrpSpPr>
            <a:grpSpLocks/>
          </p:cNvGrpSpPr>
          <p:nvPr/>
        </p:nvGrpSpPr>
        <p:grpSpPr bwMode="auto">
          <a:xfrm rot="-415856">
            <a:off x="7317250" y="1460129"/>
            <a:ext cx="685800" cy="671513"/>
            <a:chOff x="2553" y="1231"/>
            <a:chExt cx="432" cy="418"/>
          </a:xfrm>
        </p:grpSpPr>
        <p:sp>
          <p:nvSpPr>
            <p:cNvPr id="45" name="Text Box 87">
              <a:extLst>
                <a:ext uri="{FF2B5EF4-FFF2-40B4-BE49-F238E27FC236}">
                  <a16:creationId xmlns:a16="http://schemas.microsoft.com/office/drawing/2014/main" id="{1DF09CB5-0264-F343-88A7-BF77ED3F60BB}"/>
                </a:ext>
              </a:extLst>
            </p:cNvPr>
            <p:cNvSpPr txBox="1">
              <a:spLocks noChangeArrowheads="1"/>
            </p:cNvSpPr>
            <p:nvPr/>
          </p:nvSpPr>
          <p:spPr bwMode="auto">
            <a:xfrm rot="167850">
              <a:off x="2553" y="1438"/>
              <a:ext cx="43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1600" b="1">
                  <a:solidFill>
                    <a:srgbClr val="002060"/>
                  </a:solidFill>
                </a:rPr>
                <a:t>س</a:t>
              </a:r>
              <a:r>
                <a:rPr lang="ar-SA" altLang="ar-SA" sz="1800" b="1" baseline="-20000">
                  <a:solidFill>
                    <a:srgbClr val="002060"/>
                  </a:solidFill>
                </a:rPr>
                <a:t>١</a:t>
              </a:r>
              <a:endParaRPr lang="en-US" altLang="ar-SA" sz="1800" b="1" baseline="-20000">
                <a:solidFill>
                  <a:srgbClr val="002060"/>
                </a:solidFill>
              </a:endParaRPr>
            </a:p>
          </p:txBody>
        </p:sp>
        <p:sp>
          <p:nvSpPr>
            <p:cNvPr id="46" name="Line 109">
              <a:extLst>
                <a:ext uri="{FF2B5EF4-FFF2-40B4-BE49-F238E27FC236}">
                  <a16:creationId xmlns:a16="http://schemas.microsoft.com/office/drawing/2014/main" id="{4D6B7B52-01F2-1440-B2A8-C73D7AEF6983}"/>
                </a:ext>
              </a:extLst>
            </p:cNvPr>
            <p:cNvSpPr>
              <a:spLocks noChangeShapeType="1"/>
            </p:cNvSpPr>
            <p:nvPr/>
          </p:nvSpPr>
          <p:spPr bwMode="auto">
            <a:xfrm flipV="1">
              <a:off x="2766" y="1231"/>
              <a:ext cx="23" cy="29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nvGrpSpPr>
          <p:cNvPr id="47" name="Group 107">
            <a:extLst>
              <a:ext uri="{FF2B5EF4-FFF2-40B4-BE49-F238E27FC236}">
                <a16:creationId xmlns:a16="http://schemas.microsoft.com/office/drawing/2014/main" id="{E0154FD9-600E-E241-A993-E74EE68103A5}"/>
              </a:ext>
            </a:extLst>
          </p:cNvPr>
          <p:cNvGrpSpPr>
            <a:grpSpLocks/>
          </p:cNvGrpSpPr>
          <p:nvPr/>
        </p:nvGrpSpPr>
        <p:grpSpPr bwMode="auto">
          <a:xfrm rot="-415856">
            <a:off x="6993400" y="1444254"/>
            <a:ext cx="685800" cy="669925"/>
            <a:chOff x="2553" y="1231"/>
            <a:chExt cx="432" cy="418"/>
          </a:xfrm>
        </p:grpSpPr>
        <p:sp>
          <p:nvSpPr>
            <p:cNvPr id="48" name="Text Box 87">
              <a:extLst>
                <a:ext uri="{FF2B5EF4-FFF2-40B4-BE49-F238E27FC236}">
                  <a16:creationId xmlns:a16="http://schemas.microsoft.com/office/drawing/2014/main" id="{73B1D931-A1F4-2349-83A7-258177B6F9DE}"/>
                </a:ext>
              </a:extLst>
            </p:cNvPr>
            <p:cNvSpPr txBox="1">
              <a:spLocks noChangeArrowheads="1"/>
            </p:cNvSpPr>
            <p:nvPr/>
          </p:nvSpPr>
          <p:spPr bwMode="auto">
            <a:xfrm rot="167850">
              <a:off x="2553" y="1438"/>
              <a:ext cx="43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1600" b="1">
                  <a:solidFill>
                    <a:srgbClr val="002060"/>
                  </a:solidFill>
                </a:rPr>
                <a:t>ص</a:t>
              </a:r>
              <a:r>
                <a:rPr lang="ar-SA" altLang="ar-SA" sz="1800" b="1" baseline="-20000">
                  <a:solidFill>
                    <a:srgbClr val="002060"/>
                  </a:solidFill>
                </a:rPr>
                <a:t>١</a:t>
              </a:r>
              <a:endParaRPr lang="en-US" altLang="ar-SA" sz="1800" b="1" baseline="-20000">
                <a:solidFill>
                  <a:srgbClr val="002060"/>
                </a:solidFill>
              </a:endParaRPr>
            </a:p>
          </p:txBody>
        </p:sp>
        <p:sp>
          <p:nvSpPr>
            <p:cNvPr id="49" name="Line 109">
              <a:extLst>
                <a:ext uri="{FF2B5EF4-FFF2-40B4-BE49-F238E27FC236}">
                  <a16:creationId xmlns:a16="http://schemas.microsoft.com/office/drawing/2014/main" id="{19327904-CCDF-6E4E-BDCB-8B985DA16673}"/>
                </a:ext>
              </a:extLst>
            </p:cNvPr>
            <p:cNvSpPr>
              <a:spLocks noChangeShapeType="1"/>
            </p:cNvSpPr>
            <p:nvPr/>
          </p:nvSpPr>
          <p:spPr bwMode="auto">
            <a:xfrm flipV="1">
              <a:off x="2766" y="1231"/>
              <a:ext cx="23" cy="29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grpSp>
        <p:nvGrpSpPr>
          <p:cNvPr id="50" name="Group 107">
            <a:extLst>
              <a:ext uri="{FF2B5EF4-FFF2-40B4-BE49-F238E27FC236}">
                <a16:creationId xmlns:a16="http://schemas.microsoft.com/office/drawing/2014/main" id="{D9002F6A-3E1F-764C-B999-FF45B6C180A1}"/>
              </a:ext>
            </a:extLst>
          </p:cNvPr>
          <p:cNvGrpSpPr>
            <a:grpSpLocks/>
          </p:cNvGrpSpPr>
          <p:nvPr/>
        </p:nvGrpSpPr>
        <p:grpSpPr bwMode="auto">
          <a:xfrm rot="-415856">
            <a:off x="2559512" y="3031754"/>
            <a:ext cx="685800" cy="685800"/>
            <a:chOff x="2553" y="1231"/>
            <a:chExt cx="432" cy="427"/>
          </a:xfrm>
        </p:grpSpPr>
        <p:sp>
          <p:nvSpPr>
            <p:cNvPr id="51" name="Text Box 87">
              <a:extLst>
                <a:ext uri="{FF2B5EF4-FFF2-40B4-BE49-F238E27FC236}">
                  <a16:creationId xmlns:a16="http://schemas.microsoft.com/office/drawing/2014/main" id="{D4F87A55-3105-5342-9938-E089A644AAB8}"/>
                </a:ext>
              </a:extLst>
            </p:cNvPr>
            <p:cNvSpPr txBox="1">
              <a:spLocks noChangeArrowheads="1"/>
            </p:cNvSpPr>
            <p:nvPr/>
          </p:nvSpPr>
          <p:spPr bwMode="auto">
            <a:xfrm rot="167850">
              <a:off x="2553" y="1428"/>
              <a:ext cx="432"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1800" b="1">
                  <a:solidFill>
                    <a:srgbClr val="002060"/>
                  </a:solidFill>
                </a:rPr>
                <a:t>م</a:t>
              </a:r>
              <a:endParaRPr lang="en-US" altLang="ar-SA" sz="1800" b="1">
                <a:solidFill>
                  <a:srgbClr val="002060"/>
                </a:solidFill>
              </a:endParaRPr>
            </a:p>
          </p:txBody>
        </p:sp>
        <p:sp>
          <p:nvSpPr>
            <p:cNvPr id="52" name="Line 109">
              <a:extLst>
                <a:ext uri="{FF2B5EF4-FFF2-40B4-BE49-F238E27FC236}">
                  <a16:creationId xmlns:a16="http://schemas.microsoft.com/office/drawing/2014/main" id="{2E416965-32E3-C042-9A90-0D907E947AB6}"/>
                </a:ext>
              </a:extLst>
            </p:cNvPr>
            <p:cNvSpPr>
              <a:spLocks noChangeShapeType="1"/>
            </p:cNvSpPr>
            <p:nvPr/>
          </p:nvSpPr>
          <p:spPr bwMode="auto">
            <a:xfrm flipV="1">
              <a:off x="2766" y="1231"/>
              <a:ext cx="23" cy="29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sp>
        <p:nvSpPr>
          <p:cNvPr id="2" name="عنصر نائب لرقم الشريحة 1">
            <a:extLst>
              <a:ext uri="{FF2B5EF4-FFF2-40B4-BE49-F238E27FC236}">
                <a16:creationId xmlns:a16="http://schemas.microsoft.com/office/drawing/2014/main" id="{320C7ECD-E8BA-7449-AF58-D0E491F93082}"/>
              </a:ext>
            </a:extLst>
          </p:cNvPr>
          <p:cNvSpPr>
            <a:spLocks noGrp="1"/>
          </p:cNvSpPr>
          <p:nvPr>
            <p:ph type="sldNum" sz="quarter" idx="12"/>
          </p:nvPr>
        </p:nvSpPr>
        <p:spPr>
          <a:xfrm>
            <a:off x="879937" y="5941726"/>
            <a:ext cx="2743200" cy="365125"/>
          </a:xfrm>
        </p:spPr>
        <p:txBody>
          <a:bodyPr/>
          <a:lstStyle/>
          <a:p>
            <a:fld id="{E277FB82-6900-4FF8-BDA9-6B51EE998D2C}" type="slidenum">
              <a:rPr lang="ar-EG" smtClean="0"/>
              <a:t>362</a:t>
            </a:fld>
            <a:endParaRPr lang="ar-EG" dirty="0"/>
          </a:p>
        </p:txBody>
      </p:sp>
    </p:spTree>
    <p:extLst>
      <p:ext uri="{BB962C8B-B14F-4D97-AF65-F5344CB8AC3E}">
        <p14:creationId xmlns:p14="http://schemas.microsoft.com/office/powerpoint/2010/main" val="4266355265"/>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book close.wav"/>
          </p:stSnd>
        </p:sndAc>
      </p:transition>
    </mc:Choice>
    <mc:Fallback xmlns="">
      <p:transition spd="slow">
        <p:dissolve/>
        <p:sndAc>
          <p:stSnd>
            <p:snd r:embed="rId9" name="book clo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ppt_x</p:attrName>
                                        </p:attrNameLst>
                                      </p:cBhvr>
                                      <p:tavLst>
                                        <p:tav tm="0">
                                          <p:val>
                                            <p:strVal val="#ppt_x-.2"/>
                                          </p:val>
                                        </p:tav>
                                        <p:tav tm="100000">
                                          <p:val>
                                            <p:strVal val="#ppt_x"/>
                                          </p:val>
                                        </p:tav>
                                      </p:tavLst>
                                    </p:anim>
                                    <p:anim calcmode="lin" valueType="num">
                                      <p:cBhvr>
                                        <p:cTn id="1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ppt_x</p:attrName>
                                        </p:attrNameLst>
                                      </p:cBhvr>
                                      <p:tavLst>
                                        <p:tav tm="0">
                                          <p:val>
                                            <p:strVal val="#ppt_x-.2"/>
                                          </p:val>
                                        </p:tav>
                                        <p:tav tm="100000">
                                          <p:val>
                                            <p:strVal val="#ppt_x"/>
                                          </p:val>
                                        </p:tav>
                                      </p:tavLst>
                                    </p:anim>
                                    <p:anim calcmode="lin" valueType="num">
                                      <p:cBhvr>
                                        <p:cTn id="36"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30"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800" decel="100000"/>
                                        <p:tgtEl>
                                          <p:spTgt spid="27"/>
                                        </p:tgtEl>
                                      </p:cBhvr>
                                    </p:animEffect>
                                    <p:anim calcmode="lin" valueType="num">
                                      <p:cBhvr>
                                        <p:cTn id="47" dur="800" decel="100000" fill="hold"/>
                                        <p:tgtEl>
                                          <p:spTgt spid="27"/>
                                        </p:tgtEl>
                                        <p:attrNameLst>
                                          <p:attrName>style.rotation</p:attrName>
                                        </p:attrNameLst>
                                      </p:cBhvr>
                                      <p:tavLst>
                                        <p:tav tm="0">
                                          <p:val>
                                            <p:fltVal val="-90"/>
                                          </p:val>
                                        </p:tav>
                                        <p:tav tm="100000">
                                          <p:val>
                                            <p:fltVal val="0"/>
                                          </p:val>
                                        </p:tav>
                                      </p:tavLst>
                                    </p:anim>
                                    <p:anim calcmode="lin" valueType="num">
                                      <p:cBhvr>
                                        <p:cTn id="48" dur="800" decel="100000" fill="hold"/>
                                        <p:tgtEl>
                                          <p:spTgt spid="27"/>
                                        </p:tgtEl>
                                        <p:attrNameLst>
                                          <p:attrName>ppt_x</p:attrName>
                                        </p:attrNameLst>
                                      </p:cBhvr>
                                      <p:tavLst>
                                        <p:tav tm="0">
                                          <p:val>
                                            <p:strVal val="#ppt_x+0.4"/>
                                          </p:val>
                                        </p:tav>
                                        <p:tav tm="100000">
                                          <p:val>
                                            <p:strVal val="#ppt_x-0.05"/>
                                          </p:val>
                                        </p:tav>
                                      </p:tavLst>
                                    </p:anim>
                                    <p:anim calcmode="lin" valueType="num">
                                      <p:cBhvr>
                                        <p:cTn id="49" dur="800" decel="100000" fill="hold"/>
                                        <p:tgtEl>
                                          <p:spTgt spid="27"/>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27"/>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27"/>
                                        </p:tgtEl>
                                        <p:attrNameLst>
                                          <p:attrName>ppt_y</p:attrName>
                                        </p:attrNameLst>
                                      </p:cBhvr>
                                      <p:tavLst>
                                        <p:tav tm="0">
                                          <p:val>
                                            <p:strVal val="#ppt_y+0.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right)">
                                      <p:cBhvr>
                                        <p:cTn id="56" dur="10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29"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1000" fill="hold"/>
                                        <p:tgtEl>
                                          <p:spTgt spid="29"/>
                                        </p:tgtEl>
                                        <p:attrNameLst>
                                          <p:attrName>ppt_x</p:attrName>
                                        </p:attrNameLst>
                                      </p:cBhvr>
                                      <p:tavLst>
                                        <p:tav tm="0">
                                          <p:val>
                                            <p:strVal val="#ppt_x-.2"/>
                                          </p:val>
                                        </p:tav>
                                        <p:tav tm="100000">
                                          <p:val>
                                            <p:strVal val="#ppt_x"/>
                                          </p:val>
                                        </p:tav>
                                      </p:tavLst>
                                    </p:anim>
                                    <p:anim calcmode="lin" valueType="num">
                                      <p:cBhvr>
                                        <p:cTn id="62"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63" dur="1000"/>
                                        <p:tgtEl>
                                          <p:spTgt spid="29"/>
                                        </p:tgtEl>
                                      </p:cBhvr>
                                    </p:animEffect>
                                  </p:childTnLst>
                                </p:cTn>
                              </p:par>
                              <p:par>
                                <p:cTn id="64" presetID="1" presetClass="entr" presetSubtype="0" fill="hold" nodeType="withEffect">
                                  <p:stCondLst>
                                    <p:cond delay="0"/>
                                  </p:stCondLst>
                                  <p:childTnLst>
                                    <p:set>
                                      <p:cBhvr>
                                        <p:cTn id="65" dur="1" fill="hold">
                                          <p:stCondLst>
                                            <p:cond delay="0"/>
                                          </p:stCondLst>
                                        </p:cTn>
                                        <p:tgtEl>
                                          <p:spTgt spid="4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30" presetClass="entr" presetSubtype="0" fill="hold"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800" decel="100000"/>
                                        <p:tgtEl>
                                          <p:spTgt spid="30"/>
                                        </p:tgtEl>
                                      </p:cBhvr>
                                    </p:animEffect>
                                    <p:anim calcmode="lin" valueType="num">
                                      <p:cBhvr>
                                        <p:cTn id="71" dur="800" decel="100000" fill="hold"/>
                                        <p:tgtEl>
                                          <p:spTgt spid="30"/>
                                        </p:tgtEl>
                                        <p:attrNameLst>
                                          <p:attrName>style.rotation</p:attrName>
                                        </p:attrNameLst>
                                      </p:cBhvr>
                                      <p:tavLst>
                                        <p:tav tm="0">
                                          <p:val>
                                            <p:fltVal val="-90"/>
                                          </p:val>
                                        </p:tav>
                                        <p:tav tm="100000">
                                          <p:val>
                                            <p:fltVal val="0"/>
                                          </p:val>
                                        </p:tav>
                                      </p:tavLst>
                                    </p:anim>
                                    <p:anim calcmode="lin" valueType="num">
                                      <p:cBhvr>
                                        <p:cTn id="72" dur="800" decel="100000" fill="hold"/>
                                        <p:tgtEl>
                                          <p:spTgt spid="30"/>
                                        </p:tgtEl>
                                        <p:attrNameLst>
                                          <p:attrName>ppt_x</p:attrName>
                                        </p:attrNameLst>
                                      </p:cBhvr>
                                      <p:tavLst>
                                        <p:tav tm="0">
                                          <p:val>
                                            <p:strVal val="#ppt_x+0.4"/>
                                          </p:val>
                                        </p:tav>
                                        <p:tav tm="100000">
                                          <p:val>
                                            <p:strVal val="#ppt_x-0.05"/>
                                          </p:val>
                                        </p:tav>
                                      </p:tavLst>
                                    </p:anim>
                                    <p:anim calcmode="lin" valueType="num">
                                      <p:cBhvr>
                                        <p:cTn id="73" dur="800" decel="100000" fill="hold"/>
                                        <p:tgtEl>
                                          <p:spTgt spid="30"/>
                                        </p:tgtEl>
                                        <p:attrNameLst>
                                          <p:attrName>ppt_y</p:attrName>
                                        </p:attrNameLst>
                                      </p:cBhvr>
                                      <p:tavLst>
                                        <p:tav tm="0">
                                          <p:val>
                                            <p:strVal val="#ppt_y-0.4"/>
                                          </p:val>
                                        </p:tav>
                                        <p:tav tm="100000">
                                          <p:val>
                                            <p:strVal val="#ppt_y+0.1"/>
                                          </p:val>
                                        </p:tav>
                                      </p:tavLst>
                                    </p:anim>
                                    <p:anim calcmode="lin" valueType="num">
                                      <p:cBhvr>
                                        <p:cTn id="74"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75"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30" presetClass="entr" presetSubtype="0"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800" decel="100000"/>
                                        <p:tgtEl>
                                          <p:spTgt spid="17"/>
                                        </p:tgtEl>
                                      </p:cBhvr>
                                    </p:animEffect>
                                    <p:anim calcmode="lin" valueType="num">
                                      <p:cBhvr>
                                        <p:cTn id="81" dur="800" decel="100000" fill="hold"/>
                                        <p:tgtEl>
                                          <p:spTgt spid="17"/>
                                        </p:tgtEl>
                                        <p:attrNameLst>
                                          <p:attrName>style.rotation</p:attrName>
                                        </p:attrNameLst>
                                      </p:cBhvr>
                                      <p:tavLst>
                                        <p:tav tm="0">
                                          <p:val>
                                            <p:fltVal val="-90"/>
                                          </p:val>
                                        </p:tav>
                                        <p:tav tm="100000">
                                          <p:val>
                                            <p:fltVal val="0"/>
                                          </p:val>
                                        </p:tav>
                                      </p:tavLst>
                                    </p:anim>
                                    <p:anim calcmode="lin" valueType="num">
                                      <p:cBhvr>
                                        <p:cTn id="82" dur="800" decel="100000" fill="hold"/>
                                        <p:tgtEl>
                                          <p:spTgt spid="17"/>
                                        </p:tgtEl>
                                        <p:attrNameLst>
                                          <p:attrName>ppt_x</p:attrName>
                                        </p:attrNameLst>
                                      </p:cBhvr>
                                      <p:tavLst>
                                        <p:tav tm="0">
                                          <p:val>
                                            <p:strVal val="#ppt_x+0.4"/>
                                          </p:val>
                                        </p:tav>
                                        <p:tav tm="100000">
                                          <p:val>
                                            <p:strVal val="#ppt_x-0.05"/>
                                          </p:val>
                                        </p:tav>
                                      </p:tavLst>
                                    </p:anim>
                                    <p:anim calcmode="lin" valueType="num">
                                      <p:cBhvr>
                                        <p:cTn id="83" dur="800" decel="100000" fill="hold"/>
                                        <p:tgtEl>
                                          <p:spTgt spid="17"/>
                                        </p:tgtEl>
                                        <p:attrNameLst>
                                          <p:attrName>ppt_y</p:attrName>
                                        </p:attrNameLst>
                                      </p:cBhvr>
                                      <p:tavLst>
                                        <p:tav tm="0">
                                          <p:val>
                                            <p:strVal val="#ppt_y-0.4"/>
                                          </p:val>
                                        </p:tav>
                                        <p:tav tm="100000">
                                          <p:val>
                                            <p:strVal val="#ppt_y+0.1"/>
                                          </p:val>
                                        </p:tav>
                                      </p:tavLst>
                                    </p:anim>
                                    <p:anim calcmode="lin" valueType="num">
                                      <p:cBhvr>
                                        <p:cTn id="84"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85"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fade">
                                      <p:cBhvr>
                                        <p:cTn id="90" dur="1000"/>
                                        <p:tgtEl>
                                          <p:spTgt spid="44"/>
                                        </p:tgtEl>
                                      </p:cBhvr>
                                    </p:animEffect>
                                    <p:anim calcmode="lin" valueType="num">
                                      <p:cBhvr>
                                        <p:cTn id="91" dur="1000" fill="hold"/>
                                        <p:tgtEl>
                                          <p:spTgt spid="44"/>
                                        </p:tgtEl>
                                        <p:attrNameLst>
                                          <p:attrName>ppt_x</p:attrName>
                                        </p:attrNameLst>
                                      </p:cBhvr>
                                      <p:tavLst>
                                        <p:tav tm="0">
                                          <p:val>
                                            <p:strVal val="#ppt_x"/>
                                          </p:val>
                                        </p:tav>
                                        <p:tav tm="100000">
                                          <p:val>
                                            <p:strVal val="#ppt_x"/>
                                          </p:val>
                                        </p:tav>
                                      </p:tavLst>
                                    </p:anim>
                                    <p:anim calcmode="lin" valueType="num">
                                      <p:cBhvr>
                                        <p:cTn id="9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47"/>
                                        </p:tgtEl>
                                        <p:attrNameLst>
                                          <p:attrName>style.visibility</p:attrName>
                                        </p:attrNameLst>
                                      </p:cBhvr>
                                      <p:to>
                                        <p:strVal val="visible"/>
                                      </p:to>
                                    </p:set>
                                    <p:animEffect transition="in" filter="fade">
                                      <p:cBhvr>
                                        <p:cTn id="97" dur="1000"/>
                                        <p:tgtEl>
                                          <p:spTgt spid="47"/>
                                        </p:tgtEl>
                                      </p:cBhvr>
                                    </p:animEffect>
                                    <p:anim calcmode="lin" valueType="num">
                                      <p:cBhvr>
                                        <p:cTn id="98" dur="1000" fill="hold"/>
                                        <p:tgtEl>
                                          <p:spTgt spid="47"/>
                                        </p:tgtEl>
                                        <p:attrNameLst>
                                          <p:attrName>ppt_x</p:attrName>
                                        </p:attrNameLst>
                                      </p:cBhvr>
                                      <p:tavLst>
                                        <p:tav tm="0">
                                          <p:val>
                                            <p:strVal val="#ppt_x"/>
                                          </p:val>
                                        </p:tav>
                                        <p:tav tm="100000">
                                          <p:val>
                                            <p:strVal val="#ppt_x"/>
                                          </p:val>
                                        </p:tav>
                                      </p:tavLst>
                                    </p:anim>
                                    <p:anim calcmode="lin" valueType="num">
                                      <p:cBhvr>
                                        <p:cTn id="9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9" presetClass="entr" presetSubtype="0" fill="hold" nodeType="clickEffect">
                                  <p:stCondLst>
                                    <p:cond delay="0"/>
                                  </p:stCondLst>
                                  <p:childTnLst>
                                    <p:set>
                                      <p:cBhvr>
                                        <p:cTn id="103" dur="1" fill="hold">
                                          <p:stCondLst>
                                            <p:cond delay="0"/>
                                          </p:stCondLst>
                                        </p:cTn>
                                        <p:tgtEl>
                                          <p:spTgt spid="18"/>
                                        </p:tgtEl>
                                        <p:attrNameLst>
                                          <p:attrName>style.visibility</p:attrName>
                                        </p:attrNameLst>
                                      </p:cBhvr>
                                      <p:to>
                                        <p:strVal val="visible"/>
                                      </p:to>
                                    </p:set>
                                    <p:anim calcmode="lin" valueType="num">
                                      <p:cBhvr>
                                        <p:cTn id="104" dur="1000" fill="hold"/>
                                        <p:tgtEl>
                                          <p:spTgt spid="18"/>
                                        </p:tgtEl>
                                        <p:attrNameLst>
                                          <p:attrName>ppt_x</p:attrName>
                                        </p:attrNameLst>
                                      </p:cBhvr>
                                      <p:tavLst>
                                        <p:tav tm="0">
                                          <p:val>
                                            <p:strVal val="#ppt_x-.2"/>
                                          </p:val>
                                        </p:tav>
                                        <p:tav tm="100000">
                                          <p:val>
                                            <p:strVal val="#ppt_x"/>
                                          </p:val>
                                        </p:tav>
                                      </p:tavLst>
                                    </p:anim>
                                    <p:anim calcmode="lin" valueType="num">
                                      <p:cBhvr>
                                        <p:cTn id="105"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06" dur="1000"/>
                                        <p:tgtEl>
                                          <p:spTgt spid="18"/>
                                        </p:tgtEl>
                                      </p:cBhvr>
                                    </p:animEffect>
                                  </p:childTnLst>
                                </p:cTn>
                              </p:par>
                            </p:childTnLst>
                          </p:cTn>
                        </p:par>
                      </p:childTnLst>
                    </p:cTn>
                  </p:par>
                  <p:par>
                    <p:cTn id="107" fill="hold">
                      <p:stCondLst>
                        <p:cond delay="indefinite"/>
                      </p:stCondLst>
                      <p:childTnLst>
                        <p:par>
                          <p:cTn id="108" fill="hold">
                            <p:stCondLst>
                              <p:cond delay="0"/>
                            </p:stCondLst>
                            <p:childTnLst>
                              <p:par>
                                <p:cTn id="109" presetID="29" presetClass="entr" presetSubtype="0" fill="hold" nodeType="click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p:cTn id="111" dur="1000" fill="hold"/>
                                        <p:tgtEl>
                                          <p:spTgt spid="21"/>
                                        </p:tgtEl>
                                        <p:attrNameLst>
                                          <p:attrName>ppt_x</p:attrName>
                                        </p:attrNameLst>
                                      </p:cBhvr>
                                      <p:tavLst>
                                        <p:tav tm="0">
                                          <p:val>
                                            <p:strVal val="#ppt_x-.2"/>
                                          </p:val>
                                        </p:tav>
                                        <p:tav tm="100000">
                                          <p:val>
                                            <p:strVal val="#ppt_x"/>
                                          </p:val>
                                        </p:tav>
                                      </p:tavLst>
                                    </p:anim>
                                    <p:anim calcmode="lin" valueType="num">
                                      <p:cBhvr>
                                        <p:cTn id="112"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113" dur="1000"/>
                                        <p:tgtEl>
                                          <p:spTgt spid="21"/>
                                        </p:tgtEl>
                                      </p:cBhvr>
                                    </p:animEffect>
                                  </p:childTnLst>
                                </p:cTn>
                              </p:par>
                            </p:childTnLst>
                          </p:cTn>
                        </p:par>
                      </p:childTnLst>
                    </p:cTn>
                  </p:par>
                  <p:par>
                    <p:cTn id="114" fill="hold">
                      <p:stCondLst>
                        <p:cond delay="indefinite"/>
                      </p:stCondLst>
                      <p:childTnLst>
                        <p:par>
                          <p:cTn id="115" fill="hold">
                            <p:stCondLst>
                              <p:cond delay="0"/>
                            </p:stCondLst>
                            <p:childTnLst>
                              <p:par>
                                <p:cTn id="116" presetID="29" presetClass="entr" presetSubtype="0" fill="hold" grpId="0" nodeType="clickEffect">
                                  <p:stCondLst>
                                    <p:cond delay="0"/>
                                  </p:stCondLst>
                                  <p:childTnLst>
                                    <p:set>
                                      <p:cBhvr>
                                        <p:cTn id="117" dur="1" fill="hold">
                                          <p:stCondLst>
                                            <p:cond delay="0"/>
                                          </p:stCondLst>
                                        </p:cTn>
                                        <p:tgtEl>
                                          <p:spTgt spid="31"/>
                                        </p:tgtEl>
                                        <p:attrNameLst>
                                          <p:attrName>style.visibility</p:attrName>
                                        </p:attrNameLst>
                                      </p:cBhvr>
                                      <p:to>
                                        <p:strVal val="visible"/>
                                      </p:to>
                                    </p:set>
                                    <p:anim calcmode="lin" valueType="num">
                                      <p:cBhvr>
                                        <p:cTn id="118" dur="1000" fill="hold"/>
                                        <p:tgtEl>
                                          <p:spTgt spid="31"/>
                                        </p:tgtEl>
                                        <p:attrNameLst>
                                          <p:attrName>ppt_x</p:attrName>
                                        </p:attrNameLst>
                                      </p:cBhvr>
                                      <p:tavLst>
                                        <p:tav tm="0">
                                          <p:val>
                                            <p:strVal val="#ppt_x-.2"/>
                                          </p:val>
                                        </p:tav>
                                        <p:tav tm="100000">
                                          <p:val>
                                            <p:strVal val="#ppt_x"/>
                                          </p:val>
                                        </p:tav>
                                      </p:tavLst>
                                    </p:anim>
                                    <p:anim calcmode="lin" valueType="num">
                                      <p:cBhvr>
                                        <p:cTn id="119"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120" dur="1000"/>
                                        <p:tgtEl>
                                          <p:spTgt spid="31"/>
                                        </p:tgtEl>
                                      </p:cBhvr>
                                    </p:animEffect>
                                  </p:childTnLst>
                                </p:cTn>
                              </p:par>
                            </p:childTnLst>
                          </p:cTn>
                        </p:par>
                      </p:childTnLst>
                    </p:cTn>
                  </p:par>
                  <p:par>
                    <p:cTn id="121" fill="hold">
                      <p:stCondLst>
                        <p:cond delay="indefinite"/>
                      </p:stCondLst>
                      <p:childTnLst>
                        <p:par>
                          <p:cTn id="122" fill="hold">
                            <p:stCondLst>
                              <p:cond delay="0"/>
                            </p:stCondLst>
                            <p:childTnLst>
                              <p:par>
                                <p:cTn id="123" presetID="30" presetClass="entr" presetSubtype="0" fill="hold" grpId="0" nodeType="click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fade">
                                      <p:cBhvr>
                                        <p:cTn id="125" dur="800" decel="100000"/>
                                        <p:tgtEl>
                                          <p:spTgt spid="32"/>
                                        </p:tgtEl>
                                      </p:cBhvr>
                                    </p:animEffect>
                                    <p:anim calcmode="lin" valueType="num">
                                      <p:cBhvr>
                                        <p:cTn id="126" dur="800" decel="100000" fill="hold"/>
                                        <p:tgtEl>
                                          <p:spTgt spid="32"/>
                                        </p:tgtEl>
                                        <p:attrNameLst>
                                          <p:attrName>style.rotation</p:attrName>
                                        </p:attrNameLst>
                                      </p:cBhvr>
                                      <p:tavLst>
                                        <p:tav tm="0">
                                          <p:val>
                                            <p:fltVal val="-90"/>
                                          </p:val>
                                        </p:tav>
                                        <p:tav tm="100000">
                                          <p:val>
                                            <p:fltVal val="0"/>
                                          </p:val>
                                        </p:tav>
                                      </p:tavLst>
                                    </p:anim>
                                    <p:anim calcmode="lin" valueType="num">
                                      <p:cBhvr>
                                        <p:cTn id="127" dur="800" decel="100000" fill="hold"/>
                                        <p:tgtEl>
                                          <p:spTgt spid="32"/>
                                        </p:tgtEl>
                                        <p:attrNameLst>
                                          <p:attrName>ppt_x</p:attrName>
                                        </p:attrNameLst>
                                      </p:cBhvr>
                                      <p:tavLst>
                                        <p:tav tm="0">
                                          <p:val>
                                            <p:strVal val="#ppt_x+0.4"/>
                                          </p:val>
                                        </p:tav>
                                        <p:tav tm="100000">
                                          <p:val>
                                            <p:strVal val="#ppt_x-0.05"/>
                                          </p:val>
                                        </p:tav>
                                      </p:tavLst>
                                    </p:anim>
                                    <p:anim calcmode="lin" valueType="num">
                                      <p:cBhvr>
                                        <p:cTn id="128" dur="800" decel="100000" fill="hold"/>
                                        <p:tgtEl>
                                          <p:spTgt spid="32"/>
                                        </p:tgtEl>
                                        <p:attrNameLst>
                                          <p:attrName>ppt_y</p:attrName>
                                        </p:attrNameLst>
                                      </p:cBhvr>
                                      <p:tavLst>
                                        <p:tav tm="0">
                                          <p:val>
                                            <p:strVal val="#ppt_y-0.4"/>
                                          </p:val>
                                        </p:tav>
                                        <p:tav tm="100000">
                                          <p:val>
                                            <p:strVal val="#ppt_y+0.1"/>
                                          </p:val>
                                        </p:tav>
                                      </p:tavLst>
                                    </p:anim>
                                    <p:anim calcmode="lin" valueType="num">
                                      <p:cBhvr>
                                        <p:cTn id="129"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130"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9" presetClass="entr" presetSubtype="0" fill="hold" nodeType="clickEffect">
                                  <p:stCondLst>
                                    <p:cond delay="0"/>
                                  </p:stCondLst>
                                  <p:childTnLst>
                                    <p:set>
                                      <p:cBhvr>
                                        <p:cTn id="134" dur="1" fill="hold">
                                          <p:stCondLst>
                                            <p:cond delay="0"/>
                                          </p:stCondLst>
                                        </p:cTn>
                                        <p:tgtEl>
                                          <p:spTgt spid="33"/>
                                        </p:tgtEl>
                                        <p:attrNameLst>
                                          <p:attrName>style.visibility</p:attrName>
                                        </p:attrNameLst>
                                      </p:cBhvr>
                                      <p:to>
                                        <p:strVal val="visible"/>
                                      </p:to>
                                    </p:set>
                                    <p:anim calcmode="lin" valueType="num">
                                      <p:cBhvr>
                                        <p:cTn id="135" dur="1000" fill="hold"/>
                                        <p:tgtEl>
                                          <p:spTgt spid="33"/>
                                        </p:tgtEl>
                                        <p:attrNameLst>
                                          <p:attrName>ppt_x</p:attrName>
                                        </p:attrNameLst>
                                      </p:cBhvr>
                                      <p:tavLst>
                                        <p:tav tm="0">
                                          <p:val>
                                            <p:strVal val="#ppt_x-.2"/>
                                          </p:val>
                                        </p:tav>
                                        <p:tav tm="100000">
                                          <p:val>
                                            <p:strVal val="#ppt_x"/>
                                          </p:val>
                                        </p:tav>
                                      </p:tavLst>
                                    </p:anim>
                                    <p:anim calcmode="lin" valueType="num">
                                      <p:cBhvr>
                                        <p:cTn id="136"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137" dur="1000"/>
                                        <p:tgtEl>
                                          <p:spTgt spid="33"/>
                                        </p:tgtEl>
                                      </p:cBhvr>
                                    </p:animEffect>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nodeType="clickEffect">
                                  <p:stCondLst>
                                    <p:cond delay="0"/>
                                  </p:stCondLst>
                                  <p:childTnLst>
                                    <p:set>
                                      <p:cBhvr>
                                        <p:cTn id="141" dur="1" fill="hold">
                                          <p:stCondLst>
                                            <p:cond delay="0"/>
                                          </p:stCondLst>
                                        </p:cTn>
                                        <p:tgtEl>
                                          <p:spTgt spid="50"/>
                                        </p:tgtEl>
                                        <p:attrNameLst>
                                          <p:attrName>style.visibility</p:attrName>
                                        </p:attrNameLst>
                                      </p:cBhvr>
                                      <p:to>
                                        <p:strVal val="visible"/>
                                      </p:to>
                                    </p:set>
                                    <p:animEffect transition="in" filter="fade">
                                      <p:cBhvr>
                                        <p:cTn id="142" dur="1000"/>
                                        <p:tgtEl>
                                          <p:spTgt spid="50"/>
                                        </p:tgtEl>
                                      </p:cBhvr>
                                    </p:animEffect>
                                    <p:anim calcmode="lin" valueType="num">
                                      <p:cBhvr>
                                        <p:cTn id="143" dur="1000" fill="hold"/>
                                        <p:tgtEl>
                                          <p:spTgt spid="50"/>
                                        </p:tgtEl>
                                        <p:attrNameLst>
                                          <p:attrName>ppt_x</p:attrName>
                                        </p:attrNameLst>
                                      </p:cBhvr>
                                      <p:tavLst>
                                        <p:tav tm="0">
                                          <p:val>
                                            <p:strVal val="#ppt_x"/>
                                          </p:val>
                                        </p:tav>
                                        <p:tav tm="100000">
                                          <p:val>
                                            <p:strVal val="#ppt_x"/>
                                          </p:val>
                                        </p:tav>
                                      </p:tavLst>
                                    </p:anim>
                                    <p:anim calcmode="lin" valueType="num">
                                      <p:cBhvr>
                                        <p:cTn id="14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28" grpId="0" animBg="1"/>
      <p:bldP spid="29" grpId="0"/>
      <p:bldP spid="31" grpId="0" animBg="1"/>
      <p:bldP spid="32" grpId="0"/>
      <p:bldP spid="38" grpId="0" animBg="1"/>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زوايا مستديرة 11">
            <a:extLst>
              <a:ext uri="{FF2B5EF4-FFF2-40B4-BE49-F238E27FC236}">
                <a16:creationId xmlns:a16="http://schemas.microsoft.com/office/drawing/2014/main" id="{CD9494CC-01BD-4056-8A18-34DF6CEB5039}"/>
              </a:ext>
            </a:extLst>
          </p:cNvPr>
          <p:cNvSpPr/>
          <p:nvPr/>
        </p:nvSpPr>
        <p:spPr>
          <a:xfrm rot="16200000">
            <a:off x="2955761" y="-2455360"/>
            <a:ext cx="6423381" cy="11686551"/>
          </a:xfrm>
          <a:prstGeom prst="roundRect">
            <a:avLst>
              <a:gd name="adj" fmla="val 5381"/>
            </a:avLst>
          </a:prstGeom>
          <a:solidFill>
            <a:srgbClr val="776383"/>
          </a:solidFill>
          <a:ln>
            <a:noFill/>
          </a:ln>
          <a:effectLst>
            <a:outerShdw blurRad="50800" dist="38100" dir="5400000" algn="t"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grpSp>
        <p:nvGrpSpPr>
          <p:cNvPr id="6" name="مجموعة 5">
            <a:extLst>
              <a:ext uri="{FF2B5EF4-FFF2-40B4-BE49-F238E27FC236}">
                <a16:creationId xmlns:a16="http://schemas.microsoft.com/office/drawing/2014/main" id="{C6A01C9F-C5DA-5347-A84B-F971C0E5D111}"/>
              </a:ext>
            </a:extLst>
          </p:cNvPr>
          <p:cNvGrpSpPr/>
          <p:nvPr/>
        </p:nvGrpSpPr>
        <p:grpSpPr>
          <a:xfrm>
            <a:off x="324175" y="258392"/>
            <a:ext cx="11867825" cy="6423382"/>
            <a:chOff x="760246" y="392652"/>
            <a:chExt cx="11420963" cy="6423382"/>
          </a:xfrm>
        </p:grpSpPr>
        <p:sp>
          <p:nvSpPr>
            <p:cNvPr id="7" name="مستطيل مستدير الزوايا 6">
              <a:extLst>
                <a:ext uri="{FF2B5EF4-FFF2-40B4-BE49-F238E27FC236}">
                  <a16:creationId xmlns:a16="http://schemas.microsoft.com/office/drawing/2014/main" id="{3031575D-A504-F34B-9982-513CE59AAFDB}"/>
                </a:ext>
              </a:extLst>
            </p:cNvPr>
            <p:cNvSpPr/>
            <p:nvPr/>
          </p:nvSpPr>
          <p:spPr>
            <a:xfrm>
              <a:off x="760246" y="392652"/>
              <a:ext cx="11096787" cy="6142407"/>
            </a:xfrm>
            <a:prstGeom prst="roundRect">
              <a:avLst/>
            </a:prstGeom>
            <a:blipFill>
              <a:blip r:embed="rId3"/>
              <a:stretch>
                <a:fillRect/>
              </a:stretch>
            </a:bli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9" name="صورة 8">
              <a:extLst>
                <a:ext uri="{FF2B5EF4-FFF2-40B4-BE49-F238E27FC236}">
                  <a16:creationId xmlns:a16="http://schemas.microsoft.com/office/drawing/2014/main" id="{AE9BD02E-7A89-5640-9988-C9DA36285E9F}"/>
                </a:ext>
              </a:extLst>
            </p:cNvPr>
            <p:cNvPicPr>
              <a:picLocks noChangeAspect="1"/>
            </p:cNvPicPr>
            <p:nvPr/>
          </p:nvPicPr>
          <p:blipFill>
            <a:blip r:embed="rId4">
              <a:alphaModFix amt="35000"/>
            </a:blip>
            <a:stretch>
              <a:fillRect/>
            </a:stretch>
          </p:blipFill>
          <p:spPr>
            <a:xfrm>
              <a:off x="11135153" y="5767882"/>
              <a:ext cx="1046056" cy="1048152"/>
            </a:xfrm>
            <a:prstGeom prst="rect">
              <a:avLst/>
            </a:prstGeom>
          </p:spPr>
        </p:pic>
      </p:grpSp>
      <p:pic>
        <p:nvPicPr>
          <p:cNvPr id="15" name="صورة 14" descr="صورة تحتوي على داخلي, جهاز, أسود, مقياس فكي&#10;&#10;تم إنشاء الوصف تلقائياً">
            <a:extLst>
              <a:ext uri="{FF2B5EF4-FFF2-40B4-BE49-F238E27FC236}">
                <a16:creationId xmlns:a16="http://schemas.microsoft.com/office/drawing/2014/main" id="{77B38BD7-6F4A-4CCC-B7D7-CE5F326D4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197384" y="-4672999"/>
            <a:ext cx="944905" cy="10643356"/>
          </a:xfrm>
          <a:prstGeom prst="rect">
            <a:avLst/>
          </a:prstGeom>
        </p:spPr>
      </p:pic>
      <p:pic>
        <p:nvPicPr>
          <p:cNvPr id="10" name="Picture 6" descr="https://i.pinimg.com/564x/f7/b1/09/f7b1094060ec4e7985a4aac0849e9e9f.jpg">
            <a:extLst>
              <a:ext uri="{FF2B5EF4-FFF2-40B4-BE49-F238E27FC236}">
                <a16:creationId xmlns:a16="http://schemas.microsoft.com/office/drawing/2014/main" id="{A7E94AA6-AE5A-D34D-9DC7-0D8B1B8449F2}"/>
              </a:ext>
            </a:extLst>
          </p:cNvPr>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t="11881" b="13152"/>
          <a:stretch/>
        </p:blipFill>
        <p:spPr bwMode="auto">
          <a:xfrm rot="2225611">
            <a:off x="10807268" y="136917"/>
            <a:ext cx="974153" cy="1023523"/>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B4B6912D-4D0F-394A-84D3-47BF37E57BFF}"/>
              </a:ext>
            </a:extLst>
          </p:cNvPr>
          <p:cNvSpPr/>
          <p:nvPr/>
        </p:nvSpPr>
        <p:spPr>
          <a:xfrm rot="385153">
            <a:off x="9661633" y="1173023"/>
            <a:ext cx="2414610" cy="584775"/>
          </a:xfrm>
          <a:prstGeom prst="rect">
            <a:avLst/>
          </a:prstGeom>
          <a:noFill/>
          <a:ln>
            <a:noFill/>
          </a:ln>
        </p:spPr>
        <p:txBody>
          <a:bodyPr wrap="square" lIns="91440" tIns="45720" rIns="91440" bIns="45720">
            <a:spAutoFit/>
          </a:bodyPr>
          <a:lstStyle/>
          <a:p>
            <a:pPr algn="ctr" defTabSz="914400" rtl="1"/>
            <a:r>
              <a:rPr lang="ar-SA" sz="3200" b="1" dirty="0">
                <a:ln w="9525">
                  <a:solidFill>
                    <a:prstClr val="black"/>
                  </a:solidFill>
                  <a:prstDash val="solid"/>
                </a:ln>
                <a:solidFill>
                  <a:srgbClr val="D58C2E">
                    <a:lumMod val="50000"/>
                  </a:srgbClr>
                </a:solidFill>
                <a:effectLst>
                  <a:outerShdw blurRad="12700" dist="38100" dir="2700000" algn="tl" rotWithShape="0">
                    <a:srgbClr val="C9492C">
                      <a:lumMod val="60000"/>
                      <a:lumOff val="40000"/>
                    </a:srgbClr>
                  </a:outerShdw>
                </a:effectLst>
                <a:latin typeface="Aldhabi" panose="01000000000000000000" pitchFamily="2" charset="-78"/>
                <a:cs typeface="Aldhabi" panose="01000000000000000000" pitchFamily="2" charset="-78"/>
              </a:rPr>
              <a:t>تأكد</a:t>
            </a:r>
          </a:p>
        </p:txBody>
      </p:sp>
      <p:sp>
        <p:nvSpPr>
          <p:cNvPr id="14" name="Text Box 87">
            <a:extLst>
              <a:ext uri="{FF2B5EF4-FFF2-40B4-BE49-F238E27FC236}">
                <a16:creationId xmlns:a16="http://schemas.microsoft.com/office/drawing/2014/main" id="{AAFE4B4D-6E98-0647-9C3B-23C233922110}"/>
              </a:ext>
            </a:extLst>
          </p:cNvPr>
          <p:cNvSpPr txBox="1">
            <a:spLocks noChangeArrowheads="1"/>
          </p:cNvSpPr>
          <p:nvPr/>
        </p:nvSpPr>
        <p:spPr bwMode="auto">
          <a:xfrm>
            <a:off x="6698162" y="2553213"/>
            <a:ext cx="2238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ص = م س +  ب</a:t>
            </a:r>
            <a:endParaRPr lang="en-US" altLang="ar-SA" sz="2400" b="1">
              <a:solidFill>
                <a:srgbClr val="002060"/>
              </a:solidFill>
            </a:endParaRPr>
          </a:p>
        </p:txBody>
      </p:sp>
      <p:sp>
        <p:nvSpPr>
          <p:cNvPr id="16" name="AutoShape 42">
            <a:extLst>
              <a:ext uri="{FF2B5EF4-FFF2-40B4-BE49-F238E27FC236}">
                <a16:creationId xmlns:a16="http://schemas.microsoft.com/office/drawing/2014/main" id="{0D9442D5-57ED-0945-9EE2-83E8B0F3CA33}"/>
              </a:ext>
            </a:extLst>
          </p:cNvPr>
          <p:cNvSpPr>
            <a:spLocks noChangeArrowheads="1"/>
          </p:cNvSpPr>
          <p:nvPr/>
        </p:nvSpPr>
        <p:spPr bwMode="auto">
          <a:xfrm>
            <a:off x="4513762" y="2030925"/>
            <a:ext cx="828675" cy="358775"/>
          </a:xfrm>
          <a:prstGeom prst="leftArrow">
            <a:avLst>
              <a:gd name="adj1" fmla="val 50000"/>
              <a:gd name="adj2" fmla="val 57743"/>
            </a:avLst>
          </a:prstGeom>
          <a:solidFill>
            <a:schemeClr val="accent1"/>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solidFill>
                <a:srgbClr val="002060"/>
              </a:solidFill>
            </a:endParaRPr>
          </a:p>
        </p:txBody>
      </p:sp>
      <p:sp>
        <p:nvSpPr>
          <p:cNvPr id="17" name="Text Box 87">
            <a:extLst>
              <a:ext uri="{FF2B5EF4-FFF2-40B4-BE49-F238E27FC236}">
                <a16:creationId xmlns:a16="http://schemas.microsoft.com/office/drawing/2014/main" id="{F98244D6-C6B7-9B43-91C3-5B8832F42D14}"/>
              </a:ext>
            </a:extLst>
          </p:cNvPr>
          <p:cNvSpPr txBox="1">
            <a:spLocks noChangeArrowheads="1"/>
          </p:cNvSpPr>
          <p:nvPr/>
        </p:nvSpPr>
        <p:spPr bwMode="auto">
          <a:xfrm>
            <a:off x="2230937" y="1996000"/>
            <a:ext cx="203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ميل الموازي له =</a:t>
            </a:r>
            <a:endParaRPr lang="en-US" altLang="ar-SA" sz="2400" b="1">
              <a:solidFill>
                <a:srgbClr val="002060"/>
              </a:solidFill>
            </a:endParaRPr>
          </a:p>
        </p:txBody>
      </p:sp>
      <p:sp>
        <p:nvSpPr>
          <p:cNvPr id="18" name="Rectangle 95">
            <a:extLst>
              <a:ext uri="{FF2B5EF4-FFF2-40B4-BE49-F238E27FC236}">
                <a16:creationId xmlns:a16="http://schemas.microsoft.com/office/drawing/2014/main" id="{D249BA79-5F55-8E41-BCC7-4AE04F797ADE}"/>
              </a:ext>
            </a:extLst>
          </p:cNvPr>
          <p:cNvSpPr>
            <a:spLocks noChangeArrowheads="1"/>
          </p:cNvSpPr>
          <p:nvPr/>
        </p:nvSpPr>
        <p:spPr bwMode="auto">
          <a:xfrm>
            <a:off x="5043193" y="5607483"/>
            <a:ext cx="4465638" cy="8286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ar-SA" altLang="ar-SA" sz="1800">
              <a:solidFill>
                <a:srgbClr val="002060"/>
              </a:solidFill>
            </a:endParaRPr>
          </a:p>
        </p:txBody>
      </p:sp>
      <p:sp>
        <p:nvSpPr>
          <p:cNvPr id="19" name="Text Box 87">
            <a:extLst>
              <a:ext uri="{FF2B5EF4-FFF2-40B4-BE49-F238E27FC236}">
                <a16:creationId xmlns:a16="http://schemas.microsoft.com/office/drawing/2014/main" id="{B3F6B43D-7B02-4E43-8102-CEE9B7345956}"/>
              </a:ext>
            </a:extLst>
          </p:cNvPr>
          <p:cNvSpPr txBox="1">
            <a:spLocks noChangeArrowheads="1"/>
          </p:cNvSpPr>
          <p:nvPr/>
        </p:nvSpPr>
        <p:spPr bwMode="auto">
          <a:xfrm>
            <a:off x="7875668" y="5750125"/>
            <a:ext cx="1620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المعادلة هي :</a:t>
            </a:r>
            <a:endParaRPr lang="en-US" altLang="ar-SA" sz="2400" b="1" dirty="0">
              <a:solidFill>
                <a:srgbClr val="002060"/>
              </a:solidFill>
            </a:endParaRPr>
          </a:p>
        </p:txBody>
      </p:sp>
      <p:grpSp>
        <p:nvGrpSpPr>
          <p:cNvPr id="20" name="Group 54">
            <a:extLst>
              <a:ext uri="{FF2B5EF4-FFF2-40B4-BE49-F238E27FC236}">
                <a16:creationId xmlns:a16="http://schemas.microsoft.com/office/drawing/2014/main" id="{F268B5B2-83CA-8E48-BF37-FD9D93DCCD20}"/>
              </a:ext>
            </a:extLst>
          </p:cNvPr>
          <p:cNvGrpSpPr>
            <a:grpSpLocks/>
          </p:cNvGrpSpPr>
          <p:nvPr/>
        </p:nvGrpSpPr>
        <p:grpSpPr bwMode="auto">
          <a:xfrm>
            <a:off x="1368924" y="706950"/>
            <a:ext cx="8459788" cy="1063625"/>
            <a:chOff x="340" y="482"/>
            <a:chExt cx="5329" cy="670"/>
          </a:xfrm>
          <a:solidFill>
            <a:schemeClr val="bg2"/>
          </a:solidFill>
        </p:grpSpPr>
        <p:sp>
          <p:nvSpPr>
            <p:cNvPr id="21" name="Rectangle 20">
              <a:extLst>
                <a:ext uri="{FF2B5EF4-FFF2-40B4-BE49-F238E27FC236}">
                  <a16:creationId xmlns:a16="http://schemas.microsoft.com/office/drawing/2014/main" id="{06239EDD-9316-EF42-ADBC-CF6687FA0FD2}"/>
                </a:ext>
              </a:extLst>
            </p:cNvPr>
            <p:cNvSpPr>
              <a:spLocks noChangeArrowheads="1"/>
            </p:cNvSpPr>
            <p:nvPr/>
          </p:nvSpPr>
          <p:spPr bwMode="auto">
            <a:xfrm>
              <a:off x="340" y="482"/>
              <a:ext cx="5329" cy="670"/>
            </a:xfrm>
            <a:prstGeom prst="rect">
              <a:avLst/>
            </a:prstGeom>
            <a:grpFill/>
            <a:ln w="57150" cmpd="thinThick">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r-SA" altLang="ar-SA" sz="2400" b="1" dirty="0">
                  <a:solidFill>
                    <a:srgbClr val="002060"/>
                  </a:solidFill>
                </a:rPr>
                <a:t>اكتب معادلة المستقيم المار بالنقطة ( ــ ١ ، ٢ ) ويوازي المستقيم</a:t>
              </a:r>
            </a:p>
            <a:p>
              <a:pPr eaLnBrk="1" hangingPunct="1">
                <a:spcBef>
                  <a:spcPct val="0"/>
                </a:spcBef>
                <a:buFontTx/>
                <a:buNone/>
              </a:pPr>
              <a:r>
                <a:rPr lang="ar-SA" altLang="ar-SA" sz="2400" b="1" dirty="0">
                  <a:solidFill>
                    <a:srgbClr val="002060"/>
                  </a:solidFill>
                </a:rPr>
                <a:t>بصيغة الميل والمقطع .</a:t>
              </a:r>
              <a:endParaRPr lang="en-US" altLang="ar-SA" sz="2400" b="1" dirty="0">
                <a:solidFill>
                  <a:srgbClr val="002060"/>
                </a:solidFill>
              </a:endParaRPr>
            </a:p>
          </p:txBody>
        </p:sp>
        <p:pic>
          <p:nvPicPr>
            <p:cNvPr id="22" name="Picture 50">
              <a:extLst>
                <a:ext uri="{FF2B5EF4-FFF2-40B4-BE49-F238E27FC236}">
                  <a16:creationId xmlns:a16="http://schemas.microsoft.com/office/drawing/2014/main" id="{57A3D853-9BB3-1248-9811-3CF2F03D1A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 y="541"/>
              <a:ext cx="994" cy="30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3" name="Group 58">
            <a:extLst>
              <a:ext uri="{FF2B5EF4-FFF2-40B4-BE49-F238E27FC236}">
                <a16:creationId xmlns:a16="http://schemas.microsoft.com/office/drawing/2014/main" id="{D4033D69-18EF-6741-A378-31774D13616A}"/>
              </a:ext>
            </a:extLst>
          </p:cNvPr>
          <p:cNvGrpSpPr>
            <a:grpSpLocks/>
          </p:cNvGrpSpPr>
          <p:nvPr/>
        </p:nvGrpSpPr>
        <p:grpSpPr bwMode="auto">
          <a:xfrm>
            <a:off x="5940924" y="1930913"/>
            <a:ext cx="3924300" cy="539750"/>
            <a:chOff x="3220" y="1430"/>
            <a:chExt cx="2472" cy="340"/>
          </a:xfrm>
        </p:grpSpPr>
        <p:sp>
          <p:nvSpPr>
            <p:cNvPr id="24" name="Text Box 87">
              <a:extLst>
                <a:ext uri="{FF2B5EF4-FFF2-40B4-BE49-F238E27FC236}">
                  <a16:creationId xmlns:a16="http://schemas.microsoft.com/office/drawing/2014/main" id="{D355EDD4-19C4-AC4B-96ED-2CA87D62D1AA}"/>
                </a:ext>
              </a:extLst>
            </p:cNvPr>
            <p:cNvSpPr txBox="1">
              <a:spLocks noChangeArrowheads="1"/>
            </p:cNvSpPr>
            <p:nvPr/>
          </p:nvSpPr>
          <p:spPr bwMode="auto">
            <a:xfrm>
              <a:off x="3220" y="1457"/>
              <a:ext cx="24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ميل المستقيم ص =     س ــ ٣ هو :</a:t>
              </a:r>
              <a:endParaRPr lang="en-US" altLang="ar-SA" sz="2400" b="1">
                <a:solidFill>
                  <a:srgbClr val="002060"/>
                </a:solidFill>
              </a:endParaRPr>
            </a:p>
          </p:txBody>
        </p:sp>
        <p:pic>
          <p:nvPicPr>
            <p:cNvPr id="25" name="Picture 55">
              <a:extLst>
                <a:ext uri="{FF2B5EF4-FFF2-40B4-BE49-F238E27FC236}">
                  <a16:creationId xmlns:a16="http://schemas.microsoft.com/office/drawing/2014/main" id="{36EE4171-2585-4343-AD80-CDB21B08DF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9" y="1430"/>
              <a:ext cx="196"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56">
            <a:extLst>
              <a:ext uri="{FF2B5EF4-FFF2-40B4-BE49-F238E27FC236}">
                <a16:creationId xmlns:a16="http://schemas.microsoft.com/office/drawing/2014/main" id="{C85D953C-857E-9F44-BEB2-E4BF9709F2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5024" y="1937263"/>
            <a:ext cx="3111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7">
            <a:extLst>
              <a:ext uri="{FF2B5EF4-FFF2-40B4-BE49-F238E27FC236}">
                <a16:creationId xmlns:a16="http://schemas.microsoft.com/office/drawing/2014/main" id="{D570D4A8-6645-A84D-AF20-2167BA893D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16624" y="1937263"/>
            <a:ext cx="3111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67">
            <a:extLst>
              <a:ext uri="{FF2B5EF4-FFF2-40B4-BE49-F238E27FC236}">
                <a16:creationId xmlns:a16="http://schemas.microsoft.com/office/drawing/2014/main" id="{5C9029BB-D812-E847-9702-DD7BFA1798BA}"/>
              </a:ext>
            </a:extLst>
          </p:cNvPr>
          <p:cNvGrpSpPr>
            <a:grpSpLocks/>
          </p:cNvGrpSpPr>
          <p:nvPr/>
        </p:nvGrpSpPr>
        <p:grpSpPr bwMode="auto">
          <a:xfrm>
            <a:off x="6085387" y="3154875"/>
            <a:ext cx="2700337" cy="539750"/>
            <a:chOff x="3674" y="1906"/>
            <a:chExt cx="1701" cy="340"/>
          </a:xfrm>
        </p:grpSpPr>
        <p:sp>
          <p:nvSpPr>
            <p:cNvPr id="29" name="Text Box 87">
              <a:extLst>
                <a:ext uri="{FF2B5EF4-FFF2-40B4-BE49-F238E27FC236}">
                  <a16:creationId xmlns:a16="http://schemas.microsoft.com/office/drawing/2014/main" id="{497F75C1-0EEB-5342-B9CA-5797099F5B96}"/>
                </a:ext>
              </a:extLst>
            </p:cNvPr>
            <p:cNvSpPr txBox="1">
              <a:spLocks noChangeArrowheads="1"/>
            </p:cNvSpPr>
            <p:nvPr/>
          </p:nvSpPr>
          <p:spPr bwMode="auto">
            <a:xfrm>
              <a:off x="3674" y="1940"/>
              <a:ext cx="170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٢ =     ( ــ ١ ) +  ب</a:t>
              </a:r>
              <a:endParaRPr lang="en-US" altLang="ar-SA" sz="2400" b="1">
                <a:solidFill>
                  <a:srgbClr val="002060"/>
                </a:solidFill>
              </a:endParaRPr>
            </a:p>
          </p:txBody>
        </p:sp>
        <p:pic>
          <p:nvPicPr>
            <p:cNvPr id="30" name="Picture 60">
              <a:extLst>
                <a:ext uri="{FF2B5EF4-FFF2-40B4-BE49-F238E27FC236}">
                  <a16:creationId xmlns:a16="http://schemas.microsoft.com/office/drawing/2014/main" id="{3EFF3B4D-BDB7-E34B-925B-881FE56ADB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2" y="1906"/>
              <a:ext cx="196"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 name="Group 68">
            <a:extLst>
              <a:ext uri="{FF2B5EF4-FFF2-40B4-BE49-F238E27FC236}">
                <a16:creationId xmlns:a16="http://schemas.microsoft.com/office/drawing/2014/main" id="{56496695-685C-C544-882F-6C2B1F98370F}"/>
              </a:ext>
            </a:extLst>
          </p:cNvPr>
          <p:cNvGrpSpPr>
            <a:grpSpLocks/>
          </p:cNvGrpSpPr>
          <p:nvPr/>
        </p:nvGrpSpPr>
        <p:grpSpPr bwMode="auto">
          <a:xfrm>
            <a:off x="6085387" y="3839088"/>
            <a:ext cx="2700337" cy="539750"/>
            <a:chOff x="3674" y="2409"/>
            <a:chExt cx="1701" cy="340"/>
          </a:xfrm>
        </p:grpSpPr>
        <p:sp>
          <p:nvSpPr>
            <p:cNvPr id="32" name="Text Box 87">
              <a:extLst>
                <a:ext uri="{FF2B5EF4-FFF2-40B4-BE49-F238E27FC236}">
                  <a16:creationId xmlns:a16="http://schemas.microsoft.com/office/drawing/2014/main" id="{CBEF06C2-8F65-4542-8401-83E221174406}"/>
                </a:ext>
              </a:extLst>
            </p:cNvPr>
            <p:cNvSpPr txBox="1">
              <a:spLocks noChangeArrowheads="1"/>
            </p:cNvSpPr>
            <p:nvPr/>
          </p:nvSpPr>
          <p:spPr bwMode="auto">
            <a:xfrm>
              <a:off x="3674" y="2439"/>
              <a:ext cx="170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٢ = ــ      +  ب</a:t>
              </a:r>
              <a:endParaRPr lang="en-US" altLang="ar-SA" sz="2400" b="1">
                <a:solidFill>
                  <a:srgbClr val="002060"/>
                </a:solidFill>
              </a:endParaRPr>
            </a:p>
          </p:txBody>
        </p:sp>
        <p:pic>
          <p:nvPicPr>
            <p:cNvPr id="33" name="Picture 62">
              <a:extLst>
                <a:ext uri="{FF2B5EF4-FFF2-40B4-BE49-F238E27FC236}">
                  <a16:creationId xmlns:a16="http://schemas.microsoft.com/office/drawing/2014/main" id="{71A69660-B14B-CF42-90C3-4B3375ECB9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3" y="2409"/>
              <a:ext cx="196"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oup 69">
            <a:extLst>
              <a:ext uri="{FF2B5EF4-FFF2-40B4-BE49-F238E27FC236}">
                <a16:creationId xmlns:a16="http://schemas.microsoft.com/office/drawing/2014/main" id="{949C528E-D174-5A42-9358-E973E5546BC2}"/>
              </a:ext>
            </a:extLst>
          </p:cNvPr>
          <p:cNvGrpSpPr>
            <a:grpSpLocks/>
          </p:cNvGrpSpPr>
          <p:nvPr/>
        </p:nvGrpSpPr>
        <p:grpSpPr bwMode="auto">
          <a:xfrm>
            <a:off x="6782299" y="4451863"/>
            <a:ext cx="2700338" cy="539750"/>
            <a:chOff x="3674" y="2808"/>
            <a:chExt cx="1701" cy="340"/>
          </a:xfrm>
        </p:grpSpPr>
        <p:sp>
          <p:nvSpPr>
            <p:cNvPr id="35" name="Text Box 87">
              <a:extLst>
                <a:ext uri="{FF2B5EF4-FFF2-40B4-BE49-F238E27FC236}">
                  <a16:creationId xmlns:a16="http://schemas.microsoft.com/office/drawing/2014/main" id="{B0C2F334-42D4-C942-9C52-BDA4AAB909AA}"/>
                </a:ext>
              </a:extLst>
            </p:cNvPr>
            <p:cNvSpPr txBox="1">
              <a:spLocks noChangeArrowheads="1"/>
            </p:cNvSpPr>
            <p:nvPr/>
          </p:nvSpPr>
          <p:spPr bwMode="auto">
            <a:xfrm>
              <a:off x="3674" y="2847"/>
              <a:ext cx="170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٢ +      =    ب</a:t>
              </a:r>
              <a:endParaRPr lang="en-US" altLang="ar-SA" sz="2400" b="1">
                <a:solidFill>
                  <a:srgbClr val="002060"/>
                </a:solidFill>
              </a:endParaRPr>
            </a:p>
          </p:txBody>
        </p:sp>
        <p:pic>
          <p:nvPicPr>
            <p:cNvPr id="36" name="Picture 64">
              <a:extLst>
                <a:ext uri="{FF2B5EF4-FFF2-40B4-BE49-F238E27FC236}">
                  <a16:creationId xmlns:a16="http://schemas.microsoft.com/office/drawing/2014/main" id="{73FF4BEB-6B0B-1940-8EAB-8A699FEB26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1" y="2808"/>
              <a:ext cx="196"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Group 71">
            <a:extLst>
              <a:ext uri="{FF2B5EF4-FFF2-40B4-BE49-F238E27FC236}">
                <a16:creationId xmlns:a16="http://schemas.microsoft.com/office/drawing/2014/main" id="{3F19B345-8BDC-B64B-9A72-A0864314C99D}"/>
              </a:ext>
            </a:extLst>
          </p:cNvPr>
          <p:cNvGrpSpPr>
            <a:grpSpLocks/>
          </p:cNvGrpSpPr>
          <p:nvPr/>
        </p:nvGrpSpPr>
        <p:grpSpPr bwMode="auto">
          <a:xfrm>
            <a:off x="7345862" y="5004313"/>
            <a:ext cx="1979612" cy="561975"/>
            <a:chOff x="4218" y="3144"/>
            <a:chExt cx="1247" cy="354"/>
          </a:xfrm>
        </p:grpSpPr>
        <p:sp>
          <p:nvSpPr>
            <p:cNvPr id="38" name="Text Box 87">
              <a:extLst>
                <a:ext uri="{FF2B5EF4-FFF2-40B4-BE49-F238E27FC236}">
                  <a16:creationId xmlns:a16="http://schemas.microsoft.com/office/drawing/2014/main" id="{01959343-DEE2-644D-B001-81698C88DEB4}"/>
                </a:ext>
              </a:extLst>
            </p:cNvPr>
            <p:cNvSpPr txBox="1">
              <a:spLocks noChangeArrowheads="1"/>
            </p:cNvSpPr>
            <p:nvPr/>
          </p:nvSpPr>
          <p:spPr bwMode="auto">
            <a:xfrm>
              <a:off x="4218" y="3210"/>
              <a:ext cx="107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a:solidFill>
                    <a:srgbClr val="002060"/>
                  </a:solidFill>
                </a:rPr>
                <a:t>٢    =    ب</a:t>
              </a:r>
              <a:endParaRPr lang="en-US" altLang="ar-SA" sz="2400" b="1">
                <a:solidFill>
                  <a:srgbClr val="002060"/>
                </a:solidFill>
              </a:endParaRPr>
            </a:p>
          </p:txBody>
        </p:sp>
        <p:pic>
          <p:nvPicPr>
            <p:cNvPr id="39" name="Picture 66">
              <a:extLst>
                <a:ext uri="{FF2B5EF4-FFF2-40B4-BE49-F238E27FC236}">
                  <a16:creationId xmlns:a16="http://schemas.microsoft.com/office/drawing/2014/main" id="{9F737632-CCBB-BC41-95BC-D3DF181510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69" y="3144"/>
              <a:ext cx="196"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Group 74">
            <a:extLst>
              <a:ext uri="{FF2B5EF4-FFF2-40B4-BE49-F238E27FC236}">
                <a16:creationId xmlns:a16="http://schemas.microsoft.com/office/drawing/2014/main" id="{6E81A902-8A30-5742-BFCC-B1DD34B4789B}"/>
              </a:ext>
            </a:extLst>
          </p:cNvPr>
          <p:cNvGrpSpPr>
            <a:grpSpLocks/>
          </p:cNvGrpSpPr>
          <p:nvPr/>
        </p:nvGrpSpPr>
        <p:grpSpPr bwMode="auto">
          <a:xfrm>
            <a:off x="5478962" y="5721863"/>
            <a:ext cx="2578100" cy="573087"/>
            <a:chOff x="2929" y="3483"/>
            <a:chExt cx="1624" cy="361"/>
          </a:xfrm>
        </p:grpSpPr>
        <p:sp>
          <p:nvSpPr>
            <p:cNvPr id="41" name="Text Box 87">
              <a:extLst>
                <a:ext uri="{FF2B5EF4-FFF2-40B4-BE49-F238E27FC236}">
                  <a16:creationId xmlns:a16="http://schemas.microsoft.com/office/drawing/2014/main" id="{95981021-8824-8249-95C6-EFECD909482B}"/>
                </a:ext>
              </a:extLst>
            </p:cNvPr>
            <p:cNvSpPr txBox="1">
              <a:spLocks noChangeArrowheads="1"/>
            </p:cNvSpPr>
            <p:nvPr/>
          </p:nvSpPr>
          <p:spPr bwMode="auto">
            <a:xfrm>
              <a:off x="2929" y="3497"/>
              <a:ext cx="16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r-SA" altLang="ar-SA" sz="2400" b="1" dirty="0">
                  <a:solidFill>
                    <a:srgbClr val="002060"/>
                  </a:solidFill>
                </a:rPr>
                <a:t>ص =      </a:t>
              </a:r>
              <a:r>
                <a:rPr lang="ar-SA" altLang="ar-SA" sz="2400" b="1" dirty="0" err="1">
                  <a:solidFill>
                    <a:srgbClr val="002060"/>
                  </a:solidFill>
                </a:rPr>
                <a:t>س</a:t>
              </a:r>
              <a:r>
                <a:rPr lang="ar-SA" altLang="ar-SA" sz="2400" b="1" dirty="0">
                  <a:solidFill>
                    <a:srgbClr val="002060"/>
                  </a:solidFill>
                </a:rPr>
                <a:t> +     ٢</a:t>
              </a:r>
              <a:endParaRPr lang="en-US" altLang="ar-SA" sz="2400" b="1" dirty="0">
                <a:solidFill>
                  <a:srgbClr val="002060"/>
                </a:solidFill>
              </a:endParaRPr>
            </a:p>
          </p:txBody>
        </p:sp>
        <p:pic>
          <p:nvPicPr>
            <p:cNvPr id="42" name="Picture 72">
              <a:extLst>
                <a:ext uri="{FF2B5EF4-FFF2-40B4-BE49-F238E27FC236}">
                  <a16:creationId xmlns:a16="http://schemas.microsoft.com/office/drawing/2014/main" id="{AEFD93AC-BD5A-6B4C-9DE7-AB659C3BC6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67" y="3483"/>
              <a:ext cx="196"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73">
              <a:extLst>
                <a:ext uri="{FF2B5EF4-FFF2-40B4-BE49-F238E27FC236}">
                  <a16:creationId xmlns:a16="http://schemas.microsoft.com/office/drawing/2014/main" id="{5F3E7534-2F1B-7C49-A292-D9185FB238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4" y="3504"/>
              <a:ext cx="196"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 name="Group 107">
            <a:extLst>
              <a:ext uri="{FF2B5EF4-FFF2-40B4-BE49-F238E27FC236}">
                <a16:creationId xmlns:a16="http://schemas.microsoft.com/office/drawing/2014/main" id="{8A5C1BA1-D758-9C46-A924-54E0F1B8DABC}"/>
              </a:ext>
            </a:extLst>
          </p:cNvPr>
          <p:cNvGrpSpPr>
            <a:grpSpLocks/>
          </p:cNvGrpSpPr>
          <p:nvPr/>
        </p:nvGrpSpPr>
        <p:grpSpPr bwMode="auto">
          <a:xfrm rot="-415856">
            <a:off x="5661524" y="1151450"/>
            <a:ext cx="685800" cy="669925"/>
            <a:chOff x="2553" y="1231"/>
            <a:chExt cx="432" cy="418"/>
          </a:xfrm>
        </p:grpSpPr>
        <p:sp>
          <p:nvSpPr>
            <p:cNvPr id="45" name="Text Box 87">
              <a:extLst>
                <a:ext uri="{FF2B5EF4-FFF2-40B4-BE49-F238E27FC236}">
                  <a16:creationId xmlns:a16="http://schemas.microsoft.com/office/drawing/2014/main" id="{C32F974E-0576-3248-929A-D8BABD473DC6}"/>
                </a:ext>
              </a:extLst>
            </p:cNvPr>
            <p:cNvSpPr txBox="1">
              <a:spLocks noChangeArrowheads="1"/>
            </p:cNvSpPr>
            <p:nvPr/>
          </p:nvSpPr>
          <p:spPr bwMode="auto">
            <a:xfrm rot="167850">
              <a:off x="2553" y="1438"/>
              <a:ext cx="43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1600" b="1">
                  <a:solidFill>
                    <a:srgbClr val="002060"/>
                  </a:solidFill>
                </a:rPr>
                <a:t>س</a:t>
              </a:r>
              <a:endParaRPr lang="en-US" altLang="ar-SA" sz="1800" b="1" baseline="-20000">
                <a:solidFill>
                  <a:srgbClr val="002060"/>
                </a:solidFill>
              </a:endParaRPr>
            </a:p>
          </p:txBody>
        </p:sp>
        <p:sp>
          <p:nvSpPr>
            <p:cNvPr id="46" name="Line 109">
              <a:extLst>
                <a:ext uri="{FF2B5EF4-FFF2-40B4-BE49-F238E27FC236}">
                  <a16:creationId xmlns:a16="http://schemas.microsoft.com/office/drawing/2014/main" id="{843C6242-700F-9F42-AE34-E9A0F7AA9E17}"/>
                </a:ext>
              </a:extLst>
            </p:cNvPr>
            <p:cNvSpPr>
              <a:spLocks noChangeShapeType="1"/>
            </p:cNvSpPr>
            <p:nvPr/>
          </p:nvSpPr>
          <p:spPr bwMode="auto">
            <a:xfrm flipV="1">
              <a:off x="2766" y="1231"/>
              <a:ext cx="23" cy="29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cxnSp>
        <p:nvCxnSpPr>
          <p:cNvPr id="47" name="موصل مستقيم 46">
            <a:extLst>
              <a:ext uri="{FF2B5EF4-FFF2-40B4-BE49-F238E27FC236}">
                <a16:creationId xmlns:a16="http://schemas.microsoft.com/office/drawing/2014/main" id="{22DC6F6A-1C00-C444-A4B2-3C36C75C6E3C}"/>
              </a:ext>
            </a:extLst>
          </p:cNvPr>
          <p:cNvCxnSpPr>
            <a:cxnSpLocks/>
          </p:cNvCxnSpPr>
          <p:nvPr/>
        </p:nvCxnSpPr>
        <p:spPr>
          <a:xfrm flipH="1">
            <a:off x="6329862" y="1175263"/>
            <a:ext cx="94615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8" name="شكل بيضاوي 47">
            <a:extLst>
              <a:ext uri="{FF2B5EF4-FFF2-40B4-BE49-F238E27FC236}">
                <a16:creationId xmlns:a16="http://schemas.microsoft.com/office/drawing/2014/main" id="{9560F7E3-3608-B54F-8E5B-6072227CD8F7}"/>
              </a:ext>
            </a:extLst>
          </p:cNvPr>
          <p:cNvSpPr/>
          <p:nvPr/>
        </p:nvSpPr>
        <p:spPr>
          <a:xfrm>
            <a:off x="3297737" y="746638"/>
            <a:ext cx="1811337" cy="65405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2060"/>
              </a:solidFill>
            </a:endParaRPr>
          </a:p>
        </p:txBody>
      </p:sp>
      <p:cxnSp>
        <p:nvCxnSpPr>
          <p:cNvPr id="49" name="موصل مستقيم 48">
            <a:extLst>
              <a:ext uri="{FF2B5EF4-FFF2-40B4-BE49-F238E27FC236}">
                <a16:creationId xmlns:a16="http://schemas.microsoft.com/office/drawing/2014/main" id="{1B988060-4248-814C-83D9-095A95C346B3}"/>
              </a:ext>
            </a:extLst>
          </p:cNvPr>
          <p:cNvCxnSpPr>
            <a:cxnSpLocks/>
          </p:cNvCxnSpPr>
          <p:nvPr/>
        </p:nvCxnSpPr>
        <p:spPr>
          <a:xfrm flipH="1">
            <a:off x="7510962" y="1607063"/>
            <a:ext cx="2032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0" name="شكل بيضاوي 49">
            <a:extLst>
              <a:ext uri="{FF2B5EF4-FFF2-40B4-BE49-F238E27FC236}">
                <a16:creationId xmlns:a16="http://schemas.microsoft.com/office/drawing/2014/main" id="{EE851CDC-11F0-144B-A494-BCB39D83E328}"/>
              </a:ext>
            </a:extLst>
          </p:cNvPr>
          <p:cNvSpPr/>
          <p:nvPr/>
        </p:nvSpPr>
        <p:spPr>
          <a:xfrm>
            <a:off x="7491912" y="1903925"/>
            <a:ext cx="357187" cy="606425"/>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2060"/>
              </a:solidFill>
            </a:endParaRPr>
          </a:p>
        </p:txBody>
      </p:sp>
      <p:cxnSp>
        <p:nvCxnSpPr>
          <p:cNvPr id="51" name="موصل مستقيم 50">
            <a:extLst>
              <a:ext uri="{FF2B5EF4-FFF2-40B4-BE49-F238E27FC236}">
                <a16:creationId xmlns:a16="http://schemas.microsoft.com/office/drawing/2014/main" id="{CCE3BF85-359C-9943-A06D-203413EE540C}"/>
              </a:ext>
            </a:extLst>
          </p:cNvPr>
          <p:cNvCxnSpPr>
            <a:cxnSpLocks/>
          </p:cNvCxnSpPr>
          <p:nvPr/>
        </p:nvCxnSpPr>
        <p:spPr>
          <a:xfrm flipH="1">
            <a:off x="2592887" y="2553213"/>
            <a:ext cx="123983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52" name="Group 107">
            <a:extLst>
              <a:ext uri="{FF2B5EF4-FFF2-40B4-BE49-F238E27FC236}">
                <a16:creationId xmlns:a16="http://schemas.microsoft.com/office/drawing/2014/main" id="{664D1C44-38C9-2E4E-833A-65B4194D2A70}"/>
              </a:ext>
            </a:extLst>
          </p:cNvPr>
          <p:cNvGrpSpPr>
            <a:grpSpLocks/>
          </p:cNvGrpSpPr>
          <p:nvPr/>
        </p:nvGrpSpPr>
        <p:grpSpPr bwMode="auto">
          <a:xfrm rot="-415856">
            <a:off x="5001124" y="1153038"/>
            <a:ext cx="685800" cy="669925"/>
            <a:chOff x="2553" y="1231"/>
            <a:chExt cx="432" cy="418"/>
          </a:xfrm>
        </p:grpSpPr>
        <p:sp>
          <p:nvSpPr>
            <p:cNvPr id="53" name="Text Box 87">
              <a:extLst>
                <a:ext uri="{FF2B5EF4-FFF2-40B4-BE49-F238E27FC236}">
                  <a16:creationId xmlns:a16="http://schemas.microsoft.com/office/drawing/2014/main" id="{2BB6A004-9D47-A74A-BF63-640D6BEF2430}"/>
                </a:ext>
              </a:extLst>
            </p:cNvPr>
            <p:cNvSpPr txBox="1">
              <a:spLocks noChangeArrowheads="1"/>
            </p:cNvSpPr>
            <p:nvPr/>
          </p:nvSpPr>
          <p:spPr bwMode="auto">
            <a:xfrm rot="167850">
              <a:off x="2553" y="1438"/>
              <a:ext cx="43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ar-SA" altLang="ar-SA" sz="1600" b="1">
                  <a:solidFill>
                    <a:srgbClr val="002060"/>
                  </a:solidFill>
                </a:rPr>
                <a:t>ص</a:t>
              </a:r>
              <a:endParaRPr lang="en-US" altLang="ar-SA" sz="1800" b="1" baseline="-20000">
                <a:solidFill>
                  <a:srgbClr val="002060"/>
                </a:solidFill>
              </a:endParaRPr>
            </a:p>
          </p:txBody>
        </p:sp>
        <p:sp>
          <p:nvSpPr>
            <p:cNvPr id="54" name="Line 109">
              <a:extLst>
                <a:ext uri="{FF2B5EF4-FFF2-40B4-BE49-F238E27FC236}">
                  <a16:creationId xmlns:a16="http://schemas.microsoft.com/office/drawing/2014/main" id="{8B627C09-F392-154A-A9F2-7A73FEFD98A1}"/>
                </a:ext>
              </a:extLst>
            </p:cNvPr>
            <p:cNvSpPr>
              <a:spLocks noChangeShapeType="1"/>
            </p:cNvSpPr>
            <p:nvPr/>
          </p:nvSpPr>
          <p:spPr bwMode="auto">
            <a:xfrm flipV="1">
              <a:off x="2766" y="1231"/>
              <a:ext cx="23" cy="29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SA">
                <a:solidFill>
                  <a:srgbClr val="002060"/>
                </a:solidFill>
              </a:endParaRPr>
            </a:p>
          </p:txBody>
        </p:sp>
      </p:grpSp>
      <p:sp>
        <p:nvSpPr>
          <p:cNvPr id="55" name="شكل بيضاوي 54">
            <a:extLst>
              <a:ext uri="{FF2B5EF4-FFF2-40B4-BE49-F238E27FC236}">
                <a16:creationId xmlns:a16="http://schemas.microsoft.com/office/drawing/2014/main" id="{FC1E071C-DFC1-6348-BD4C-1E957F24DEC0}"/>
              </a:ext>
            </a:extLst>
          </p:cNvPr>
          <p:cNvSpPr/>
          <p:nvPr/>
        </p:nvSpPr>
        <p:spPr>
          <a:xfrm>
            <a:off x="2046787" y="1946788"/>
            <a:ext cx="357187" cy="606425"/>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dirty="0">
              <a:solidFill>
                <a:srgbClr val="002060"/>
              </a:solidFill>
            </a:endParaRPr>
          </a:p>
        </p:txBody>
      </p:sp>
      <p:sp>
        <p:nvSpPr>
          <p:cNvPr id="56" name="مربع نص 49">
            <a:extLst>
              <a:ext uri="{FF2B5EF4-FFF2-40B4-BE49-F238E27FC236}">
                <a16:creationId xmlns:a16="http://schemas.microsoft.com/office/drawing/2014/main" id="{27036182-E92B-4449-9705-62104F003B3E}"/>
              </a:ext>
            </a:extLst>
          </p:cNvPr>
          <p:cNvSpPr txBox="1">
            <a:spLocks noChangeArrowheads="1"/>
          </p:cNvSpPr>
          <p:nvPr/>
        </p:nvSpPr>
        <p:spPr bwMode="auto">
          <a:xfrm>
            <a:off x="10064300" y="1816638"/>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rtl="0">
              <a:spcBef>
                <a:spcPct val="0"/>
              </a:spcBef>
              <a:buFontTx/>
              <a:buNone/>
            </a:pPr>
            <a:r>
              <a:rPr lang="ar-SA" altLang="ar-SA" sz="1800" dirty="0">
                <a:solidFill>
                  <a:srgbClr val="C00000"/>
                </a:solidFill>
              </a:rPr>
              <a:t>١) صـ ١١٦</a:t>
            </a:r>
          </a:p>
        </p:txBody>
      </p:sp>
      <p:sp>
        <p:nvSpPr>
          <p:cNvPr id="2" name="عنصر نائب لرقم الشريحة 1">
            <a:extLst>
              <a:ext uri="{FF2B5EF4-FFF2-40B4-BE49-F238E27FC236}">
                <a16:creationId xmlns:a16="http://schemas.microsoft.com/office/drawing/2014/main" id="{F9C2B018-BF67-4F4F-A4BB-ABFD2967C7D9}"/>
              </a:ext>
            </a:extLst>
          </p:cNvPr>
          <p:cNvSpPr>
            <a:spLocks noGrp="1"/>
          </p:cNvSpPr>
          <p:nvPr>
            <p:ph type="sldNum" sz="quarter" idx="12"/>
          </p:nvPr>
        </p:nvSpPr>
        <p:spPr>
          <a:xfrm>
            <a:off x="853780" y="5952050"/>
            <a:ext cx="2743200" cy="365125"/>
          </a:xfrm>
        </p:spPr>
        <p:txBody>
          <a:bodyPr/>
          <a:lstStyle/>
          <a:p>
            <a:fld id="{E277FB82-6900-4FF8-BDA9-6B51EE998D2C}" type="slidenum">
              <a:rPr lang="ar-EG" smtClean="0"/>
              <a:t>363</a:t>
            </a:fld>
            <a:endParaRPr lang="ar-EG" dirty="0"/>
          </a:p>
        </p:txBody>
      </p:sp>
    </p:spTree>
    <p:extLst>
      <p:ext uri="{BB962C8B-B14F-4D97-AF65-F5344CB8AC3E}">
        <p14:creationId xmlns:p14="http://schemas.microsoft.com/office/powerpoint/2010/main" val="4130982465"/>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book close.wav"/>
          </p:stSnd>
        </p:sndAc>
      </p:transition>
    </mc:Choice>
    <mc:Fallback xmlns="">
      <p:transition spd="slow">
        <p:dissolve/>
        <p:sndAc>
          <p:stSnd>
            <p:snd r:embed="rId9" name="book clo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ppt_x</p:attrName>
                                        </p:attrNameLst>
                                      </p:cBhvr>
                                      <p:tavLst>
                                        <p:tav tm="0">
                                          <p:val>
                                            <p:strVal val="#ppt_x-.2"/>
                                          </p:val>
                                        </p:tav>
                                        <p:tav tm="100000">
                                          <p:val>
                                            <p:strVal val="#ppt_x"/>
                                          </p:val>
                                        </p:tav>
                                      </p:tavLst>
                                    </p:anim>
                                    <p:anim calcmode="lin" valueType="num">
                                      <p:cBhvr>
                                        <p:cTn id="8"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1000" fill="hold"/>
                                        <p:tgtEl>
                                          <p:spTgt spid="23"/>
                                        </p:tgtEl>
                                        <p:attrNameLst>
                                          <p:attrName>ppt_x</p:attrName>
                                        </p:attrNameLst>
                                      </p:cBhvr>
                                      <p:tavLst>
                                        <p:tav tm="0">
                                          <p:val>
                                            <p:strVal val="#ppt_x-.2"/>
                                          </p:val>
                                        </p:tav>
                                        <p:tav tm="100000">
                                          <p:val>
                                            <p:strVal val="#ppt_x"/>
                                          </p:val>
                                        </p:tav>
                                      </p:tavLst>
                                    </p:anim>
                                    <p:anim calcmode="lin" valueType="num">
                                      <p:cBhvr>
                                        <p:cTn id="27"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28" dur="10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800" decel="100000"/>
                                        <p:tgtEl>
                                          <p:spTgt spid="26"/>
                                        </p:tgtEl>
                                      </p:cBhvr>
                                    </p:animEffect>
                                    <p:anim calcmode="lin" valueType="num">
                                      <p:cBhvr>
                                        <p:cTn id="38" dur="800" decel="100000" fill="hold"/>
                                        <p:tgtEl>
                                          <p:spTgt spid="26"/>
                                        </p:tgtEl>
                                        <p:attrNameLst>
                                          <p:attrName>style.rotation</p:attrName>
                                        </p:attrNameLst>
                                      </p:cBhvr>
                                      <p:tavLst>
                                        <p:tav tm="0">
                                          <p:val>
                                            <p:fltVal val="-90"/>
                                          </p:val>
                                        </p:tav>
                                        <p:tav tm="100000">
                                          <p:val>
                                            <p:fltVal val="0"/>
                                          </p:val>
                                        </p:tav>
                                      </p:tavLst>
                                    </p:anim>
                                    <p:anim calcmode="lin" valueType="num">
                                      <p:cBhvr>
                                        <p:cTn id="39" dur="800" decel="100000" fill="hold"/>
                                        <p:tgtEl>
                                          <p:spTgt spid="26"/>
                                        </p:tgtEl>
                                        <p:attrNameLst>
                                          <p:attrName>ppt_x</p:attrName>
                                        </p:attrNameLst>
                                      </p:cBhvr>
                                      <p:tavLst>
                                        <p:tav tm="0">
                                          <p:val>
                                            <p:strVal val="#ppt_x+0.4"/>
                                          </p:val>
                                        </p:tav>
                                        <p:tav tm="100000">
                                          <p:val>
                                            <p:strVal val="#ppt_x-0.05"/>
                                          </p:val>
                                        </p:tav>
                                      </p:tavLst>
                                    </p:anim>
                                    <p:anim calcmode="lin" valueType="num">
                                      <p:cBhvr>
                                        <p:cTn id="40" dur="800" decel="100000" fill="hold"/>
                                        <p:tgtEl>
                                          <p:spTgt spid="26"/>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right)">
                                      <p:cBhvr>
                                        <p:cTn id="47" dur="1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1000" fill="hold"/>
                                        <p:tgtEl>
                                          <p:spTgt spid="17"/>
                                        </p:tgtEl>
                                        <p:attrNameLst>
                                          <p:attrName>ppt_x</p:attrName>
                                        </p:attrNameLst>
                                      </p:cBhvr>
                                      <p:tavLst>
                                        <p:tav tm="0">
                                          <p:val>
                                            <p:strVal val="#ppt_x-.2"/>
                                          </p:val>
                                        </p:tav>
                                        <p:tav tm="100000">
                                          <p:val>
                                            <p:strVal val="#ppt_x"/>
                                          </p:val>
                                        </p:tav>
                                      </p:tavLst>
                                    </p:anim>
                                    <p:anim calcmode="lin" valueType="num">
                                      <p:cBhvr>
                                        <p:cTn id="5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0" presetClass="entr" presetSubtype="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800" decel="100000"/>
                                        <p:tgtEl>
                                          <p:spTgt spid="27"/>
                                        </p:tgtEl>
                                      </p:cBhvr>
                                    </p:animEffect>
                                    <p:anim calcmode="lin" valueType="num">
                                      <p:cBhvr>
                                        <p:cTn id="64" dur="800" decel="100000" fill="hold"/>
                                        <p:tgtEl>
                                          <p:spTgt spid="27"/>
                                        </p:tgtEl>
                                        <p:attrNameLst>
                                          <p:attrName>style.rotation</p:attrName>
                                        </p:attrNameLst>
                                      </p:cBhvr>
                                      <p:tavLst>
                                        <p:tav tm="0">
                                          <p:val>
                                            <p:fltVal val="-90"/>
                                          </p:val>
                                        </p:tav>
                                        <p:tav tm="100000">
                                          <p:val>
                                            <p:fltVal val="0"/>
                                          </p:val>
                                        </p:tav>
                                      </p:tavLst>
                                    </p:anim>
                                    <p:anim calcmode="lin" valueType="num">
                                      <p:cBhvr>
                                        <p:cTn id="65" dur="800" decel="100000" fill="hold"/>
                                        <p:tgtEl>
                                          <p:spTgt spid="27"/>
                                        </p:tgtEl>
                                        <p:attrNameLst>
                                          <p:attrName>ppt_x</p:attrName>
                                        </p:attrNameLst>
                                      </p:cBhvr>
                                      <p:tavLst>
                                        <p:tav tm="0">
                                          <p:val>
                                            <p:strVal val="#ppt_x+0.4"/>
                                          </p:val>
                                        </p:tav>
                                        <p:tav tm="100000">
                                          <p:val>
                                            <p:strVal val="#ppt_x-0.05"/>
                                          </p:val>
                                        </p:tav>
                                      </p:tavLst>
                                    </p:anim>
                                    <p:anim calcmode="lin" valueType="num">
                                      <p:cBhvr>
                                        <p:cTn id="66" dur="800" decel="100000" fill="hold"/>
                                        <p:tgtEl>
                                          <p:spTgt spid="27"/>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27"/>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27"/>
                                        </p:tgtEl>
                                        <p:attrNameLst>
                                          <p:attrName>ppt_y</p:attrName>
                                        </p:attrNameLst>
                                      </p:cBhvr>
                                      <p:tavLst>
                                        <p:tav tm="0">
                                          <p:val>
                                            <p:strVal val="#ppt_y+0.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0"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800" decel="100000"/>
                                        <p:tgtEl>
                                          <p:spTgt spid="14"/>
                                        </p:tgtEl>
                                      </p:cBhvr>
                                    </p:animEffect>
                                    <p:anim calcmode="lin" valueType="num">
                                      <p:cBhvr>
                                        <p:cTn id="74" dur="800" decel="100000" fill="hold"/>
                                        <p:tgtEl>
                                          <p:spTgt spid="14"/>
                                        </p:tgtEl>
                                        <p:attrNameLst>
                                          <p:attrName>style.rotation</p:attrName>
                                        </p:attrNameLst>
                                      </p:cBhvr>
                                      <p:tavLst>
                                        <p:tav tm="0">
                                          <p:val>
                                            <p:fltVal val="-90"/>
                                          </p:val>
                                        </p:tav>
                                        <p:tav tm="100000">
                                          <p:val>
                                            <p:fltVal val="0"/>
                                          </p:val>
                                        </p:tav>
                                      </p:tavLst>
                                    </p:anim>
                                    <p:anim calcmode="lin" valueType="num">
                                      <p:cBhvr>
                                        <p:cTn id="75" dur="800" decel="100000" fill="hold"/>
                                        <p:tgtEl>
                                          <p:spTgt spid="14"/>
                                        </p:tgtEl>
                                        <p:attrNameLst>
                                          <p:attrName>ppt_x</p:attrName>
                                        </p:attrNameLst>
                                      </p:cBhvr>
                                      <p:tavLst>
                                        <p:tav tm="0">
                                          <p:val>
                                            <p:strVal val="#ppt_x+0.4"/>
                                          </p:val>
                                        </p:tav>
                                        <p:tav tm="100000">
                                          <p:val>
                                            <p:strVal val="#ppt_x-0.05"/>
                                          </p:val>
                                        </p:tav>
                                      </p:tavLst>
                                    </p:anim>
                                    <p:anim calcmode="lin" valueType="num">
                                      <p:cBhvr>
                                        <p:cTn id="76" dur="800" decel="100000" fill="hold"/>
                                        <p:tgtEl>
                                          <p:spTgt spid="14"/>
                                        </p:tgtEl>
                                        <p:attrNameLst>
                                          <p:attrName>ppt_y</p:attrName>
                                        </p:attrNameLst>
                                      </p:cBhvr>
                                      <p:tavLst>
                                        <p:tav tm="0">
                                          <p:val>
                                            <p:strVal val="#ppt_y-0.4"/>
                                          </p:val>
                                        </p:tav>
                                        <p:tav tm="100000">
                                          <p:val>
                                            <p:strVal val="#ppt_y+0.1"/>
                                          </p:val>
                                        </p:tav>
                                      </p:tavLst>
                                    </p:anim>
                                    <p:anim calcmode="lin" valueType="num">
                                      <p:cBhvr>
                                        <p:cTn id="77"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78"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fade">
                                      <p:cBhvr>
                                        <p:cTn id="83" dur="1000"/>
                                        <p:tgtEl>
                                          <p:spTgt spid="44"/>
                                        </p:tgtEl>
                                      </p:cBhvr>
                                    </p:animEffect>
                                    <p:anim calcmode="lin" valueType="num">
                                      <p:cBhvr>
                                        <p:cTn id="84" dur="1000" fill="hold"/>
                                        <p:tgtEl>
                                          <p:spTgt spid="44"/>
                                        </p:tgtEl>
                                        <p:attrNameLst>
                                          <p:attrName>ppt_x</p:attrName>
                                        </p:attrNameLst>
                                      </p:cBhvr>
                                      <p:tavLst>
                                        <p:tav tm="0">
                                          <p:val>
                                            <p:strVal val="#ppt_x"/>
                                          </p:val>
                                        </p:tav>
                                        <p:tav tm="100000">
                                          <p:val>
                                            <p:strVal val="#ppt_x"/>
                                          </p:val>
                                        </p:tav>
                                      </p:tavLst>
                                    </p:anim>
                                    <p:anim calcmode="lin" valueType="num">
                                      <p:cBhvr>
                                        <p:cTn id="8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52"/>
                                        </p:tgtEl>
                                        <p:attrNameLst>
                                          <p:attrName>style.visibility</p:attrName>
                                        </p:attrNameLst>
                                      </p:cBhvr>
                                      <p:to>
                                        <p:strVal val="visible"/>
                                      </p:to>
                                    </p:set>
                                    <p:animEffect transition="in" filter="fade">
                                      <p:cBhvr>
                                        <p:cTn id="90" dur="1000"/>
                                        <p:tgtEl>
                                          <p:spTgt spid="52"/>
                                        </p:tgtEl>
                                      </p:cBhvr>
                                    </p:animEffect>
                                    <p:anim calcmode="lin" valueType="num">
                                      <p:cBhvr>
                                        <p:cTn id="91" dur="1000" fill="hold"/>
                                        <p:tgtEl>
                                          <p:spTgt spid="52"/>
                                        </p:tgtEl>
                                        <p:attrNameLst>
                                          <p:attrName>ppt_x</p:attrName>
                                        </p:attrNameLst>
                                      </p:cBhvr>
                                      <p:tavLst>
                                        <p:tav tm="0">
                                          <p:val>
                                            <p:strVal val="#ppt_x"/>
                                          </p:val>
                                        </p:tav>
                                        <p:tav tm="100000">
                                          <p:val>
                                            <p:strVal val="#ppt_x"/>
                                          </p:val>
                                        </p:tav>
                                      </p:tavLst>
                                    </p:anim>
                                    <p:anim calcmode="lin" valueType="num">
                                      <p:cBhvr>
                                        <p:cTn id="9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9" presetClass="entr" presetSubtype="0" fill="hold" nodeType="clickEffect">
                                  <p:stCondLst>
                                    <p:cond delay="0"/>
                                  </p:stCondLst>
                                  <p:childTnLst>
                                    <p:set>
                                      <p:cBhvr>
                                        <p:cTn id="100" dur="1" fill="hold">
                                          <p:stCondLst>
                                            <p:cond delay="0"/>
                                          </p:stCondLst>
                                        </p:cTn>
                                        <p:tgtEl>
                                          <p:spTgt spid="28"/>
                                        </p:tgtEl>
                                        <p:attrNameLst>
                                          <p:attrName>style.visibility</p:attrName>
                                        </p:attrNameLst>
                                      </p:cBhvr>
                                      <p:to>
                                        <p:strVal val="visible"/>
                                      </p:to>
                                    </p:set>
                                    <p:anim calcmode="lin" valueType="num">
                                      <p:cBhvr>
                                        <p:cTn id="101" dur="1000" fill="hold"/>
                                        <p:tgtEl>
                                          <p:spTgt spid="28"/>
                                        </p:tgtEl>
                                        <p:attrNameLst>
                                          <p:attrName>ppt_x</p:attrName>
                                        </p:attrNameLst>
                                      </p:cBhvr>
                                      <p:tavLst>
                                        <p:tav tm="0">
                                          <p:val>
                                            <p:strVal val="#ppt_x-.2"/>
                                          </p:val>
                                        </p:tav>
                                        <p:tav tm="100000">
                                          <p:val>
                                            <p:strVal val="#ppt_x"/>
                                          </p:val>
                                        </p:tav>
                                      </p:tavLst>
                                    </p:anim>
                                    <p:anim calcmode="lin" valueType="num">
                                      <p:cBhvr>
                                        <p:cTn id="102" dur="10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103" dur="1000"/>
                                        <p:tgtEl>
                                          <p:spTgt spid="28"/>
                                        </p:tgtEl>
                                      </p:cBhvr>
                                    </p:animEffect>
                                  </p:childTnLst>
                                </p:cTn>
                              </p:par>
                            </p:childTnLst>
                          </p:cTn>
                        </p:par>
                      </p:childTnLst>
                    </p:cTn>
                  </p:par>
                  <p:par>
                    <p:cTn id="104" fill="hold">
                      <p:stCondLst>
                        <p:cond delay="indefinite"/>
                      </p:stCondLst>
                      <p:childTnLst>
                        <p:par>
                          <p:cTn id="105" fill="hold">
                            <p:stCondLst>
                              <p:cond delay="0"/>
                            </p:stCondLst>
                            <p:childTnLst>
                              <p:par>
                                <p:cTn id="106" presetID="29" presetClass="entr" presetSubtype="0" fill="hold" nodeType="clickEffect">
                                  <p:stCondLst>
                                    <p:cond delay="0"/>
                                  </p:stCondLst>
                                  <p:childTnLst>
                                    <p:set>
                                      <p:cBhvr>
                                        <p:cTn id="107" dur="1" fill="hold">
                                          <p:stCondLst>
                                            <p:cond delay="0"/>
                                          </p:stCondLst>
                                        </p:cTn>
                                        <p:tgtEl>
                                          <p:spTgt spid="31"/>
                                        </p:tgtEl>
                                        <p:attrNameLst>
                                          <p:attrName>style.visibility</p:attrName>
                                        </p:attrNameLst>
                                      </p:cBhvr>
                                      <p:to>
                                        <p:strVal val="visible"/>
                                      </p:to>
                                    </p:set>
                                    <p:anim calcmode="lin" valueType="num">
                                      <p:cBhvr>
                                        <p:cTn id="108" dur="1000" fill="hold"/>
                                        <p:tgtEl>
                                          <p:spTgt spid="31"/>
                                        </p:tgtEl>
                                        <p:attrNameLst>
                                          <p:attrName>ppt_x</p:attrName>
                                        </p:attrNameLst>
                                      </p:cBhvr>
                                      <p:tavLst>
                                        <p:tav tm="0">
                                          <p:val>
                                            <p:strVal val="#ppt_x-.2"/>
                                          </p:val>
                                        </p:tav>
                                        <p:tav tm="100000">
                                          <p:val>
                                            <p:strVal val="#ppt_x"/>
                                          </p:val>
                                        </p:tav>
                                      </p:tavLst>
                                    </p:anim>
                                    <p:anim calcmode="lin" valueType="num">
                                      <p:cBhvr>
                                        <p:cTn id="109"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110" dur="1000"/>
                                        <p:tgtEl>
                                          <p:spTgt spid="31"/>
                                        </p:tgtEl>
                                      </p:cBhvr>
                                    </p:animEffect>
                                  </p:childTnLst>
                                </p:cTn>
                              </p:par>
                            </p:childTnLst>
                          </p:cTn>
                        </p:par>
                      </p:childTnLst>
                    </p:cTn>
                  </p:par>
                  <p:par>
                    <p:cTn id="111" fill="hold">
                      <p:stCondLst>
                        <p:cond delay="indefinite"/>
                      </p:stCondLst>
                      <p:childTnLst>
                        <p:par>
                          <p:cTn id="112" fill="hold">
                            <p:stCondLst>
                              <p:cond delay="0"/>
                            </p:stCondLst>
                            <p:childTnLst>
                              <p:par>
                                <p:cTn id="113" presetID="29" presetClass="entr" presetSubtype="0" fill="hold" nodeType="click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p:cTn id="115" dur="1000" fill="hold"/>
                                        <p:tgtEl>
                                          <p:spTgt spid="34"/>
                                        </p:tgtEl>
                                        <p:attrNameLst>
                                          <p:attrName>ppt_x</p:attrName>
                                        </p:attrNameLst>
                                      </p:cBhvr>
                                      <p:tavLst>
                                        <p:tav tm="0">
                                          <p:val>
                                            <p:strVal val="#ppt_x-.2"/>
                                          </p:val>
                                        </p:tav>
                                        <p:tav tm="100000">
                                          <p:val>
                                            <p:strVal val="#ppt_x"/>
                                          </p:val>
                                        </p:tav>
                                      </p:tavLst>
                                    </p:anim>
                                    <p:anim calcmode="lin" valueType="num">
                                      <p:cBhvr>
                                        <p:cTn id="116"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117" dur="1000"/>
                                        <p:tgtEl>
                                          <p:spTgt spid="34"/>
                                        </p:tgtEl>
                                      </p:cBhvr>
                                    </p:animEffect>
                                  </p:childTnLst>
                                </p:cTn>
                              </p:par>
                            </p:childTnLst>
                          </p:cTn>
                        </p:par>
                      </p:childTnLst>
                    </p:cTn>
                  </p:par>
                  <p:par>
                    <p:cTn id="118" fill="hold">
                      <p:stCondLst>
                        <p:cond delay="indefinite"/>
                      </p:stCondLst>
                      <p:childTnLst>
                        <p:par>
                          <p:cTn id="119" fill="hold">
                            <p:stCondLst>
                              <p:cond delay="0"/>
                            </p:stCondLst>
                            <p:childTnLst>
                              <p:par>
                                <p:cTn id="120" presetID="29" presetClass="entr" presetSubtype="0" fill="hold" nodeType="click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1000" fill="hold"/>
                                        <p:tgtEl>
                                          <p:spTgt spid="37"/>
                                        </p:tgtEl>
                                        <p:attrNameLst>
                                          <p:attrName>ppt_x</p:attrName>
                                        </p:attrNameLst>
                                      </p:cBhvr>
                                      <p:tavLst>
                                        <p:tav tm="0">
                                          <p:val>
                                            <p:strVal val="#ppt_x-.2"/>
                                          </p:val>
                                        </p:tav>
                                        <p:tav tm="100000">
                                          <p:val>
                                            <p:strVal val="#ppt_x"/>
                                          </p:val>
                                        </p:tav>
                                      </p:tavLst>
                                    </p:anim>
                                    <p:anim calcmode="lin" valueType="num">
                                      <p:cBhvr>
                                        <p:cTn id="123" dur="1000" fill="hold"/>
                                        <p:tgtEl>
                                          <p:spTgt spid="37"/>
                                        </p:tgtEl>
                                        <p:attrNameLst>
                                          <p:attrName>ppt_y</p:attrName>
                                        </p:attrNameLst>
                                      </p:cBhvr>
                                      <p:tavLst>
                                        <p:tav tm="0">
                                          <p:val>
                                            <p:strVal val="#ppt_y"/>
                                          </p:val>
                                        </p:tav>
                                        <p:tav tm="100000">
                                          <p:val>
                                            <p:strVal val="#ppt_y"/>
                                          </p:val>
                                        </p:tav>
                                      </p:tavLst>
                                    </p:anim>
                                    <p:animEffect transition="in" filter="wipe(right)" prLst="gradientSize: 0.1">
                                      <p:cBhvr>
                                        <p:cTn id="124" dur="1000"/>
                                        <p:tgtEl>
                                          <p:spTgt spid="37"/>
                                        </p:tgtEl>
                                      </p:cBhvr>
                                    </p:animEffect>
                                  </p:childTnLst>
                                </p:cTn>
                              </p:par>
                            </p:childTnLst>
                          </p:cTn>
                        </p:par>
                      </p:childTnLst>
                    </p:cTn>
                  </p:par>
                  <p:par>
                    <p:cTn id="125" fill="hold">
                      <p:stCondLst>
                        <p:cond delay="indefinite"/>
                      </p:stCondLst>
                      <p:childTnLst>
                        <p:par>
                          <p:cTn id="126" fill="hold">
                            <p:stCondLst>
                              <p:cond delay="0"/>
                            </p:stCondLst>
                            <p:childTnLst>
                              <p:par>
                                <p:cTn id="127" presetID="29" presetClass="entr" presetSubtype="0" fill="hold" grpId="0" nodeType="clickEffect">
                                  <p:stCondLst>
                                    <p:cond delay="0"/>
                                  </p:stCondLst>
                                  <p:childTnLst>
                                    <p:set>
                                      <p:cBhvr>
                                        <p:cTn id="128" dur="1" fill="hold">
                                          <p:stCondLst>
                                            <p:cond delay="0"/>
                                          </p:stCondLst>
                                        </p:cTn>
                                        <p:tgtEl>
                                          <p:spTgt spid="18"/>
                                        </p:tgtEl>
                                        <p:attrNameLst>
                                          <p:attrName>style.visibility</p:attrName>
                                        </p:attrNameLst>
                                      </p:cBhvr>
                                      <p:to>
                                        <p:strVal val="visible"/>
                                      </p:to>
                                    </p:set>
                                    <p:anim calcmode="lin" valueType="num">
                                      <p:cBhvr>
                                        <p:cTn id="129" dur="1000" fill="hold"/>
                                        <p:tgtEl>
                                          <p:spTgt spid="18"/>
                                        </p:tgtEl>
                                        <p:attrNameLst>
                                          <p:attrName>ppt_x</p:attrName>
                                        </p:attrNameLst>
                                      </p:cBhvr>
                                      <p:tavLst>
                                        <p:tav tm="0">
                                          <p:val>
                                            <p:strVal val="#ppt_x-.2"/>
                                          </p:val>
                                        </p:tav>
                                        <p:tav tm="100000">
                                          <p:val>
                                            <p:strVal val="#ppt_x"/>
                                          </p:val>
                                        </p:tav>
                                      </p:tavLst>
                                    </p:anim>
                                    <p:anim calcmode="lin" valueType="num">
                                      <p:cBhvr>
                                        <p:cTn id="130"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31" dur="1000"/>
                                        <p:tgtEl>
                                          <p:spTgt spid="18"/>
                                        </p:tgtEl>
                                      </p:cBhvr>
                                    </p:animEffect>
                                  </p:childTnLst>
                                </p:cTn>
                              </p:par>
                            </p:childTnLst>
                          </p:cTn>
                        </p:par>
                      </p:childTnLst>
                    </p:cTn>
                  </p:par>
                  <p:par>
                    <p:cTn id="132" fill="hold">
                      <p:stCondLst>
                        <p:cond delay="indefinite"/>
                      </p:stCondLst>
                      <p:childTnLst>
                        <p:par>
                          <p:cTn id="133" fill="hold">
                            <p:stCondLst>
                              <p:cond delay="0"/>
                            </p:stCondLst>
                            <p:childTnLst>
                              <p:par>
                                <p:cTn id="134" presetID="30" presetClass="entr" presetSubtype="0" fill="hold" grpId="0" nodeType="clickEffect">
                                  <p:stCondLst>
                                    <p:cond delay="0"/>
                                  </p:stCondLst>
                                  <p:childTnLst>
                                    <p:set>
                                      <p:cBhvr>
                                        <p:cTn id="135" dur="1" fill="hold">
                                          <p:stCondLst>
                                            <p:cond delay="0"/>
                                          </p:stCondLst>
                                        </p:cTn>
                                        <p:tgtEl>
                                          <p:spTgt spid="19"/>
                                        </p:tgtEl>
                                        <p:attrNameLst>
                                          <p:attrName>style.visibility</p:attrName>
                                        </p:attrNameLst>
                                      </p:cBhvr>
                                      <p:to>
                                        <p:strVal val="visible"/>
                                      </p:to>
                                    </p:set>
                                    <p:animEffect transition="in" filter="fade">
                                      <p:cBhvr>
                                        <p:cTn id="136" dur="800" decel="100000"/>
                                        <p:tgtEl>
                                          <p:spTgt spid="19"/>
                                        </p:tgtEl>
                                      </p:cBhvr>
                                    </p:animEffect>
                                    <p:anim calcmode="lin" valueType="num">
                                      <p:cBhvr>
                                        <p:cTn id="137" dur="800" decel="100000" fill="hold"/>
                                        <p:tgtEl>
                                          <p:spTgt spid="19"/>
                                        </p:tgtEl>
                                        <p:attrNameLst>
                                          <p:attrName>style.rotation</p:attrName>
                                        </p:attrNameLst>
                                      </p:cBhvr>
                                      <p:tavLst>
                                        <p:tav tm="0">
                                          <p:val>
                                            <p:fltVal val="-90"/>
                                          </p:val>
                                        </p:tav>
                                        <p:tav tm="100000">
                                          <p:val>
                                            <p:fltVal val="0"/>
                                          </p:val>
                                        </p:tav>
                                      </p:tavLst>
                                    </p:anim>
                                    <p:anim calcmode="lin" valueType="num">
                                      <p:cBhvr>
                                        <p:cTn id="138" dur="800" decel="100000" fill="hold"/>
                                        <p:tgtEl>
                                          <p:spTgt spid="19"/>
                                        </p:tgtEl>
                                        <p:attrNameLst>
                                          <p:attrName>ppt_x</p:attrName>
                                        </p:attrNameLst>
                                      </p:cBhvr>
                                      <p:tavLst>
                                        <p:tav tm="0">
                                          <p:val>
                                            <p:strVal val="#ppt_x+0.4"/>
                                          </p:val>
                                        </p:tav>
                                        <p:tav tm="100000">
                                          <p:val>
                                            <p:strVal val="#ppt_x-0.05"/>
                                          </p:val>
                                        </p:tav>
                                      </p:tavLst>
                                    </p:anim>
                                    <p:anim calcmode="lin" valueType="num">
                                      <p:cBhvr>
                                        <p:cTn id="139" dur="800" decel="100000" fill="hold"/>
                                        <p:tgtEl>
                                          <p:spTgt spid="19"/>
                                        </p:tgtEl>
                                        <p:attrNameLst>
                                          <p:attrName>ppt_y</p:attrName>
                                        </p:attrNameLst>
                                      </p:cBhvr>
                                      <p:tavLst>
                                        <p:tav tm="0">
                                          <p:val>
                                            <p:strVal val="#ppt_y-0.4"/>
                                          </p:val>
                                        </p:tav>
                                        <p:tav tm="100000">
                                          <p:val>
                                            <p:strVal val="#ppt_y+0.1"/>
                                          </p:val>
                                        </p:tav>
                                      </p:tavLst>
                                    </p:anim>
                                    <p:anim calcmode="lin" valueType="num">
                                      <p:cBhvr>
                                        <p:cTn id="140"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141"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9" presetClass="entr" presetSubtype="0" fill="hold" nodeType="clickEffect">
                                  <p:stCondLst>
                                    <p:cond delay="0"/>
                                  </p:stCondLst>
                                  <p:childTnLst>
                                    <p:set>
                                      <p:cBhvr>
                                        <p:cTn id="145" dur="1" fill="hold">
                                          <p:stCondLst>
                                            <p:cond delay="0"/>
                                          </p:stCondLst>
                                        </p:cTn>
                                        <p:tgtEl>
                                          <p:spTgt spid="40"/>
                                        </p:tgtEl>
                                        <p:attrNameLst>
                                          <p:attrName>style.visibility</p:attrName>
                                        </p:attrNameLst>
                                      </p:cBhvr>
                                      <p:to>
                                        <p:strVal val="visible"/>
                                      </p:to>
                                    </p:set>
                                    <p:anim calcmode="lin" valueType="num">
                                      <p:cBhvr>
                                        <p:cTn id="146" dur="1000" fill="hold"/>
                                        <p:tgtEl>
                                          <p:spTgt spid="40"/>
                                        </p:tgtEl>
                                        <p:attrNameLst>
                                          <p:attrName>ppt_x</p:attrName>
                                        </p:attrNameLst>
                                      </p:cBhvr>
                                      <p:tavLst>
                                        <p:tav tm="0">
                                          <p:val>
                                            <p:strVal val="#ppt_x-.2"/>
                                          </p:val>
                                        </p:tav>
                                        <p:tav tm="100000">
                                          <p:val>
                                            <p:strVal val="#ppt_x"/>
                                          </p:val>
                                        </p:tav>
                                      </p:tavLst>
                                    </p:anim>
                                    <p:anim calcmode="lin" valueType="num">
                                      <p:cBhvr>
                                        <p:cTn id="147" dur="1000" fill="hold"/>
                                        <p:tgtEl>
                                          <p:spTgt spid="40"/>
                                        </p:tgtEl>
                                        <p:attrNameLst>
                                          <p:attrName>ppt_y</p:attrName>
                                        </p:attrNameLst>
                                      </p:cBhvr>
                                      <p:tavLst>
                                        <p:tav tm="0">
                                          <p:val>
                                            <p:strVal val="#ppt_y"/>
                                          </p:val>
                                        </p:tav>
                                        <p:tav tm="100000">
                                          <p:val>
                                            <p:strVal val="#ppt_y"/>
                                          </p:val>
                                        </p:tav>
                                      </p:tavLst>
                                    </p:anim>
                                    <p:animEffect transition="in" filter="wipe(right)" prLst="gradientSize: 0.1">
                                      <p:cBhvr>
                                        <p:cTn id="148"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7" grpId="0"/>
      <p:bldP spid="18" grpId="0" animBg="1"/>
      <p:bldP spid="19" grpId="0"/>
      <p:bldP spid="48" grpId="0" animBg="1"/>
      <p:bldP spid="50" grpId="0" animBg="1"/>
      <p:bldP spid="5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5069191"/>
</p:tagLst>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1415</Words>
  <Application>Microsoft Macintosh PowerPoint</Application>
  <PresentationFormat>شاشة عريضة</PresentationFormat>
  <Paragraphs>433</Paragraphs>
  <Slides>24</Slides>
  <Notes>1</Notes>
  <HiddenSlides>0</HiddenSlides>
  <MMClips>0</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24</vt:i4>
      </vt:variant>
    </vt:vector>
  </HeadingPairs>
  <TitlesOfParts>
    <vt:vector size="31" baseType="lpstr">
      <vt:lpstr>Aldhabi</vt:lpstr>
      <vt:lpstr>Arial</vt:lpstr>
      <vt:lpstr>Beirut</vt:lpstr>
      <vt:lpstr>Calibri</vt:lpstr>
      <vt:lpstr>Calibri Light</vt:lpstr>
      <vt:lpstr>Times New Roman</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rere hss</dc:creator>
  <cp:lastModifiedBy>بتول فاضل</cp:lastModifiedBy>
  <cp:revision>22</cp:revision>
  <dcterms:created xsi:type="dcterms:W3CDTF">2020-11-12T21:23:07Z</dcterms:created>
  <dcterms:modified xsi:type="dcterms:W3CDTF">2021-11-27T13:37:07Z</dcterms:modified>
</cp:coreProperties>
</file>