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32" rtl="1" saveSubsetFonts="1">
  <p:sldMasterIdLst>
    <p:sldMasterId id="2147483648" r:id="rId1"/>
  </p:sldMasterIdLst>
  <p:notesMasterIdLst>
    <p:notesMasterId r:id="rId24"/>
  </p:notesMasterIdLst>
  <p:sldIdLst>
    <p:sldId id="443" r:id="rId2"/>
    <p:sldId id="280" r:id="rId3"/>
    <p:sldId id="288" r:id="rId4"/>
    <p:sldId id="465" r:id="rId5"/>
    <p:sldId id="466" r:id="rId6"/>
    <p:sldId id="467" r:id="rId7"/>
    <p:sldId id="468" r:id="rId8"/>
    <p:sldId id="469" r:id="rId9"/>
    <p:sldId id="471" r:id="rId10"/>
    <p:sldId id="472" r:id="rId11"/>
    <p:sldId id="470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64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D9A5A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994B51-A712-6C48-A655-B055E484FF7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E29EA6-AD4B-A94E-978D-9A3157EDA2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4436ce1f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4436ce1f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35C05-9316-4F19-81BE-FDE87CAB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B2D10D-0497-4F92-9BDD-C7183605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C96E19-C6B1-4E9F-B868-5E1FF278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CC8979-2EB2-4D21-B5A2-D8B24A23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56455-4EE9-4B50-8AF6-F69CB90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8C2DA-9549-48F5-A20D-E70AE1E8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2CF381-AC57-4944-AF02-61D17C5B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3053DC-C50D-4183-B9E4-B0AF1B4D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8728BE-23DA-4501-881C-814140BF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9B6BBB-B697-4A71-8337-54E1BFC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2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CF8CDA-ECF1-44F3-8100-E76682FB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797844-48D7-448A-9D61-B88D21B6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797BE3-6025-4A3B-BFF8-41830ED6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85EA89-6FCD-4DB0-BB90-27049FB3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FA21A-2A13-4D15-AD90-0A0F5A6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0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64A0B-C6F1-4BAC-8851-B03CB56A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183FB8-1A90-411B-B46B-56559080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C38FD-7C87-4D75-B1C3-9421B78D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EE1B00-DE26-42B1-AEA2-FD37D678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FDEB34-40B1-4614-8B66-68746FD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9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1D28D0-5A6C-4984-8DD2-DAAE13D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2A859-F80D-43E0-9D49-F9F2CB5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9432E0-C080-4C35-ABE2-91793B2A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3C8D1B-9AE1-4148-9DE1-1A6E81E7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F3B0DD-BEE2-4053-827D-5977791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B563E-AC9B-4F49-9330-DF3DEF59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23EC3-664E-4217-A1A6-20471650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A3DB1-4523-4C0B-B6AA-EF294DAA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AB622B-C684-45C7-ABC5-23024F61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7BD8CE-8C23-4DF8-AD3D-B3720D95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81AEB1-8FC1-4EFB-889D-95FC313D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03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2EF5C-9CEC-4D08-8155-88127D43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88BDAB-CF13-423E-B122-DA60EB1A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285939-7FD8-4C97-9B1D-BA638F70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E0F4C9-CE40-4B79-8B56-06A63446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2516B1-1418-4976-ADAD-C26963E6C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0CDE2-68A7-4F4E-93B2-AE5445E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3CC885-B9C4-49B3-878C-10DBFBFD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27603A6-9267-4F98-A272-24BDD5FD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8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5915F-3E86-4C70-A1A8-3320A0FB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53F3531-F8FE-403E-BD13-FD5399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05B803-A431-4464-AE17-DDADA8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5F24E3-131A-47C2-9A37-91F83B02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0229DE-70A0-4E2F-B710-138304E7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C76008-3D51-42CC-9A21-EFEBCCFD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0CD05F-F309-4AFD-80E6-7E3899D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96750-7CCE-44D7-8542-869A332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2A01B1-7D14-49C1-BCAB-E91FABC0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BC7AC1-AB24-4159-9BD5-088C71791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D294D8-B6FF-4818-9296-CB1DA20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783C4-43AF-460F-814E-E40B8714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B2D825-1749-4D0F-AB00-CAB1F2A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E0D737-D054-4412-8E2E-6FC98B2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79C8AF-A876-47EC-AF53-67457CC9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DA1808-A2B1-458B-802C-7C33AC6B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D1E48-FDE3-4ECF-8F7A-6AAEF54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CEB92B-4456-485F-8FA2-51DD6D4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C04EED-F5CD-4803-970B-C0709EF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5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66C888-597A-4684-95FD-0E5AA16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9B6BB4-5435-45D4-ACA8-2BE21885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46926B-B211-4749-9A8D-2DC9C214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E3920-BA65-4906-96CA-645E98CB3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66CF6-1BDF-46FA-80A4-8FABDEF69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0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https://www.meta-calculator.com/graph-paper-maker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10" Type="http://schemas.openxmlformats.org/officeDocument/2006/relationships/image" Target="../media/image30.emf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863" y="1931193"/>
            <a:ext cx="1825736" cy="250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5113" y="188672"/>
            <a:ext cx="3872811" cy="6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90937" y="2710191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334976" y="2679717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818341" y="2719143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30" y="195506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9281" y="1958064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39861" y="3463475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43" y="3522964"/>
            <a:ext cx="612000" cy="4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14674" y="3393256"/>
            <a:ext cx="544433" cy="6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1"/>
          <p:cNvPicPr preferRelativeResize="0"/>
          <p:nvPr/>
        </p:nvPicPr>
        <p:blipFill rotWithShape="1">
          <a:blip r:embed="rId10">
            <a:alphaModFix/>
          </a:blip>
          <a:srcRect l="8340" b="53840"/>
          <a:stretch/>
        </p:blipFill>
        <p:spPr>
          <a:xfrm flipH="1">
            <a:off x="-682211" y="5503563"/>
            <a:ext cx="9596078" cy="13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618;p85">
            <a:extLst>
              <a:ext uri="{FF2B5EF4-FFF2-40B4-BE49-F238E27FC236}">
                <a16:creationId xmlns:a16="http://schemas.microsoft.com/office/drawing/2014/main" id="{E84C967B-50BB-5546-B94E-76F98B2D589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2117" y="3471553"/>
            <a:ext cx="1965667" cy="322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19;p85">
            <a:extLst>
              <a:ext uri="{FF2B5EF4-FFF2-40B4-BE49-F238E27FC236}">
                <a16:creationId xmlns:a16="http://schemas.microsoft.com/office/drawing/2014/main" id="{A1861B07-DDF9-F54D-8F7D-1CD05E4FF1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666" b="-1376"/>
          <a:stretch/>
        </p:blipFill>
        <p:spPr>
          <a:xfrm>
            <a:off x="7504807" y="4881262"/>
            <a:ext cx="4316035" cy="234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0541" y="4577388"/>
            <a:ext cx="1177636" cy="8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59107" y="4798951"/>
            <a:ext cx="1171584" cy="59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64717" y="4874998"/>
            <a:ext cx="544432" cy="5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D5FD021-2C2E-2B48-A461-3E4B4C14B2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10005807" y="1934893"/>
            <a:ext cx="1614258" cy="1582502"/>
          </a:xfrm>
          <a:prstGeom prst="rect">
            <a:avLst/>
          </a:prstGeom>
        </p:spPr>
      </p:pic>
      <p:grpSp>
        <p:nvGrpSpPr>
          <p:cNvPr id="30" name="مجموعة 71">
            <a:extLst>
              <a:ext uri="{FF2B5EF4-FFF2-40B4-BE49-F238E27FC236}">
                <a16:creationId xmlns:a16="http://schemas.microsoft.com/office/drawing/2014/main" id="{A412163C-A4A3-244F-B331-8FC8F0E27C07}"/>
              </a:ext>
            </a:extLst>
          </p:cNvPr>
          <p:cNvGrpSpPr>
            <a:grpSpLocks/>
          </p:cNvGrpSpPr>
          <p:nvPr/>
        </p:nvGrpSpPr>
        <p:grpSpPr bwMode="auto">
          <a:xfrm>
            <a:off x="10183292" y="812074"/>
            <a:ext cx="1214438" cy="1136650"/>
            <a:chOff x="3326307" y="697407"/>
            <a:chExt cx="5463186" cy="5463186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F5E016A0-4A88-8549-AE33-EA095765866E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32" name="مجموعة 74">
              <a:extLst>
                <a:ext uri="{FF2B5EF4-FFF2-40B4-BE49-F238E27FC236}">
                  <a16:creationId xmlns:a16="http://schemas.microsoft.com/office/drawing/2014/main" id="{5266DDC0-F73F-5440-BAAE-C05A82C83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3" name="مربع نص 75">
                <a:extLst>
                  <a:ext uri="{FF2B5EF4-FFF2-40B4-BE49-F238E27FC236}">
                    <a16:creationId xmlns:a16="http://schemas.microsoft.com/office/drawing/2014/main" id="{5D23826B-DF2D-1248-AF9B-F4D9A35B6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4" name="مربع نص 76">
                <a:extLst>
                  <a:ext uri="{FF2B5EF4-FFF2-40B4-BE49-F238E27FC236}">
                    <a16:creationId xmlns:a16="http://schemas.microsoft.com/office/drawing/2014/main" id="{D513FEC8-82EF-8445-B0B6-0A76984B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5" name="مربع نص 77">
                <a:extLst>
                  <a:ext uri="{FF2B5EF4-FFF2-40B4-BE49-F238E27FC236}">
                    <a16:creationId xmlns:a16="http://schemas.microsoft.com/office/drawing/2014/main" id="{D104AD1C-30DC-4F4B-A049-F158D990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6" name="مربع نص 78">
                <a:extLst>
                  <a:ext uri="{FF2B5EF4-FFF2-40B4-BE49-F238E27FC236}">
                    <a16:creationId xmlns:a16="http://schemas.microsoft.com/office/drawing/2014/main" id="{3AB5E945-217A-484B-B316-DA1302E0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9" name="مربع نص 79">
                <a:extLst>
                  <a:ext uri="{FF2B5EF4-FFF2-40B4-BE49-F238E27FC236}">
                    <a16:creationId xmlns:a16="http://schemas.microsoft.com/office/drawing/2014/main" id="{C266DC4D-61E8-344A-B2AB-585F2412D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0" name="مربع نص 80">
                <a:extLst>
                  <a:ext uri="{FF2B5EF4-FFF2-40B4-BE49-F238E27FC236}">
                    <a16:creationId xmlns:a16="http://schemas.microsoft.com/office/drawing/2014/main" id="{3EBFAA4B-19CF-5D49-8DB0-E774F084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1" name="مربع نص 81">
                <a:extLst>
                  <a:ext uri="{FF2B5EF4-FFF2-40B4-BE49-F238E27FC236}">
                    <a16:creationId xmlns:a16="http://schemas.microsoft.com/office/drawing/2014/main" id="{0087902A-4426-F842-AC7F-5263E2680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2" name="مربع نص 82">
                <a:extLst>
                  <a:ext uri="{FF2B5EF4-FFF2-40B4-BE49-F238E27FC236}">
                    <a16:creationId xmlns:a16="http://schemas.microsoft.com/office/drawing/2014/main" id="{044DF58F-E9FF-2D42-ADD7-C424B100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3" name="مربع نص 83">
                <a:extLst>
                  <a:ext uri="{FF2B5EF4-FFF2-40B4-BE49-F238E27FC236}">
                    <a16:creationId xmlns:a16="http://schemas.microsoft.com/office/drawing/2014/main" id="{A1866810-987A-9640-B7DE-2D56BA2A6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4" name="مربع نص 84">
                <a:extLst>
                  <a:ext uri="{FF2B5EF4-FFF2-40B4-BE49-F238E27FC236}">
                    <a16:creationId xmlns:a16="http://schemas.microsoft.com/office/drawing/2014/main" id="{602C803C-196F-1243-AA7D-219012F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5" name="مربع نص 85">
                <a:extLst>
                  <a:ext uri="{FF2B5EF4-FFF2-40B4-BE49-F238E27FC236}">
                    <a16:creationId xmlns:a16="http://schemas.microsoft.com/office/drawing/2014/main" id="{2A1110CC-A8F4-4848-9AE6-3212DF453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6" name="مربع نص 86">
                <a:extLst>
                  <a:ext uri="{FF2B5EF4-FFF2-40B4-BE49-F238E27FC236}">
                    <a16:creationId xmlns:a16="http://schemas.microsoft.com/office/drawing/2014/main" id="{0371540A-0BC4-6140-8E08-1841FE4F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DB5C460-705C-3046-9B7C-EB30396F61A1}"/>
              </a:ext>
            </a:extLst>
          </p:cNvPr>
          <p:cNvGrpSpPr>
            <a:grpSpLocks/>
          </p:cNvGrpSpPr>
          <p:nvPr/>
        </p:nvGrpSpPr>
        <p:grpSpPr bwMode="auto">
          <a:xfrm>
            <a:off x="10764318" y="920024"/>
            <a:ext cx="66675" cy="1009650"/>
            <a:chOff x="5944770" y="1379001"/>
            <a:chExt cx="226260" cy="3927154"/>
          </a:xfrm>
        </p:grpSpPr>
        <p:sp>
          <p:nvSpPr>
            <p:cNvPr id="48" name="مثلث متساوي الساقين 49">
              <a:extLst>
                <a:ext uri="{FF2B5EF4-FFF2-40B4-BE49-F238E27FC236}">
                  <a16:creationId xmlns:a16="http://schemas.microsoft.com/office/drawing/2014/main" id="{EDAE48D5-A7DB-C14E-AC95-9D7A469074B5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49" name="مثلث متساوي الساقين 50">
              <a:extLst>
                <a:ext uri="{FF2B5EF4-FFF2-40B4-BE49-F238E27FC236}">
                  <a16:creationId xmlns:a16="http://schemas.microsoft.com/office/drawing/2014/main" id="{27856675-1F64-5846-9E89-1D522BF8E4E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F30F32CD-C122-BA42-AC8D-3FD31922D832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07167" y="1024799"/>
            <a:ext cx="63500" cy="787400"/>
            <a:chOff x="5944770" y="1379001"/>
            <a:chExt cx="226260" cy="3927154"/>
          </a:xfrm>
        </p:grpSpPr>
        <p:sp>
          <p:nvSpPr>
            <p:cNvPr id="51" name="مثلث متساوي الساقين 52">
              <a:extLst>
                <a:ext uri="{FF2B5EF4-FFF2-40B4-BE49-F238E27FC236}">
                  <a16:creationId xmlns:a16="http://schemas.microsoft.com/office/drawing/2014/main" id="{AAEBF8BE-0132-7242-98C6-D40A0702B35F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52" name="مثلث متساوي الساقين 53">
              <a:extLst>
                <a:ext uri="{FF2B5EF4-FFF2-40B4-BE49-F238E27FC236}">
                  <a16:creationId xmlns:a16="http://schemas.microsoft.com/office/drawing/2014/main" id="{7DD8634A-0E3B-7446-9715-5AA8B3520A8C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5A0CF2F-2A3E-D247-9A7B-65F1B8954BED}"/>
              </a:ext>
            </a:extLst>
          </p:cNvPr>
          <p:cNvSpPr/>
          <p:nvPr/>
        </p:nvSpPr>
        <p:spPr>
          <a:xfrm>
            <a:off x="10741866" y="1364522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54" name="صورة 53">
            <a:hlinkClick r:id="rId17"/>
            <a:extLst>
              <a:ext uri="{FF2B5EF4-FFF2-40B4-BE49-F238E27FC236}">
                <a16:creationId xmlns:a16="http://schemas.microsoft.com/office/drawing/2014/main" id="{ACE0BB48-EB3C-1045-80A6-B6AC26E297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20" t="7380" r="8167" b="3206"/>
          <a:stretch/>
        </p:blipFill>
        <p:spPr>
          <a:xfrm rot="5400000">
            <a:off x="10326753" y="2213719"/>
            <a:ext cx="970651" cy="1480247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121897B-6672-DC48-877D-1AB60286C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0"/>
          </a:blip>
          <a:stretch>
            <a:fillRect/>
          </a:stretch>
        </p:blipFill>
        <p:spPr>
          <a:xfrm>
            <a:off x="8866" y="3429000"/>
            <a:ext cx="1366526" cy="1369951"/>
          </a:xfrm>
          <a:prstGeom prst="rect">
            <a:avLst/>
          </a:prstGeom>
          <a:ln>
            <a:noFill/>
          </a:ln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DF68DF5B-9FB2-F542-AF66-CF4961F4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/>
          <a:stretch>
            <a:fillRect/>
          </a:stretch>
        </p:blipFill>
        <p:spPr bwMode="auto">
          <a:xfrm>
            <a:off x="204096" y="271725"/>
            <a:ext cx="6213647" cy="45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B02B5AD8-D92F-B04E-9351-7C44F9BB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85" y="1242832"/>
            <a:ext cx="3478846" cy="8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صورة 7">
            <a:extLst>
              <a:ext uri="{FF2B5EF4-FFF2-40B4-BE49-F238E27FC236}">
                <a16:creationId xmlns:a16="http://schemas.microsoft.com/office/drawing/2014/main" id="{C9A2C627-042B-5546-8A1C-096F4A93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t="19273" r="10957" b="61304"/>
          <a:stretch>
            <a:fillRect/>
          </a:stretch>
        </p:blipFill>
        <p:spPr bwMode="auto">
          <a:xfrm>
            <a:off x="1747854" y="2553299"/>
            <a:ext cx="1914584" cy="192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صورة 10">
            <a:extLst>
              <a:ext uri="{FF2B5EF4-FFF2-40B4-BE49-F238E27FC236}">
                <a16:creationId xmlns:a16="http://schemas.microsoft.com/office/drawing/2014/main" id="{C980105F-052E-1445-A20F-CDE9AB1A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3927" r="58034" b="51315"/>
          <a:stretch>
            <a:fillRect/>
          </a:stretch>
        </p:blipFill>
        <p:spPr bwMode="auto">
          <a:xfrm rot="20916292">
            <a:off x="657790" y="2504044"/>
            <a:ext cx="1165387" cy="11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صورة 11">
            <a:extLst>
              <a:ext uri="{FF2B5EF4-FFF2-40B4-BE49-F238E27FC236}">
                <a16:creationId xmlns:a16="http://schemas.microsoft.com/office/drawing/2014/main" id="{3D00F2C7-DF48-2541-A7AA-35E15DD4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4" t="39471" r="2551" b="3278"/>
          <a:stretch>
            <a:fillRect/>
          </a:stretch>
        </p:blipFill>
        <p:spPr bwMode="auto">
          <a:xfrm>
            <a:off x="4399107" y="2585365"/>
            <a:ext cx="1264305" cy="175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مستطيل 59">
            <a:extLst>
              <a:ext uri="{FF2B5EF4-FFF2-40B4-BE49-F238E27FC236}">
                <a16:creationId xmlns:a16="http://schemas.microsoft.com/office/drawing/2014/main" id="{C102484A-34A4-AE48-91FF-CBFCA8A892CF}"/>
              </a:ext>
            </a:extLst>
          </p:cNvPr>
          <p:cNvSpPr/>
          <p:nvPr/>
        </p:nvSpPr>
        <p:spPr>
          <a:xfrm>
            <a:off x="518283" y="1082147"/>
            <a:ext cx="1926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التاريخ      </a:t>
            </a:r>
            <a:r>
              <a:rPr lang="ar-SA" sz="1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/   / ١٤٤٢هـ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B3FAB28-0925-1840-9719-1FC429C5A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04096" y="6342007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432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47517" y="104376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2FA3A44A-6066-7945-938F-E260E5C80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831" y="668348"/>
            <a:ext cx="8029575" cy="1152525"/>
          </a:xfrm>
          <a:prstGeom prst="octagon">
            <a:avLst>
              <a:gd name="adj" fmla="val 29287"/>
            </a:avLst>
          </a:prstGeom>
          <a:solidFill>
            <a:schemeClr val="bg1">
              <a:alpha val="3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Rectangle 167">
            <a:extLst>
              <a:ext uri="{FF2B5EF4-FFF2-40B4-BE49-F238E27FC236}">
                <a16:creationId xmlns:a16="http://schemas.microsoft.com/office/drawing/2014/main" id="{DB8FFDDD-88F9-6D4D-8CFC-476091DC6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793" y="2144723"/>
            <a:ext cx="4248150" cy="4284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Rectangle 168">
            <a:extLst>
              <a:ext uri="{FF2B5EF4-FFF2-40B4-BE49-F238E27FC236}">
                <a16:creationId xmlns:a16="http://schemas.microsoft.com/office/drawing/2014/main" id="{362AE2D0-C05B-454F-8FC6-9212DD7D7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081" y="2144723"/>
            <a:ext cx="3816350" cy="4284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2" name="Text Box 169">
            <a:extLst>
              <a:ext uri="{FF2B5EF4-FFF2-40B4-BE49-F238E27FC236}">
                <a16:creationId xmlns:a16="http://schemas.microsoft.com/office/drawing/2014/main" id="{1646BDC1-148A-3143-8BEE-E9FEED7B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718" y="2587635"/>
            <a:ext cx="385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سعر طباعة النسخة =  س</a:t>
            </a:r>
          </a:p>
        </p:txBody>
      </p:sp>
      <p:sp>
        <p:nvSpPr>
          <p:cNvPr id="113" name="Text Box 170">
            <a:extLst>
              <a:ext uri="{FF2B5EF4-FFF2-40B4-BE49-F238E27FC236}">
                <a16:creationId xmlns:a16="http://schemas.microsoft.com/office/drawing/2014/main" id="{5E68E377-08F3-914F-B5CA-E8FBC748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68" y="4268798"/>
            <a:ext cx="1690688" cy="3968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المتباينة المطلوبة</a:t>
            </a:r>
          </a:p>
        </p:txBody>
      </p:sp>
      <p:sp>
        <p:nvSpPr>
          <p:cNvPr id="114" name="Text Box 171">
            <a:extLst>
              <a:ext uri="{FF2B5EF4-FFF2-40B4-BE49-F238E27FC236}">
                <a16:creationId xmlns:a16="http://schemas.microsoft.com/office/drawing/2014/main" id="{40C286D2-EBBD-8948-89C8-E8ED0E858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443" y="5276860"/>
            <a:ext cx="3311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أي أن سعر طباعة النسخة الواحدة يجب أن يكون أقل من </a:t>
            </a:r>
            <a:r>
              <a:rPr lang="ar-SA" altLang="ar-SA" sz="2000" b="1">
                <a:solidFill>
                  <a:schemeClr val="accent2"/>
                </a:solidFill>
              </a:rPr>
              <a:t>٣. </a:t>
            </a:r>
            <a:r>
              <a:rPr lang="ar-SA" altLang="ar-SA" sz="2000" b="1"/>
              <a:t>ريال</a:t>
            </a:r>
          </a:p>
        </p:txBody>
      </p:sp>
      <p:sp>
        <p:nvSpPr>
          <p:cNvPr id="115" name="Text Box 172">
            <a:extLst>
              <a:ext uri="{FF2B5EF4-FFF2-40B4-BE49-F238E27FC236}">
                <a16:creationId xmlns:a16="http://schemas.microsoft.com/office/drawing/2014/main" id="{03B0B43D-907E-B44A-9784-1C3D9AD00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793" y="3382973"/>
            <a:ext cx="414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٤٠٠ × سعر النسخة + الرسوم &lt;  ١٣٣.٥</a:t>
            </a:r>
          </a:p>
        </p:txBody>
      </p:sp>
      <p:sp>
        <p:nvSpPr>
          <p:cNvPr id="116" name="Text Box 173">
            <a:extLst>
              <a:ext uri="{FF2B5EF4-FFF2-40B4-BE49-F238E27FC236}">
                <a16:creationId xmlns:a16="http://schemas.microsoft.com/office/drawing/2014/main" id="{76899EBF-A2CA-7040-BE4E-94831BE9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618" y="5167323"/>
            <a:ext cx="29146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٤٠٠ س + </a:t>
            </a:r>
            <a:r>
              <a:rPr lang="ar-SA" altLang="ar-SA" sz="2000" b="1">
                <a:solidFill>
                  <a:schemeClr val="accent2"/>
                </a:solidFill>
              </a:rPr>
              <a:t>١٣.٥٠</a:t>
            </a:r>
            <a:r>
              <a:rPr lang="ar-SA" altLang="ar-SA" sz="2000" b="1"/>
              <a:t> &lt; </a:t>
            </a:r>
            <a:r>
              <a:rPr lang="ar-SA" altLang="ar-SA" sz="2000" b="1">
                <a:solidFill>
                  <a:schemeClr val="accent2"/>
                </a:solidFill>
              </a:rPr>
              <a:t>١٣٣.٥</a:t>
            </a:r>
          </a:p>
        </p:txBody>
      </p:sp>
      <p:pic>
        <p:nvPicPr>
          <p:cNvPr id="117" name="Picture 182">
            <a:extLst>
              <a:ext uri="{FF2B5EF4-FFF2-40B4-BE49-F238E27FC236}">
                <a16:creationId xmlns:a16="http://schemas.microsoft.com/office/drawing/2014/main" id="{E999DBAB-1AF3-1E4C-A25E-C26C3BD0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06" y="836623"/>
            <a:ext cx="748665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Text Box 184">
            <a:extLst>
              <a:ext uri="{FF2B5EF4-FFF2-40B4-BE49-F238E27FC236}">
                <a16:creationId xmlns:a16="http://schemas.microsoft.com/office/drawing/2014/main" id="{C85C1F39-C84D-E944-B3D9-C68273DF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881" y="2263785"/>
            <a:ext cx="3132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٤٠٠ س + </a:t>
            </a:r>
            <a:r>
              <a:rPr lang="ar-SA" altLang="ar-SA" sz="2400" b="1">
                <a:solidFill>
                  <a:schemeClr val="accent2"/>
                </a:solidFill>
              </a:rPr>
              <a:t>١٣.٥</a:t>
            </a:r>
            <a:r>
              <a:rPr lang="ar-SA" altLang="ar-SA" sz="2400" b="1"/>
              <a:t> &lt; </a:t>
            </a:r>
            <a:r>
              <a:rPr lang="ar-SA" altLang="ar-SA" sz="2400" b="1">
                <a:solidFill>
                  <a:schemeClr val="accent2"/>
                </a:solidFill>
              </a:rPr>
              <a:t>١٣٣.٥</a:t>
            </a:r>
          </a:p>
        </p:txBody>
      </p:sp>
      <p:sp>
        <p:nvSpPr>
          <p:cNvPr id="120" name="Text Box 185">
            <a:extLst>
              <a:ext uri="{FF2B5EF4-FFF2-40B4-BE49-F238E27FC236}">
                <a16:creationId xmlns:a16="http://schemas.microsoft.com/office/drawing/2014/main" id="{63889606-BC84-6C44-B6D3-3C4F1F65D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018" y="2706698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١٣.٥</a:t>
            </a:r>
          </a:p>
        </p:txBody>
      </p:sp>
      <p:sp>
        <p:nvSpPr>
          <p:cNvPr id="121" name="Text Box 186">
            <a:extLst>
              <a:ext uri="{FF2B5EF4-FFF2-40B4-BE49-F238E27FC236}">
                <a16:creationId xmlns:a16="http://schemas.microsoft.com/office/drawing/2014/main" id="{02DA2DD5-973D-8244-BC20-9D5DA7867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443" y="2706698"/>
            <a:ext cx="126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١٣.٥</a:t>
            </a:r>
          </a:p>
        </p:txBody>
      </p:sp>
      <p:sp>
        <p:nvSpPr>
          <p:cNvPr id="122" name="Line 187">
            <a:extLst>
              <a:ext uri="{FF2B5EF4-FFF2-40B4-BE49-F238E27FC236}">
                <a16:creationId xmlns:a16="http://schemas.microsoft.com/office/drawing/2014/main" id="{A96DDB0C-A256-3848-92BA-200E00CE70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0856" y="3198823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Line 188">
            <a:extLst>
              <a:ext uri="{FF2B5EF4-FFF2-40B4-BE49-F238E27FC236}">
                <a16:creationId xmlns:a16="http://schemas.microsoft.com/office/drawing/2014/main" id="{45B5A785-5983-114E-BCD4-C17C4006B2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6868" y="2324110"/>
            <a:ext cx="504825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Text Box 189">
            <a:extLst>
              <a:ext uri="{FF2B5EF4-FFF2-40B4-BE49-F238E27FC236}">
                <a16:creationId xmlns:a16="http://schemas.microsoft.com/office/drawing/2014/main" id="{04B7E1B3-2F90-3E42-9FFB-57F8B95D0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68" y="3271848"/>
            <a:ext cx="230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٤٠٠ س  &lt;  </a:t>
            </a:r>
            <a:r>
              <a:rPr lang="ar-SA" altLang="ar-SA" sz="2400" b="1">
                <a:solidFill>
                  <a:schemeClr val="accent2"/>
                </a:solidFill>
              </a:rPr>
              <a:t>١٢٠</a:t>
            </a:r>
          </a:p>
        </p:txBody>
      </p:sp>
      <p:sp>
        <p:nvSpPr>
          <p:cNvPr id="125" name="Text Box 190">
            <a:extLst>
              <a:ext uri="{FF2B5EF4-FFF2-40B4-BE49-F238E27FC236}">
                <a16:creationId xmlns:a16="http://schemas.microsoft.com/office/drawing/2014/main" id="{55D17EC4-B777-FC46-BE42-8FBEBB95C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856" y="3681423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٤٠٠</a:t>
            </a:r>
          </a:p>
        </p:txBody>
      </p:sp>
      <p:sp>
        <p:nvSpPr>
          <p:cNvPr id="126" name="Text Box 193">
            <a:extLst>
              <a:ext uri="{FF2B5EF4-FFF2-40B4-BE49-F238E27FC236}">
                <a16:creationId xmlns:a16="http://schemas.microsoft.com/office/drawing/2014/main" id="{071B5205-64ED-4044-8413-3D24A4F75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031" y="3681423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٤٠٠</a:t>
            </a:r>
          </a:p>
        </p:txBody>
      </p:sp>
      <p:sp>
        <p:nvSpPr>
          <p:cNvPr id="127" name="Line 194">
            <a:extLst>
              <a:ext uri="{FF2B5EF4-FFF2-40B4-BE49-F238E27FC236}">
                <a16:creationId xmlns:a16="http://schemas.microsoft.com/office/drawing/2014/main" id="{EB4739A8-346B-8C4A-80AE-924FF0594A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5181" y="3405198"/>
            <a:ext cx="400050" cy="190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8" name="Line 195">
            <a:extLst>
              <a:ext uri="{FF2B5EF4-FFF2-40B4-BE49-F238E27FC236}">
                <a16:creationId xmlns:a16="http://schemas.microsoft.com/office/drawing/2014/main" id="{DA2841FD-B5EB-6A4F-8631-9518603C3D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2306" y="3800485"/>
            <a:ext cx="433387" cy="190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9" name="Line 196">
            <a:extLst>
              <a:ext uri="{FF2B5EF4-FFF2-40B4-BE49-F238E27FC236}">
                <a16:creationId xmlns:a16="http://schemas.microsoft.com/office/drawing/2014/main" id="{9CA49BAC-CF00-8448-9678-EC1DFBE6C4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356" y="3703648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197">
            <a:extLst>
              <a:ext uri="{FF2B5EF4-FFF2-40B4-BE49-F238E27FC236}">
                <a16:creationId xmlns:a16="http://schemas.microsoft.com/office/drawing/2014/main" id="{F766BEE5-26B9-A440-B6EF-28F8FD1A24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38806" y="3717935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Text Box 199">
            <a:extLst>
              <a:ext uri="{FF2B5EF4-FFF2-40B4-BE49-F238E27FC236}">
                <a16:creationId xmlns:a16="http://schemas.microsoft.com/office/drawing/2014/main" id="{AF077B25-841A-DB4F-BD40-20A376718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981" y="4387860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&lt;  </a:t>
            </a:r>
            <a:r>
              <a:rPr lang="ar-SA" altLang="ar-SA" sz="2400" b="1">
                <a:solidFill>
                  <a:schemeClr val="accent2"/>
                </a:solidFill>
              </a:rPr>
              <a:t>٣.</a:t>
            </a:r>
          </a:p>
        </p:txBody>
      </p:sp>
      <p:sp>
        <p:nvSpPr>
          <p:cNvPr id="132" name="مربع نص 24">
            <a:extLst>
              <a:ext uri="{FF2B5EF4-FFF2-40B4-BE49-F238E27FC236}">
                <a16:creationId xmlns:a16="http://schemas.microsoft.com/office/drawing/2014/main" id="{3761CA77-2274-604F-8B54-DFB72C568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7465" y="1569596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١/صـ ١٣٥</a:t>
            </a:r>
          </a:p>
        </p:txBody>
      </p:sp>
      <p:sp>
        <p:nvSpPr>
          <p:cNvPr id="133" name="شكل بيضاوي 132">
            <a:extLst>
              <a:ext uri="{FF2B5EF4-FFF2-40B4-BE49-F238E27FC236}">
                <a16:creationId xmlns:a16="http://schemas.microsoft.com/office/drawing/2014/main" id="{5B578CF1-0F8B-0940-AD53-DEB7F1A6F1B4}"/>
              </a:ext>
            </a:extLst>
          </p:cNvPr>
          <p:cNvSpPr/>
          <p:nvPr/>
        </p:nvSpPr>
        <p:spPr>
          <a:xfrm>
            <a:off x="4415206" y="728673"/>
            <a:ext cx="1779587" cy="5064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4" name="شكل بيضاوي 133">
            <a:extLst>
              <a:ext uri="{FF2B5EF4-FFF2-40B4-BE49-F238E27FC236}">
                <a16:creationId xmlns:a16="http://schemas.microsoft.com/office/drawing/2014/main" id="{42B49DF4-7CBE-DC47-8789-9A6B2B3374B0}"/>
              </a:ext>
            </a:extLst>
          </p:cNvPr>
          <p:cNvSpPr/>
          <p:nvPr/>
        </p:nvSpPr>
        <p:spPr>
          <a:xfrm>
            <a:off x="3242043" y="771535"/>
            <a:ext cx="830263" cy="4143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135" name="شكل بيضاوي 134">
            <a:extLst>
              <a:ext uri="{FF2B5EF4-FFF2-40B4-BE49-F238E27FC236}">
                <a16:creationId xmlns:a16="http://schemas.microsoft.com/office/drawing/2014/main" id="{CE04DD12-2D95-F143-85A9-3DCB4AE45D8C}"/>
              </a:ext>
            </a:extLst>
          </p:cNvPr>
          <p:cNvSpPr/>
          <p:nvPr/>
        </p:nvSpPr>
        <p:spPr>
          <a:xfrm>
            <a:off x="9460281" y="1125548"/>
            <a:ext cx="981075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cxnSp>
        <p:nvCxnSpPr>
          <p:cNvPr id="136" name="موصل مستقيم 135">
            <a:extLst>
              <a:ext uri="{FF2B5EF4-FFF2-40B4-BE49-F238E27FC236}">
                <a16:creationId xmlns:a16="http://schemas.microsoft.com/office/drawing/2014/main" id="{11272001-AAC7-D343-B476-A61EC52D549C}"/>
              </a:ext>
            </a:extLst>
          </p:cNvPr>
          <p:cNvCxnSpPr>
            <a:cxnSpLocks/>
          </p:cNvCxnSpPr>
          <p:nvPr/>
        </p:nvCxnSpPr>
        <p:spPr>
          <a:xfrm flipH="1">
            <a:off x="5007343" y="1590685"/>
            <a:ext cx="262731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شكل بيضاوي 136">
            <a:extLst>
              <a:ext uri="{FF2B5EF4-FFF2-40B4-BE49-F238E27FC236}">
                <a16:creationId xmlns:a16="http://schemas.microsoft.com/office/drawing/2014/main" id="{0118A21C-59D3-FB45-9AA3-DD5CFDF40C70}"/>
              </a:ext>
            </a:extLst>
          </p:cNvPr>
          <p:cNvSpPr/>
          <p:nvPr/>
        </p:nvSpPr>
        <p:spPr>
          <a:xfrm>
            <a:off x="2630856" y="1192223"/>
            <a:ext cx="1943100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4E31E00-E753-9548-8686-A1735116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982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 animBg="1"/>
      <p:bldP spid="115" grpId="0"/>
      <p:bldP spid="116" grpId="0"/>
      <p:bldP spid="119" grpId="0"/>
      <p:bldP spid="120" grpId="0"/>
      <p:bldP spid="121" grpId="0"/>
      <p:bldP spid="124" grpId="0"/>
      <p:bldP spid="125" grpId="0"/>
      <p:bldP spid="126" grpId="0"/>
      <p:bldP spid="131" grpId="0"/>
      <p:bldP spid="133" grpId="0" animBg="1"/>
      <p:bldP spid="134" grpId="0" animBg="1"/>
      <p:bldP spid="135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04F53A42-CF01-8B42-B28B-5A3200D24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56" y="689758"/>
            <a:ext cx="8208963" cy="1152525"/>
          </a:xfrm>
          <a:prstGeom prst="octagon">
            <a:avLst>
              <a:gd name="adj" fmla="val 29287"/>
            </a:avLst>
          </a:prstGeom>
          <a:solidFill>
            <a:schemeClr val="bg1">
              <a:alpha val="3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Rectangle 80">
            <a:extLst>
              <a:ext uri="{FF2B5EF4-FFF2-40B4-BE49-F238E27FC236}">
                <a16:creationId xmlns:a16="http://schemas.microsoft.com/office/drawing/2014/main" id="{11835A3F-E781-244C-98A9-C9A45F53C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306" y="2166133"/>
            <a:ext cx="4248150" cy="40021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Rectangle 81">
            <a:extLst>
              <a:ext uri="{FF2B5EF4-FFF2-40B4-BE49-F238E27FC236}">
                <a16:creationId xmlns:a16="http://schemas.microsoft.com/office/drawing/2014/main" id="{27E2463F-1DA7-1047-A1B6-3A34CC15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94" y="2166133"/>
            <a:ext cx="3816350" cy="41010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2" name="Text Box 82">
            <a:extLst>
              <a:ext uri="{FF2B5EF4-FFF2-40B4-BE49-F238E27FC236}">
                <a16:creationId xmlns:a16="http://schemas.microsoft.com/office/drawing/2014/main" id="{919A3F24-12CB-0748-AC6E-8A2A68378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231" y="2609045"/>
            <a:ext cx="385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معدل الوزن للشخص =  س</a:t>
            </a:r>
          </a:p>
        </p:txBody>
      </p:sp>
      <p:sp>
        <p:nvSpPr>
          <p:cNvPr id="113" name="Text Box 83">
            <a:extLst>
              <a:ext uri="{FF2B5EF4-FFF2-40B4-BE49-F238E27FC236}">
                <a16:creationId xmlns:a16="http://schemas.microsoft.com/office/drawing/2014/main" id="{8AF547F5-77E2-514E-8243-03C833C1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781" y="4290208"/>
            <a:ext cx="1690688" cy="3968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المتباينة المطلوبة</a:t>
            </a:r>
          </a:p>
        </p:txBody>
      </p:sp>
      <p:sp>
        <p:nvSpPr>
          <p:cNvPr id="114" name="Text Box 84">
            <a:extLst>
              <a:ext uri="{FF2B5EF4-FFF2-40B4-BE49-F238E27FC236}">
                <a16:creationId xmlns:a16="http://schemas.microsoft.com/office/drawing/2014/main" id="{E5D69C2A-41F7-D14F-AE9C-01BB8AD48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006" y="5030903"/>
            <a:ext cx="3311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أي أن معدل الوزن المسموح به للشخص الواحد يجب أن يكون ٩٠ كجم على الأكثر . </a:t>
            </a:r>
          </a:p>
        </p:txBody>
      </p:sp>
      <p:sp>
        <p:nvSpPr>
          <p:cNvPr id="115" name="Text Box 85">
            <a:extLst>
              <a:ext uri="{FF2B5EF4-FFF2-40B4-BE49-F238E27FC236}">
                <a16:creationId xmlns:a16="http://schemas.microsoft.com/office/drawing/2014/main" id="{9E16C1D3-5FE9-2642-B8AC-F3C5BF43E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306" y="3404383"/>
            <a:ext cx="414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٤ × معدل الوزن + ٤٠  ≤  ٤٠٠</a:t>
            </a:r>
          </a:p>
        </p:txBody>
      </p:sp>
      <p:sp>
        <p:nvSpPr>
          <p:cNvPr id="116" name="Text Box 86">
            <a:extLst>
              <a:ext uri="{FF2B5EF4-FFF2-40B4-BE49-F238E27FC236}">
                <a16:creationId xmlns:a16="http://schemas.microsoft.com/office/drawing/2014/main" id="{DFBA81E2-4E26-0341-823E-5B2C7D812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956" y="5188733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٤ س + </a:t>
            </a:r>
            <a:r>
              <a:rPr lang="ar-SA" altLang="ar-SA" sz="2000" b="1">
                <a:solidFill>
                  <a:schemeClr val="accent2"/>
                </a:solidFill>
              </a:rPr>
              <a:t>٤٠</a:t>
            </a:r>
            <a:r>
              <a:rPr lang="ar-SA" altLang="ar-SA" sz="2000" b="1"/>
              <a:t>  ≤  </a:t>
            </a:r>
            <a:r>
              <a:rPr lang="ar-SA" altLang="ar-SA" sz="2000" b="1">
                <a:solidFill>
                  <a:schemeClr val="accent2"/>
                </a:solidFill>
              </a:rPr>
              <a:t>٤٠٠</a:t>
            </a:r>
          </a:p>
        </p:txBody>
      </p:sp>
      <p:sp>
        <p:nvSpPr>
          <p:cNvPr id="117" name="Text Box 88">
            <a:extLst>
              <a:ext uri="{FF2B5EF4-FFF2-40B4-BE49-F238E27FC236}">
                <a16:creationId xmlns:a16="http://schemas.microsoft.com/office/drawing/2014/main" id="{9A8D5562-7105-E747-ACBE-A808685D6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394" y="2285195"/>
            <a:ext cx="3132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 س + ٤٠ ≤  </a:t>
            </a:r>
            <a:r>
              <a:rPr lang="ar-SA" altLang="ar-SA" sz="2400" b="1">
                <a:solidFill>
                  <a:schemeClr val="accent2"/>
                </a:solidFill>
              </a:rPr>
              <a:t>٤٠٠</a:t>
            </a:r>
          </a:p>
        </p:txBody>
      </p:sp>
      <p:sp>
        <p:nvSpPr>
          <p:cNvPr id="118" name="Text Box 89">
            <a:extLst>
              <a:ext uri="{FF2B5EF4-FFF2-40B4-BE49-F238E27FC236}">
                <a16:creationId xmlns:a16="http://schemas.microsoft.com/office/drawing/2014/main" id="{86AEB0FD-2067-064A-AC60-F06C1E3B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231" y="2728108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٤٠</a:t>
            </a:r>
          </a:p>
        </p:txBody>
      </p:sp>
      <p:sp>
        <p:nvSpPr>
          <p:cNvPr id="119" name="Text Box 90">
            <a:extLst>
              <a:ext uri="{FF2B5EF4-FFF2-40B4-BE49-F238E27FC236}">
                <a16:creationId xmlns:a16="http://schemas.microsoft.com/office/drawing/2014/main" id="{6E0BCD9A-5D9C-8A4C-B377-804BDC868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431" y="2728108"/>
            <a:ext cx="75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٤٠</a:t>
            </a:r>
          </a:p>
        </p:txBody>
      </p:sp>
      <p:sp>
        <p:nvSpPr>
          <p:cNvPr id="120" name="Line 91">
            <a:extLst>
              <a:ext uri="{FF2B5EF4-FFF2-40B4-BE49-F238E27FC236}">
                <a16:creationId xmlns:a16="http://schemas.microsoft.com/office/drawing/2014/main" id="{6FDA52E8-1CBB-B049-8B03-2EF57EAA4A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7781" y="3220233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1" name="Line 92">
            <a:extLst>
              <a:ext uri="{FF2B5EF4-FFF2-40B4-BE49-F238E27FC236}">
                <a16:creationId xmlns:a16="http://schemas.microsoft.com/office/drawing/2014/main" id="{52338139-228E-1144-BC46-DB0AB8E273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1131" y="2345520"/>
            <a:ext cx="287338" cy="757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Text Box 93">
            <a:extLst>
              <a:ext uri="{FF2B5EF4-FFF2-40B4-BE49-F238E27FC236}">
                <a16:creationId xmlns:a16="http://schemas.microsoft.com/office/drawing/2014/main" id="{622D8E18-B175-2A49-947C-02002292C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394" y="3293258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 س  ≤  </a:t>
            </a:r>
            <a:r>
              <a:rPr lang="ar-SA" altLang="ar-SA" sz="2400" b="1">
                <a:solidFill>
                  <a:schemeClr val="accent2"/>
                </a:solidFill>
              </a:rPr>
              <a:t>٣٦٠</a:t>
            </a:r>
          </a:p>
        </p:txBody>
      </p:sp>
      <p:sp>
        <p:nvSpPr>
          <p:cNvPr id="123" name="Text Box 94">
            <a:extLst>
              <a:ext uri="{FF2B5EF4-FFF2-40B4-BE49-F238E27FC236}">
                <a16:creationId xmlns:a16="http://schemas.microsoft.com/office/drawing/2014/main" id="{8753C4E8-CEC7-0C41-9A60-50FC7B45A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331" y="3702833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</a:p>
        </p:txBody>
      </p:sp>
      <p:sp>
        <p:nvSpPr>
          <p:cNvPr id="124" name="Text Box 95">
            <a:extLst>
              <a:ext uri="{FF2B5EF4-FFF2-40B4-BE49-F238E27FC236}">
                <a16:creationId xmlns:a16="http://schemas.microsoft.com/office/drawing/2014/main" id="{E6B330A5-DFDB-6B4C-B34F-A02F76C01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906" y="3702833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</a:p>
        </p:txBody>
      </p:sp>
      <p:sp>
        <p:nvSpPr>
          <p:cNvPr id="125" name="Line 96">
            <a:extLst>
              <a:ext uri="{FF2B5EF4-FFF2-40B4-BE49-F238E27FC236}">
                <a16:creationId xmlns:a16="http://schemas.microsoft.com/office/drawing/2014/main" id="{572E8F24-DC1D-F04E-9B83-DA6DA06C7C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7219" y="3426608"/>
            <a:ext cx="180975" cy="1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97">
            <a:extLst>
              <a:ext uri="{FF2B5EF4-FFF2-40B4-BE49-F238E27FC236}">
                <a16:creationId xmlns:a16="http://schemas.microsoft.com/office/drawing/2014/main" id="{B6296F13-EB53-034B-9791-4741DF2A6B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3544" y="3821895"/>
            <a:ext cx="1825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Line 98">
            <a:extLst>
              <a:ext uri="{FF2B5EF4-FFF2-40B4-BE49-F238E27FC236}">
                <a16:creationId xmlns:a16="http://schemas.microsoft.com/office/drawing/2014/main" id="{B5032F79-8AE9-7D47-B6ED-1B9740852D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2569" y="3725058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8" name="Line 99">
            <a:extLst>
              <a:ext uri="{FF2B5EF4-FFF2-40B4-BE49-F238E27FC236}">
                <a16:creationId xmlns:a16="http://schemas.microsoft.com/office/drawing/2014/main" id="{2E9D47E2-2FC7-9443-A373-FA76589213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9581" y="3739345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9" name="Text Box 100">
            <a:extLst>
              <a:ext uri="{FF2B5EF4-FFF2-40B4-BE49-F238E27FC236}">
                <a16:creationId xmlns:a16="http://schemas.microsoft.com/office/drawing/2014/main" id="{923D7632-943E-8840-B2AA-C5530015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56" y="440927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≤  </a:t>
            </a:r>
            <a:r>
              <a:rPr lang="ar-SA" altLang="ar-SA" sz="2400" b="1">
                <a:solidFill>
                  <a:schemeClr val="accent2"/>
                </a:solidFill>
              </a:rPr>
              <a:t>٩٠</a:t>
            </a:r>
          </a:p>
        </p:txBody>
      </p:sp>
      <p:pic>
        <p:nvPicPr>
          <p:cNvPr id="130" name="Picture 102">
            <a:extLst>
              <a:ext uri="{FF2B5EF4-FFF2-40B4-BE49-F238E27FC236}">
                <a16:creationId xmlns:a16="http://schemas.microsoft.com/office/drawing/2014/main" id="{87226DD7-9126-3E45-9D36-ABE2E67F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19" y="797708"/>
            <a:ext cx="75565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" name="مربع نص 24">
            <a:extLst>
              <a:ext uri="{FF2B5EF4-FFF2-40B4-BE49-F238E27FC236}">
                <a16:creationId xmlns:a16="http://schemas.microsoft.com/office/drawing/2014/main" id="{39DB75EE-39A0-FC49-9461-3FA329DE3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856" y="221445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/>
              <a:t>١/صـ ١٣٧</a:t>
            </a:r>
          </a:p>
        </p:txBody>
      </p:sp>
      <p:sp>
        <p:nvSpPr>
          <p:cNvPr id="132" name="شكل بيضاوي 131">
            <a:extLst>
              <a:ext uri="{FF2B5EF4-FFF2-40B4-BE49-F238E27FC236}">
                <a16:creationId xmlns:a16="http://schemas.microsoft.com/office/drawing/2014/main" id="{DB8FFAAD-BCB1-284E-9E71-43CA4E68605B}"/>
              </a:ext>
            </a:extLst>
          </p:cNvPr>
          <p:cNvSpPr/>
          <p:nvPr/>
        </p:nvSpPr>
        <p:spPr>
          <a:xfrm>
            <a:off x="8740231" y="745320"/>
            <a:ext cx="630238" cy="539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4" name="شكل بيضاوي 133">
            <a:extLst>
              <a:ext uri="{FF2B5EF4-FFF2-40B4-BE49-F238E27FC236}">
                <a16:creationId xmlns:a16="http://schemas.microsoft.com/office/drawing/2014/main" id="{9AB3BFAC-EA42-3F45-A6FB-174FA36B7848}"/>
              </a:ext>
            </a:extLst>
          </p:cNvPr>
          <p:cNvSpPr/>
          <p:nvPr/>
        </p:nvSpPr>
        <p:spPr>
          <a:xfrm>
            <a:off x="4488906" y="802470"/>
            <a:ext cx="981075" cy="465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cxnSp>
        <p:nvCxnSpPr>
          <p:cNvPr id="135" name="موصل مستقيم 134">
            <a:extLst>
              <a:ext uri="{FF2B5EF4-FFF2-40B4-BE49-F238E27FC236}">
                <a16:creationId xmlns:a16="http://schemas.microsoft.com/office/drawing/2014/main" id="{57CB4792-C947-7F45-B61A-47A9FF9EE2F4}"/>
              </a:ext>
            </a:extLst>
          </p:cNvPr>
          <p:cNvCxnSpPr>
            <a:cxnSpLocks/>
          </p:cNvCxnSpPr>
          <p:nvPr/>
        </p:nvCxnSpPr>
        <p:spPr>
          <a:xfrm flipH="1" flipV="1">
            <a:off x="7067006" y="1727983"/>
            <a:ext cx="3443288" cy="793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id="{14D2AA68-20C2-4544-B2CD-FBF8CC5E461C}"/>
              </a:ext>
            </a:extLst>
          </p:cNvPr>
          <p:cNvSpPr/>
          <p:nvPr/>
        </p:nvSpPr>
        <p:spPr>
          <a:xfrm>
            <a:off x="3622131" y="1251733"/>
            <a:ext cx="981075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C4AC59B-8FA8-9A41-B098-E935742D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831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3" grpId="0" animBg="1"/>
      <p:bldP spid="115" grpId="0"/>
      <p:bldP spid="116" grpId="0"/>
      <p:bldP spid="117" grpId="0"/>
      <p:bldP spid="118" grpId="0"/>
      <p:bldP spid="119" grpId="0"/>
      <p:bldP spid="122" grpId="0"/>
      <p:bldP spid="123" grpId="0"/>
      <p:bldP spid="124" grpId="0"/>
      <p:bldP spid="129" grpId="0"/>
      <p:bldP spid="132" grpId="0" animBg="1"/>
      <p:bldP spid="134" grpId="0" animBg="1"/>
      <p:bldP spid="1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E10B0D29-64C9-DE4D-B945-63597CEE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283" y="1141526"/>
            <a:ext cx="62277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نصف عدد زائد اثنين أكبر من سبعة وعشرين .</a:t>
            </a:r>
          </a:p>
        </p:txBody>
      </p:sp>
      <p:sp>
        <p:nvSpPr>
          <p:cNvPr id="111" name="Rectangle 93">
            <a:extLst>
              <a:ext uri="{FF2B5EF4-FFF2-40B4-BE49-F238E27FC236}">
                <a16:creationId xmlns:a16="http://schemas.microsoft.com/office/drawing/2014/main" id="{2743719B-AB97-354F-AFCB-B164C18F0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718" y="1806689"/>
            <a:ext cx="8569325" cy="43309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2" name="Text Box 94">
            <a:extLst>
              <a:ext uri="{FF2B5EF4-FFF2-40B4-BE49-F238E27FC236}">
                <a16:creationId xmlns:a16="http://schemas.microsoft.com/office/drawing/2014/main" id="{09B3382C-2964-FB41-9D58-06F802614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56" y="1865868"/>
            <a:ext cx="8243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نصف    عدد       زائد          اثنين         أكبر من           سبعة وعشرين</a:t>
            </a:r>
          </a:p>
        </p:txBody>
      </p:sp>
      <p:sp>
        <p:nvSpPr>
          <p:cNvPr id="113" name="Text Box 95">
            <a:extLst>
              <a:ext uri="{FF2B5EF4-FFF2-40B4-BE49-F238E27FC236}">
                <a16:creationId xmlns:a16="http://schemas.microsoft.com/office/drawing/2014/main" id="{CE6B0E35-07F6-1544-845E-CCA4AC522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181" y="2981881"/>
            <a:ext cx="30607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SA" altLang="ar-SA" sz="2400" b="1" dirty="0"/>
              <a:t>٥.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  &gt;  </a:t>
            </a:r>
            <a:r>
              <a:rPr lang="ar-SA" altLang="ar-SA" sz="2400" b="1" dirty="0">
                <a:solidFill>
                  <a:schemeClr val="accent6"/>
                </a:solidFill>
              </a:rPr>
              <a:t>٢٥</a:t>
            </a:r>
            <a:endParaRPr lang="en" altLang="ar-SA" sz="2400" b="1" dirty="0">
              <a:solidFill>
                <a:schemeClr val="accent6"/>
              </a:solidFill>
            </a:endParaRPr>
          </a:p>
        </p:txBody>
      </p:sp>
      <p:sp>
        <p:nvSpPr>
          <p:cNvPr id="114" name="Text Box 96">
            <a:extLst>
              <a:ext uri="{FF2B5EF4-FFF2-40B4-BE49-F238E27FC236}">
                <a16:creationId xmlns:a16="http://schemas.microsoft.com/office/drawing/2014/main" id="{310F703F-5F6C-CC4C-80B3-B1AB39F43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006" y="2370693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٥.</a:t>
            </a:r>
          </a:p>
        </p:txBody>
      </p:sp>
      <p:sp>
        <p:nvSpPr>
          <p:cNvPr id="115" name="Text Box 97">
            <a:extLst>
              <a:ext uri="{FF2B5EF4-FFF2-40B4-BE49-F238E27FC236}">
                <a16:creationId xmlns:a16="http://schemas.microsoft.com/office/drawing/2014/main" id="{DFE60E44-4285-6C4A-8EE5-14724792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4793" y="2370693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</a:t>
            </a:r>
          </a:p>
        </p:txBody>
      </p:sp>
      <p:sp>
        <p:nvSpPr>
          <p:cNvPr id="116" name="Text Box 98">
            <a:extLst>
              <a:ext uri="{FF2B5EF4-FFF2-40B4-BE49-F238E27FC236}">
                <a16:creationId xmlns:a16="http://schemas.microsoft.com/office/drawing/2014/main" id="{B2883AC6-52D6-BD49-B142-B15E8FE79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143" y="2370693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17" name="Text Box 99">
            <a:extLst>
              <a:ext uri="{FF2B5EF4-FFF2-40B4-BE49-F238E27FC236}">
                <a16:creationId xmlns:a16="http://schemas.microsoft.com/office/drawing/2014/main" id="{BA5D8296-F50C-7F48-AD6F-02D7B591E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056" y="2370693"/>
            <a:ext cx="755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ar-SA" altLang="ar-SA" sz="2400" b="1" dirty="0">
                <a:solidFill>
                  <a:schemeClr val="accent6"/>
                </a:solidFill>
              </a:rPr>
              <a:t>٢</a:t>
            </a:r>
            <a:endParaRPr lang="en" altLang="ar-SA" sz="2400" b="1" dirty="0">
              <a:solidFill>
                <a:schemeClr val="accent6"/>
              </a:solidFill>
            </a:endParaRPr>
          </a:p>
        </p:txBody>
      </p:sp>
      <p:sp>
        <p:nvSpPr>
          <p:cNvPr id="118" name="Text Box 100">
            <a:extLst>
              <a:ext uri="{FF2B5EF4-FFF2-40B4-BE49-F238E27FC236}">
                <a16:creationId xmlns:a16="http://schemas.microsoft.com/office/drawing/2014/main" id="{4B2934C9-4A4C-BC43-A210-D69F696B4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043" y="2370693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&gt;</a:t>
            </a:r>
          </a:p>
        </p:txBody>
      </p:sp>
      <p:sp>
        <p:nvSpPr>
          <p:cNvPr id="119" name="Text Box 101">
            <a:extLst>
              <a:ext uri="{FF2B5EF4-FFF2-40B4-BE49-F238E27FC236}">
                <a16:creationId xmlns:a16="http://schemas.microsoft.com/office/drawing/2014/main" id="{14763614-8045-274F-9089-6F7936F0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843" y="2370693"/>
            <a:ext cx="755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ar-SA" altLang="ar-SA" sz="2400" b="1" dirty="0">
                <a:solidFill>
                  <a:schemeClr val="accent6"/>
                </a:solidFill>
              </a:rPr>
              <a:t>٢٧</a:t>
            </a:r>
            <a:endParaRPr lang="en" altLang="ar-SA" sz="2400" b="1" dirty="0">
              <a:solidFill>
                <a:schemeClr val="accent6"/>
              </a:solidFill>
            </a:endParaRPr>
          </a:p>
        </p:txBody>
      </p:sp>
      <p:sp>
        <p:nvSpPr>
          <p:cNvPr id="120" name="Text Box 103">
            <a:extLst>
              <a:ext uri="{FF2B5EF4-FFF2-40B4-BE49-F238E27FC236}">
                <a16:creationId xmlns:a16="http://schemas.microsoft.com/office/drawing/2014/main" id="{9A80BBCE-9608-8844-8D55-41C3C106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931" y="3618468"/>
            <a:ext cx="24415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SA" altLang="ar-SA" sz="2400" b="1" dirty="0"/>
              <a:t>٥.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 &gt;   </a:t>
            </a:r>
            <a:r>
              <a:rPr lang="ar-SA" altLang="ar-SA" sz="2400" b="1" dirty="0">
                <a:solidFill>
                  <a:schemeClr val="accent6"/>
                </a:solidFill>
              </a:rPr>
              <a:t>٢٥</a:t>
            </a:r>
            <a:endParaRPr lang="en" altLang="ar-SA" sz="2400" b="1" dirty="0">
              <a:solidFill>
                <a:schemeClr val="accent6"/>
              </a:solidFill>
            </a:endParaRPr>
          </a:p>
        </p:txBody>
      </p:sp>
      <p:sp>
        <p:nvSpPr>
          <p:cNvPr id="121" name="Text Box 104">
            <a:extLst>
              <a:ext uri="{FF2B5EF4-FFF2-40B4-BE49-F238E27FC236}">
                <a16:creationId xmlns:a16="http://schemas.microsoft.com/office/drawing/2014/main" id="{0BE959AC-F8E9-A840-946C-3344B3B20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31" y="402486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٥.</a:t>
            </a:r>
          </a:p>
        </p:txBody>
      </p:sp>
      <p:sp>
        <p:nvSpPr>
          <p:cNvPr id="122" name="Text Box 105">
            <a:extLst>
              <a:ext uri="{FF2B5EF4-FFF2-40B4-BE49-F238E27FC236}">
                <a16:creationId xmlns:a16="http://schemas.microsoft.com/office/drawing/2014/main" id="{640B3EDC-2FC3-9043-AE39-B1B0E409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768" y="402486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٥.</a:t>
            </a:r>
          </a:p>
        </p:txBody>
      </p:sp>
      <p:sp>
        <p:nvSpPr>
          <p:cNvPr id="123" name="Line 106">
            <a:extLst>
              <a:ext uri="{FF2B5EF4-FFF2-40B4-BE49-F238E27FC236}">
                <a16:creationId xmlns:a16="http://schemas.microsoft.com/office/drawing/2014/main" id="{3C7635FE-E23E-4C4D-B5E2-22601D6F8F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8518" y="4158218"/>
            <a:ext cx="361950" cy="176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107">
            <a:extLst>
              <a:ext uri="{FF2B5EF4-FFF2-40B4-BE49-F238E27FC236}">
                <a16:creationId xmlns:a16="http://schemas.microsoft.com/office/drawing/2014/main" id="{B2994911-4644-1943-BAB2-D3DA5EB6F4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6256" y="4047093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108">
            <a:extLst>
              <a:ext uri="{FF2B5EF4-FFF2-40B4-BE49-F238E27FC236}">
                <a16:creationId xmlns:a16="http://schemas.microsoft.com/office/drawing/2014/main" id="{862315B4-B75F-5A4F-AA14-22E6C7D804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9781" y="4061381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109">
            <a:extLst>
              <a:ext uri="{FF2B5EF4-FFF2-40B4-BE49-F238E27FC236}">
                <a16:creationId xmlns:a16="http://schemas.microsoft.com/office/drawing/2014/main" id="{BC2015E3-8434-5241-9FD1-AC14215250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2981" y="3762931"/>
            <a:ext cx="361950" cy="1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Text Box 110">
            <a:extLst>
              <a:ext uri="{FF2B5EF4-FFF2-40B4-BE49-F238E27FC236}">
                <a16:creationId xmlns:a16="http://schemas.microsoft.com/office/drawing/2014/main" id="{74811426-1620-8944-BE02-16D0F7FD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118" y="4601131"/>
            <a:ext cx="17287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SA" altLang="ar-SA" sz="2400" b="1" dirty="0" err="1"/>
              <a:t>س</a:t>
            </a:r>
            <a:r>
              <a:rPr lang="ar-SA" altLang="ar-SA" sz="2400" b="1" dirty="0"/>
              <a:t>  &gt;  </a:t>
            </a:r>
            <a:r>
              <a:rPr lang="ar-SA" altLang="ar-SA" sz="2400" b="1" dirty="0">
                <a:solidFill>
                  <a:schemeClr val="accent6"/>
                </a:solidFill>
              </a:rPr>
              <a:t>٥٠</a:t>
            </a:r>
            <a:endParaRPr lang="en" altLang="ar-SA" sz="2400" b="1" dirty="0">
              <a:solidFill>
                <a:schemeClr val="accent6"/>
              </a:solidFill>
            </a:endParaRPr>
          </a:p>
        </p:txBody>
      </p:sp>
      <p:sp>
        <p:nvSpPr>
          <p:cNvPr id="128" name="Text Box 111">
            <a:extLst>
              <a:ext uri="{FF2B5EF4-FFF2-40B4-BE49-F238E27FC236}">
                <a16:creationId xmlns:a16="http://schemas.microsoft.com/office/drawing/2014/main" id="{E9B62881-F475-E04B-859A-D03172651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368" y="5358368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9" name="Text Box 112">
            <a:extLst>
              <a:ext uri="{FF2B5EF4-FFF2-40B4-BE49-F238E27FC236}">
                <a16:creationId xmlns:a16="http://schemas.microsoft.com/office/drawing/2014/main" id="{D72C06EE-7E6C-7648-98D5-657627BB0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518" y="535836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" altLang="ar-SA" sz="2400" b="1" dirty="0">
                <a:solidFill>
                  <a:schemeClr val="accent5">
                    <a:lumMod val="50000"/>
                  </a:schemeClr>
                </a:solidFill>
              </a:rPr>
              <a:t>│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ar-SA" altLang="ar-SA" sz="2400" b="1" dirty="0"/>
              <a:t>&gt;  </a:t>
            </a:r>
            <a:r>
              <a:rPr lang="ar-SA" altLang="ar-SA" sz="2400" b="1" dirty="0">
                <a:solidFill>
                  <a:schemeClr val="accent6"/>
                </a:solidFill>
              </a:rPr>
              <a:t>٥٠</a:t>
            </a:r>
            <a:r>
              <a:rPr lang="ar-SA" altLang="ar-SA" sz="2400" b="1" dirty="0"/>
              <a:t>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130" name="Text Box 58">
            <a:extLst>
              <a:ext uri="{FF2B5EF4-FFF2-40B4-BE49-F238E27FC236}">
                <a16:creationId xmlns:a16="http://schemas.microsoft.com/office/drawing/2014/main" id="{429401F9-3048-7B4F-B601-DCAD15F873F2}"/>
              </a:ext>
            </a:extLst>
          </p:cNvPr>
          <p:cNvSpPr txBox="1">
            <a:spLocks noChangeArrowheads="1"/>
          </p:cNvSpPr>
          <p:nvPr/>
        </p:nvSpPr>
        <p:spPr bwMode="auto">
          <a:xfrm rot="1034176">
            <a:off x="10118380" y="1555494"/>
            <a:ext cx="269463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كتابة المتباينة وحلها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1" name="مربع نص 24">
            <a:extLst>
              <a:ext uri="{FF2B5EF4-FFF2-40B4-BE49-F238E27FC236}">
                <a16:creationId xmlns:a16="http://schemas.microsoft.com/office/drawing/2014/main" id="{907F86B5-FD5A-1442-A3D0-A5C9542A9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52" y="1386495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٣/صـ ١٣٦</a:t>
            </a:r>
          </a:p>
        </p:txBody>
      </p:sp>
      <p:sp>
        <p:nvSpPr>
          <p:cNvPr id="132" name="شكل بيضاوي 131">
            <a:extLst>
              <a:ext uri="{FF2B5EF4-FFF2-40B4-BE49-F238E27FC236}">
                <a16:creationId xmlns:a16="http://schemas.microsoft.com/office/drawing/2014/main" id="{C9F4FC88-38EC-DD4D-819B-8A86ED8E2F14}"/>
              </a:ext>
            </a:extLst>
          </p:cNvPr>
          <p:cNvSpPr/>
          <p:nvPr/>
        </p:nvSpPr>
        <p:spPr>
          <a:xfrm>
            <a:off x="8756083" y="1178039"/>
            <a:ext cx="1177925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3" name="شكل بيضاوي 132">
            <a:extLst>
              <a:ext uri="{FF2B5EF4-FFF2-40B4-BE49-F238E27FC236}">
                <a16:creationId xmlns:a16="http://schemas.microsoft.com/office/drawing/2014/main" id="{C9642914-9788-B04D-A487-D983EB23B7F4}"/>
              </a:ext>
            </a:extLst>
          </p:cNvPr>
          <p:cNvSpPr/>
          <p:nvPr/>
        </p:nvSpPr>
        <p:spPr>
          <a:xfrm>
            <a:off x="8252845" y="1255826"/>
            <a:ext cx="503238" cy="4651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4" name="شكل بيضاوي 133">
            <a:extLst>
              <a:ext uri="{FF2B5EF4-FFF2-40B4-BE49-F238E27FC236}">
                <a16:creationId xmlns:a16="http://schemas.microsoft.com/office/drawing/2014/main" id="{B8E1B646-2CAC-3341-A65F-039DCB2A67C1}"/>
              </a:ext>
            </a:extLst>
          </p:cNvPr>
          <p:cNvSpPr/>
          <p:nvPr/>
        </p:nvSpPr>
        <p:spPr>
          <a:xfrm>
            <a:off x="7748020" y="1241539"/>
            <a:ext cx="504825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5" name="شكل بيضاوي 134">
            <a:extLst>
              <a:ext uri="{FF2B5EF4-FFF2-40B4-BE49-F238E27FC236}">
                <a16:creationId xmlns:a16="http://schemas.microsoft.com/office/drawing/2014/main" id="{0E9406A7-CF3A-B245-828C-A7EC989C27DB}"/>
              </a:ext>
            </a:extLst>
          </p:cNvPr>
          <p:cNvSpPr/>
          <p:nvPr/>
        </p:nvSpPr>
        <p:spPr>
          <a:xfrm>
            <a:off x="7244783" y="1211376"/>
            <a:ext cx="506412" cy="4667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id="{1ADCB8CD-2C6E-7F4C-BBC1-8D00DC2479B3}"/>
              </a:ext>
            </a:extLst>
          </p:cNvPr>
          <p:cNvSpPr/>
          <p:nvPr/>
        </p:nvSpPr>
        <p:spPr>
          <a:xfrm>
            <a:off x="5114358" y="1232014"/>
            <a:ext cx="1770062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7" name="Text Box 45">
            <a:extLst>
              <a:ext uri="{FF2B5EF4-FFF2-40B4-BE49-F238E27FC236}">
                <a16:creationId xmlns:a16="http://schemas.microsoft.com/office/drawing/2014/main" id="{7DFE541A-C7AE-B745-9EC9-89EAA28F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818" y="2580243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</a:t>
            </a:r>
          </a:p>
        </p:txBody>
      </p:sp>
      <p:sp>
        <p:nvSpPr>
          <p:cNvPr id="138" name="Text Box 45">
            <a:extLst>
              <a:ext uri="{FF2B5EF4-FFF2-40B4-BE49-F238E27FC236}">
                <a16:creationId xmlns:a16="http://schemas.microsoft.com/office/drawing/2014/main" id="{45949E48-D7C4-6346-B907-7A01C9DC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81" y="2570718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</a:t>
            </a:r>
          </a:p>
        </p:txBody>
      </p:sp>
      <p:sp>
        <p:nvSpPr>
          <p:cNvPr id="139" name="Line 106">
            <a:extLst>
              <a:ext uri="{FF2B5EF4-FFF2-40B4-BE49-F238E27FC236}">
                <a16:creationId xmlns:a16="http://schemas.microsoft.com/office/drawing/2014/main" id="{29076E01-80FA-0640-9EC7-FB7AC20ED0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65718" y="2456418"/>
            <a:ext cx="120650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5596124-1AE6-FA4D-821E-3FA27FB9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895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7" grpId="0"/>
      <p:bldP spid="128" grpId="0"/>
      <p:bldP spid="129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056264" y="110104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F9315D43-BABF-A54F-B7F1-84EA4AF1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179" y="899084"/>
            <a:ext cx="6911975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أربعة أمثال عدد ناقص ٦ أكبر من ٨ مضافا إليها مثلا ذلك العدد .</a:t>
            </a:r>
          </a:p>
        </p:txBody>
      </p:sp>
      <p:sp>
        <p:nvSpPr>
          <p:cNvPr id="110" name="Rectangle 65">
            <a:extLst>
              <a:ext uri="{FF2B5EF4-FFF2-40B4-BE49-F238E27FC236}">
                <a16:creationId xmlns:a16="http://schemas.microsoft.com/office/drawing/2014/main" id="{3F75FEA9-7033-604C-BFD4-FCFCDEF5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29" y="1656322"/>
            <a:ext cx="8569325" cy="46711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Text Box 66">
            <a:extLst>
              <a:ext uri="{FF2B5EF4-FFF2-40B4-BE49-F238E27FC236}">
                <a16:creationId xmlns:a16="http://schemas.microsoft.com/office/drawing/2014/main" id="{BC36C97B-FB73-9443-93D6-D7269C82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317" y="2099234"/>
            <a:ext cx="8243887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SA" altLang="ar-SA" sz="2000" b="1" dirty="0"/>
              <a:t>أربعة أمثال عدد   </a:t>
            </a:r>
            <a:r>
              <a:rPr lang="ar-SA" altLang="ar-SA" sz="2000" b="1" dirty="0">
                <a:solidFill>
                  <a:srgbClr val="00B050"/>
                </a:solidFill>
              </a:rPr>
              <a:t> ناقص    </a:t>
            </a:r>
            <a:r>
              <a:rPr lang="ar-SA" altLang="ar-SA" sz="2000" b="1" dirty="0">
                <a:solidFill>
                  <a:schemeClr val="accent6"/>
                </a:solidFill>
              </a:rPr>
              <a:t>ستة      </a:t>
            </a:r>
            <a:r>
              <a:rPr lang="ar-SA" altLang="ar-SA" sz="2000" b="1" dirty="0">
                <a:solidFill>
                  <a:srgbClr val="C00000"/>
                </a:solidFill>
              </a:rPr>
              <a:t>أكبر</a:t>
            </a:r>
            <a:r>
              <a:rPr lang="ar-SA" altLang="ar-SA" sz="2000" b="1" dirty="0"/>
              <a:t> من     </a:t>
            </a:r>
            <a:r>
              <a:rPr lang="ar-SA" altLang="ar-SA" sz="2000" b="1" dirty="0">
                <a:solidFill>
                  <a:schemeClr val="accent6"/>
                </a:solidFill>
              </a:rPr>
              <a:t>ثمانية</a:t>
            </a:r>
            <a:r>
              <a:rPr lang="ar-SA" altLang="ar-SA" sz="2000" b="1" dirty="0"/>
              <a:t>       </a:t>
            </a:r>
            <a:r>
              <a:rPr lang="ar-SA" altLang="ar-SA" sz="2000" b="1" dirty="0">
                <a:solidFill>
                  <a:srgbClr val="00B050"/>
                </a:solidFill>
              </a:rPr>
              <a:t>مضافا إليها      </a:t>
            </a:r>
            <a:r>
              <a:rPr lang="ar-SA" altLang="ar-SA" sz="2000" b="1" dirty="0"/>
              <a:t>مثلا العدد</a:t>
            </a:r>
            <a:endParaRPr lang="en" altLang="ar-SA" sz="2000" b="1" dirty="0"/>
          </a:p>
        </p:txBody>
      </p:sp>
      <p:sp>
        <p:nvSpPr>
          <p:cNvPr id="112" name="Text Box 67">
            <a:extLst>
              <a:ext uri="{FF2B5EF4-FFF2-40B4-BE49-F238E27FC236}">
                <a16:creationId xmlns:a16="http://schemas.microsoft.com/office/drawing/2014/main" id="{625975E0-D3AA-DF40-B863-A2E05B49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029" y="3299384"/>
            <a:ext cx="306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 س  &gt;  </a:t>
            </a:r>
            <a:r>
              <a:rPr lang="ar-SA" altLang="ar-SA" sz="2400" b="1">
                <a:solidFill>
                  <a:schemeClr val="accent2"/>
                </a:solidFill>
              </a:rPr>
              <a:t>١٤</a:t>
            </a:r>
          </a:p>
        </p:txBody>
      </p:sp>
      <p:sp>
        <p:nvSpPr>
          <p:cNvPr id="113" name="Text Box 68">
            <a:extLst>
              <a:ext uri="{FF2B5EF4-FFF2-40B4-BE49-F238E27FC236}">
                <a16:creationId xmlns:a16="http://schemas.microsoft.com/office/drawing/2014/main" id="{AD2F0536-CD5D-9B45-953D-36908BCB5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192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٤ س</a:t>
            </a:r>
          </a:p>
        </p:txBody>
      </p:sp>
      <p:sp>
        <p:nvSpPr>
          <p:cNvPr id="114" name="Text Box 69">
            <a:extLst>
              <a:ext uri="{FF2B5EF4-FFF2-40B4-BE49-F238E27FC236}">
                <a16:creationId xmlns:a16="http://schemas.microsoft.com/office/drawing/2014/main" id="{66896A45-F616-9546-BAFB-D9B8A9ED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179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ــ</a:t>
            </a:r>
          </a:p>
        </p:txBody>
      </p:sp>
      <p:sp>
        <p:nvSpPr>
          <p:cNvPr id="115" name="Text Box 70">
            <a:extLst>
              <a:ext uri="{FF2B5EF4-FFF2-40B4-BE49-F238E27FC236}">
                <a16:creationId xmlns:a16="http://schemas.microsoft.com/office/drawing/2014/main" id="{B2E463E4-AFE8-CF4C-84BF-F00F04999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454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٦</a:t>
            </a:r>
          </a:p>
        </p:txBody>
      </p:sp>
      <p:sp>
        <p:nvSpPr>
          <p:cNvPr id="116" name="Text Box 71">
            <a:extLst>
              <a:ext uri="{FF2B5EF4-FFF2-40B4-BE49-F238E27FC236}">
                <a16:creationId xmlns:a16="http://schemas.microsoft.com/office/drawing/2014/main" id="{A4F7AB79-E290-7246-92C6-024206C2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929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&gt;</a:t>
            </a:r>
          </a:p>
        </p:txBody>
      </p:sp>
      <p:sp>
        <p:nvSpPr>
          <p:cNvPr id="117" name="Text Box 72">
            <a:extLst>
              <a:ext uri="{FF2B5EF4-FFF2-40B4-BE49-F238E27FC236}">
                <a16:creationId xmlns:a16="http://schemas.microsoft.com/office/drawing/2014/main" id="{865CD7D6-75D9-3C4C-8C2F-19BDC35E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817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٨</a:t>
            </a:r>
          </a:p>
        </p:txBody>
      </p:sp>
      <p:sp>
        <p:nvSpPr>
          <p:cNvPr id="118" name="Text Box 73">
            <a:extLst>
              <a:ext uri="{FF2B5EF4-FFF2-40B4-BE49-F238E27FC236}">
                <a16:creationId xmlns:a16="http://schemas.microsoft.com/office/drawing/2014/main" id="{86F5AA7B-98CD-B945-B28E-AC66F155C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854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19" name="Text Box 74">
            <a:extLst>
              <a:ext uri="{FF2B5EF4-FFF2-40B4-BE49-F238E27FC236}">
                <a16:creationId xmlns:a16="http://schemas.microsoft.com/office/drawing/2014/main" id="{094A84CC-2AB8-9645-9892-487C16BEE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867" y="2604059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 س</a:t>
            </a:r>
          </a:p>
        </p:txBody>
      </p:sp>
      <p:sp>
        <p:nvSpPr>
          <p:cNvPr id="120" name="Text Box 75">
            <a:extLst>
              <a:ext uri="{FF2B5EF4-FFF2-40B4-BE49-F238E27FC236}">
                <a16:creationId xmlns:a16="http://schemas.microsoft.com/office/drawing/2014/main" id="{6142C2F3-58FA-8A4F-B76F-2D2165AD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029" y="3851834"/>
            <a:ext cx="17287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٢ س  &gt;  </a:t>
            </a:r>
            <a:r>
              <a:rPr lang="ar-SA" altLang="ar-SA" sz="2400" b="1">
                <a:solidFill>
                  <a:schemeClr val="accent2"/>
                </a:solidFill>
              </a:rPr>
              <a:t>١٤</a:t>
            </a:r>
          </a:p>
        </p:txBody>
      </p:sp>
      <p:sp>
        <p:nvSpPr>
          <p:cNvPr id="121" name="Text Box 76">
            <a:extLst>
              <a:ext uri="{FF2B5EF4-FFF2-40B4-BE49-F238E27FC236}">
                <a16:creationId xmlns:a16="http://schemas.microsoft.com/office/drawing/2014/main" id="{742E13AD-3B04-FD4B-97C1-678C9D7F6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729" y="4258234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</a:p>
        </p:txBody>
      </p:sp>
      <p:sp>
        <p:nvSpPr>
          <p:cNvPr id="122" name="Text Box 77">
            <a:extLst>
              <a:ext uri="{FF2B5EF4-FFF2-40B4-BE49-F238E27FC236}">
                <a16:creationId xmlns:a16="http://schemas.microsoft.com/office/drawing/2014/main" id="{2B57E0F3-E5C1-F449-BF37-ED7D92FF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442" y="4243947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</a:p>
        </p:txBody>
      </p:sp>
      <p:sp>
        <p:nvSpPr>
          <p:cNvPr id="123" name="Line 78">
            <a:extLst>
              <a:ext uri="{FF2B5EF4-FFF2-40B4-BE49-F238E27FC236}">
                <a16:creationId xmlns:a16="http://schemas.microsoft.com/office/drawing/2014/main" id="{2CD3FF08-13A8-B241-927C-1A48E96650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92292" y="4351897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79">
            <a:extLst>
              <a:ext uri="{FF2B5EF4-FFF2-40B4-BE49-F238E27FC236}">
                <a16:creationId xmlns:a16="http://schemas.microsoft.com/office/drawing/2014/main" id="{CC08151A-79B2-914E-8B77-2B70D77952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7979" y="4280459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80">
            <a:extLst>
              <a:ext uri="{FF2B5EF4-FFF2-40B4-BE49-F238E27FC236}">
                <a16:creationId xmlns:a16="http://schemas.microsoft.com/office/drawing/2014/main" id="{C872981F-109F-9B49-936B-5C49B1268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61979" y="4294747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81">
            <a:extLst>
              <a:ext uri="{FF2B5EF4-FFF2-40B4-BE49-F238E27FC236}">
                <a16:creationId xmlns:a16="http://schemas.microsoft.com/office/drawing/2014/main" id="{50D6ACFD-02E7-374F-9A7A-2413E65879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1679" y="3959784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Text Box 82">
            <a:extLst>
              <a:ext uri="{FF2B5EF4-FFF2-40B4-BE49-F238E27FC236}">
                <a16:creationId xmlns:a16="http://schemas.microsoft.com/office/drawing/2014/main" id="{D4941EF4-0115-EC43-AB77-5A96DC5A0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842" y="4834497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&gt;  </a:t>
            </a:r>
            <a:r>
              <a:rPr lang="ar-SA" altLang="ar-SA" sz="2400" b="1">
                <a:solidFill>
                  <a:schemeClr val="accent2"/>
                </a:solidFill>
              </a:rPr>
              <a:t>٧</a:t>
            </a:r>
          </a:p>
        </p:txBody>
      </p:sp>
      <p:sp>
        <p:nvSpPr>
          <p:cNvPr id="128" name="Text Box 83">
            <a:extLst>
              <a:ext uri="{FF2B5EF4-FFF2-40B4-BE49-F238E27FC236}">
                <a16:creationId xmlns:a16="http://schemas.microsoft.com/office/drawing/2014/main" id="{617E3C85-C0BC-0040-AECA-D7C4396E8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3429" y="559173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29" name="Text Box 84">
            <a:extLst>
              <a:ext uri="{FF2B5EF4-FFF2-40B4-BE49-F238E27FC236}">
                <a16:creationId xmlns:a16="http://schemas.microsoft.com/office/drawing/2014/main" id="{92679B97-11A6-A243-916F-394403ED8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042" y="5591734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ar-SA" altLang="ar-SA" sz="2400" b="1" dirty="0"/>
              <a:t>&gt;  </a:t>
            </a:r>
            <a:r>
              <a:rPr lang="ar-SA" altLang="ar-SA" sz="2400" b="1" dirty="0">
                <a:solidFill>
                  <a:schemeClr val="accent2"/>
                </a:solidFill>
              </a:rPr>
              <a:t>٧</a:t>
            </a:r>
            <a:r>
              <a:rPr lang="ar-SA" altLang="ar-SA" sz="2400" b="1" dirty="0"/>
              <a:t> 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131" name="مربع نص 23">
            <a:extLst>
              <a:ext uri="{FF2B5EF4-FFF2-40B4-BE49-F238E27FC236}">
                <a16:creationId xmlns:a16="http://schemas.microsoft.com/office/drawing/2014/main" id="{CB8527A0-3B82-B04F-9F49-93B507486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6" y="1153023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٤/صـ ١٣٦</a:t>
            </a:r>
          </a:p>
        </p:txBody>
      </p:sp>
      <p:sp>
        <p:nvSpPr>
          <p:cNvPr id="132" name="شكل بيضاوي 131">
            <a:extLst>
              <a:ext uri="{FF2B5EF4-FFF2-40B4-BE49-F238E27FC236}">
                <a16:creationId xmlns:a16="http://schemas.microsoft.com/office/drawing/2014/main" id="{D3C1EC9B-3349-D540-A472-17B10588427A}"/>
              </a:ext>
            </a:extLst>
          </p:cNvPr>
          <p:cNvSpPr/>
          <p:nvPr/>
        </p:nvSpPr>
        <p:spPr>
          <a:xfrm>
            <a:off x="8782929" y="935597"/>
            <a:ext cx="1754188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3" name="شكل بيضاوي 132">
            <a:extLst>
              <a:ext uri="{FF2B5EF4-FFF2-40B4-BE49-F238E27FC236}">
                <a16:creationId xmlns:a16="http://schemas.microsoft.com/office/drawing/2014/main" id="{12DE875D-E7D4-7B45-917F-7A0144103000}"/>
              </a:ext>
            </a:extLst>
          </p:cNvPr>
          <p:cNvSpPr/>
          <p:nvPr/>
        </p:nvSpPr>
        <p:spPr>
          <a:xfrm>
            <a:off x="8182854" y="1002272"/>
            <a:ext cx="625475" cy="4651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4" name="شكل بيضاوي 133">
            <a:extLst>
              <a:ext uri="{FF2B5EF4-FFF2-40B4-BE49-F238E27FC236}">
                <a16:creationId xmlns:a16="http://schemas.microsoft.com/office/drawing/2014/main" id="{1F7E64A1-7AE1-964F-BD93-A9DE1775405B}"/>
              </a:ext>
            </a:extLst>
          </p:cNvPr>
          <p:cNvSpPr/>
          <p:nvPr/>
        </p:nvSpPr>
        <p:spPr>
          <a:xfrm>
            <a:off x="7882817" y="987984"/>
            <a:ext cx="231775" cy="465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5" name="شكل بيضاوي 134">
            <a:extLst>
              <a:ext uri="{FF2B5EF4-FFF2-40B4-BE49-F238E27FC236}">
                <a16:creationId xmlns:a16="http://schemas.microsoft.com/office/drawing/2014/main" id="{BA5DF35C-1A83-644A-BB84-C0A7DD8BCB3D}"/>
              </a:ext>
            </a:extLst>
          </p:cNvPr>
          <p:cNvSpPr/>
          <p:nvPr/>
        </p:nvSpPr>
        <p:spPr>
          <a:xfrm>
            <a:off x="7379579" y="1008622"/>
            <a:ext cx="500063" cy="4651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id="{D77C185C-6DB5-7C49-A3C8-33D9FFB5DD01}"/>
              </a:ext>
            </a:extLst>
          </p:cNvPr>
          <p:cNvSpPr/>
          <p:nvPr/>
        </p:nvSpPr>
        <p:spPr>
          <a:xfrm>
            <a:off x="6787442" y="957822"/>
            <a:ext cx="231775" cy="4667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7" name="شكل بيضاوي 136">
            <a:extLst>
              <a:ext uri="{FF2B5EF4-FFF2-40B4-BE49-F238E27FC236}">
                <a16:creationId xmlns:a16="http://schemas.microsoft.com/office/drawing/2014/main" id="{368B735D-EC62-DD4B-A81B-CB76FAB0E5E0}"/>
              </a:ext>
            </a:extLst>
          </p:cNvPr>
          <p:cNvSpPr/>
          <p:nvPr/>
        </p:nvSpPr>
        <p:spPr>
          <a:xfrm>
            <a:off x="6107992" y="991159"/>
            <a:ext cx="660400" cy="4651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8" name="شكل بيضاوي 137">
            <a:extLst>
              <a:ext uri="{FF2B5EF4-FFF2-40B4-BE49-F238E27FC236}">
                <a16:creationId xmlns:a16="http://schemas.microsoft.com/office/drawing/2014/main" id="{4412ED4B-DC98-7143-838C-29062C054FB7}"/>
              </a:ext>
            </a:extLst>
          </p:cNvPr>
          <p:cNvSpPr/>
          <p:nvPr/>
        </p:nvSpPr>
        <p:spPr>
          <a:xfrm>
            <a:off x="4083929" y="926072"/>
            <a:ext cx="1563688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39" name="Text Box 45">
            <a:extLst>
              <a:ext uri="{FF2B5EF4-FFF2-40B4-BE49-F238E27FC236}">
                <a16:creationId xmlns:a16="http://schemas.microsoft.com/office/drawing/2014/main" id="{63ABC594-0B7F-5949-AF4F-AA803D078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092" y="2854884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+٦</a:t>
            </a:r>
          </a:p>
        </p:txBody>
      </p:sp>
      <p:sp>
        <p:nvSpPr>
          <p:cNvPr id="140" name="Text Box 45">
            <a:extLst>
              <a:ext uri="{FF2B5EF4-FFF2-40B4-BE49-F238E27FC236}">
                <a16:creationId xmlns:a16="http://schemas.microsoft.com/office/drawing/2014/main" id="{F8EFAE22-C52B-DD4B-8F4A-2F8DCAD9A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904" y="2889809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+٦</a:t>
            </a:r>
          </a:p>
        </p:txBody>
      </p:sp>
      <p:sp>
        <p:nvSpPr>
          <p:cNvPr id="141" name="Line 81">
            <a:extLst>
              <a:ext uri="{FF2B5EF4-FFF2-40B4-BE49-F238E27FC236}">
                <a16:creationId xmlns:a16="http://schemas.microsoft.com/office/drawing/2014/main" id="{DD415F4B-0E55-6744-8867-F00F3CC0F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7729" y="2804084"/>
            <a:ext cx="20161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2" name="Text Box 45">
            <a:extLst>
              <a:ext uri="{FF2B5EF4-FFF2-40B4-BE49-F238E27FC236}">
                <a16:creationId xmlns:a16="http://schemas.microsoft.com/office/drawing/2014/main" id="{6C30A11B-D68A-FE47-8D6D-A4887FDC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942" y="2978709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- ٢س</a:t>
            </a:r>
          </a:p>
        </p:txBody>
      </p:sp>
      <p:sp>
        <p:nvSpPr>
          <p:cNvPr id="143" name="Text Box 45">
            <a:extLst>
              <a:ext uri="{FF2B5EF4-FFF2-40B4-BE49-F238E27FC236}">
                <a16:creationId xmlns:a16="http://schemas.microsoft.com/office/drawing/2014/main" id="{510D3968-4A03-D44E-BAB0-EFA887A03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717" y="3005697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- ٢س</a:t>
            </a:r>
          </a:p>
        </p:txBody>
      </p:sp>
      <p:sp>
        <p:nvSpPr>
          <p:cNvPr id="144" name="Line 78">
            <a:extLst>
              <a:ext uri="{FF2B5EF4-FFF2-40B4-BE49-F238E27FC236}">
                <a16:creationId xmlns:a16="http://schemas.microsoft.com/office/drawing/2014/main" id="{563E3BC9-A6E3-D148-B46C-77CFEAA3B2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1479" y="2597709"/>
            <a:ext cx="115888" cy="67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19E4E29-50BC-AB4F-8D9C-E08C9843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643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7" grpId="0"/>
      <p:bldP spid="128" grpId="0"/>
      <p:bldP spid="129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/>
      <p:bldP spid="140" grpId="0"/>
      <p:bldP spid="142" grpId="0"/>
      <p:bldP spid="1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59">
            <a:extLst>
              <a:ext uri="{FF2B5EF4-FFF2-40B4-BE49-F238E27FC236}">
                <a16:creationId xmlns:a16="http://schemas.microsoft.com/office/drawing/2014/main" id="{76F3F38A-9581-2C42-8DCA-03178A75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258" y="1541820"/>
            <a:ext cx="7343775" cy="4843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0" name="Text Box 60">
            <a:extLst>
              <a:ext uri="{FF2B5EF4-FFF2-40B4-BE49-F238E27FC236}">
                <a16:creationId xmlns:a16="http://schemas.microsoft.com/office/drawing/2014/main" id="{A13DB872-B540-BD4C-8C95-1F329754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808" y="1525589"/>
            <a:ext cx="385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٦</a:t>
            </a:r>
            <a:r>
              <a:rPr lang="ar-SA" altLang="ar-SA" sz="2400" b="1"/>
              <a:t> ( ٥ ع ــ ٣ )  ≤  </a:t>
            </a:r>
            <a:r>
              <a:rPr lang="ar-SA" altLang="ar-SA" sz="2400" b="1">
                <a:solidFill>
                  <a:schemeClr val="accent2"/>
                </a:solidFill>
              </a:rPr>
              <a:t>٤٢</a:t>
            </a:r>
          </a:p>
        </p:txBody>
      </p:sp>
      <p:sp>
        <p:nvSpPr>
          <p:cNvPr id="111" name="Text Box 61">
            <a:extLst>
              <a:ext uri="{FF2B5EF4-FFF2-40B4-BE49-F238E27FC236}">
                <a16:creationId xmlns:a16="http://schemas.microsoft.com/office/drawing/2014/main" id="{A6885C16-E885-2149-A03F-02476A4B6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258" y="2400301"/>
            <a:ext cx="414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٣٠ ع ــ </a:t>
            </a:r>
            <a:r>
              <a:rPr lang="ar-SA" altLang="ar-SA" sz="2400" b="1">
                <a:solidFill>
                  <a:schemeClr val="accent2"/>
                </a:solidFill>
              </a:rPr>
              <a:t>١٨</a:t>
            </a:r>
            <a:r>
              <a:rPr lang="ar-SA" altLang="ar-SA" sz="2400" b="1"/>
              <a:t>  ≤  </a:t>
            </a:r>
            <a:r>
              <a:rPr lang="ar-SA" altLang="ar-SA" sz="2400" b="1">
                <a:solidFill>
                  <a:schemeClr val="accent2"/>
                </a:solidFill>
              </a:rPr>
              <a:t>٤٢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AB39C1FB-A691-8345-90DB-EB2FB8D96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550" y="953371"/>
            <a:ext cx="62277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حل المتباينة   ٦ ( ٥ </a:t>
            </a:r>
            <a:r>
              <a:rPr lang="ar-SA" altLang="ar-SA" sz="2400" b="1" dirty="0" err="1"/>
              <a:t>ع</a:t>
            </a:r>
            <a:r>
              <a:rPr lang="ar-SA" altLang="ar-SA" sz="2400" b="1" dirty="0"/>
              <a:t> ــ ٣ )  ≤  ٤٢</a:t>
            </a:r>
          </a:p>
        </p:txBody>
      </p:sp>
      <p:sp>
        <p:nvSpPr>
          <p:cNvPr id="113" name="Text Box 64">
            <a:extLst>
              <a:ext uri="{FF2B5EF4-FFF2-40B4-BE49-F238E27FC236}">
                <a16:creationId xmlns:a16="http://schemas.microsoft.com/office/drawing/2014/main" id="{A7B11306-CF90-3549-856E-60062BEE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858" y="3192464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٣٠ ع     ≤ </a:t>
            </a:r>
            <a:r>
              <a:rPr lang="ar-SA" altLang="ar-SA" sz="2400" b="1">
                <a:solidFill>
                  <a:schemeClr val="accent2"/>
                </a:solidFill>
              </a:rPr>
              <a:t>٦٠</a:t>
            </a:r>
          </a:p>
        </p:txBody>
      </p:sp>
      <p:sp>
        <p:nvSpPr>
          <p:cNvPr id="114" name="Text Box 65">
            <a:extLst>
              <a:ext uri="{FF2B5EF4-FFF2-40B4-BE49-F238E27FC236}">
                <a16:creationId xmlns:a16="http://schemas.microsoft.com/office/drawing/2014/main" id="{ECFB8EA0-669F-A54A-972A-3C1F399CA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671" y="3890964"/>
            <a:ext cx="414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u="sng"/>
              <a:t>٣٠</a:t>
            </a:r>
            <a:r>
              <a:rPr lang="ar-SA" altLang="ar-SA" sz="2400" b="1"/>
              <a:t> ع     ≤  </a:t>
            </a:r>
            <a:r>
              <a:rPr lang="ar-SA" altLang="ar-SA" sz="2400" b="1" u="sng">
                <a:solidFill>
                  <a:schemeClr val="accent2"/>
                </a:solidFill>
              </a:rPr>
              <a:t>٦٠</a:t>
            </a:r>
          </a:p>
        </p:txBody>
      </p:sp>
      <p:sp>
        <p:nvSpPr>
          <p:cNvPr id="115" name="Text Box 66">
            <a:extLst>
              <a:ext uri="{FF2B5EF4-FFF2-40B4-BE49-F238E27FC236}">
                <a16:creationId xmlns:a16="http://schemas.microsoft.com/office/drawing/2014/main" id="{6CB25223-BE29-8348-A20E-DA443DC2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146" y="4703764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ع     ≤  </a:t>
            </a:r>
            <a:r>
              <a:rPr lang="ar-SA" altLang="ar-SA" sz="2400" b="1">
                <a:solidFill>
                  <a:schemeClr val="accent2"/>
                </a:solidFill>
              </a:rPr>
              <a:t>٢</a:t>
            </a:r>
          </a:p>
        </p:txBody>
      </p:sp>
      <p:sp>
        <p:nvSpPr>
          <p:cNvPr id="116" name="Text Box 67">
            <a:extLst>
              <a:ext uri="{FF2B5EF4-FFF2-40B4-BE49-F238E27FC236}">
                <a16:creationId xmlns:a16="http://schemas.microsoft.com/office/drawing/2014/main" id="{5B42929B-2683-B147-A476-E8B4C079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771" y="5629276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7" name="Text Box 68">
            <a:extLst>
              <a:ext uri="{FF2B5EF4-FFF2-40B4-BE49-F238E27FC236}">
                <a16:creationId xmlns:a16="http://schemas.microsoft.com/office/drawing/2014/main" id="{C91319DD-1757-3742-BF96-7078BB8D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108" y="5629276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ع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ع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ar-SA" altLang="ar-SA" sz="2400" b="1" dirty="0"/>
              <a:t>≤  </a:t>
            </a:r>
            <a:r>
              <a:rPr lang="ar-SA" altLang="ar-SA" sz="2400" b="1" dirty="0">
                <a:solidFill>
                  <a:schemeClr val="accent2"/>
                </a:solidFill>
              </a:rPr>
              <a:t>٢</a:t>
            </a:r>
            <a:r>
              <a:rPr lang="ar-SA" altLang="ar-SA" sz="2400" b="1" dirty="0"/>
              <a:t> 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120" name="Text Box 58">
            <a:extLst>
              <a:ext uri="{FF2B5EF4-FFF2-40B4-BE49-F238E27FC236}">
                <a16:creationId xmlns:a16="http://schemas.microsoft.com/office/drawing/2014/main" id="{5E19385F-F7B9-7E49-9AB4-1C0AF89FCD71}"/>
              </a:ext>
            </a:extLst>
          </p:cNvPr>
          <p:cNvSpPr txBox="1">
            <a:spLocks noChangeArrowheads="1"/>
          </p:cNvSpPr>
          <p:nvPr/>
        </p:nvSpPr>
        <p:spPr bwMode="auto">
          <a:xfrm rot="1187203">
            <a:off x="9950841" y="1583253"/>
            <a:ext cx="252609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خاصية التوزيع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21" name="مربع نص 13">
            <a:extLst>
              <a:ext uri="{FF2B5EF4-FFF2-40B4-BE49-F238E27FC236}">
                <a16:creationId xmlns:a16="http://schemas.microsoft.com/office/drawing/2014/main" id="{20298778-8086-294B-925A-B11218C81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50" y="1561406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/>
              <a:t>٤أ/صـ ١٣٦</a:t>
            </a:r>
          </a:p>
        </p:txBody>
      </p:sp>
      <p:sp>
        <p:nvSpPr>
          <p:cNvPr id="122" name="Line 78">
            <a:extLst>
              <a:ext uri="{FF2B5EF4-FFF2-40B4-BE49-F238E27FC236}">
                <a16:creationId xmlns:a16="http://schemas.microsoft.com/office/drawing/2014/main" id="{5C4E4EA2-75E1-CD41-A3C1-DD49E2D32F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6358" y="2595564"/>
            <a:ext cx="198438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Text Box 45">
            <a:extLst>
              <a:ext uri="{FF2B5EF4-FFF2-40B4-BE49-F238E27FC236}">
                <a16:creationId xmlns:a16="http://schemas.microsoft.com/office/drawing/2014/main" id="{AF25DF14-1395-894B-86F0-429A0C8C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958" y="2755901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+١٨</a:t>
            </a:r>
          </a:p>
        </p:txBody>
      </p:sp>
      <p:sp>
        <p:nvSpPr>
          <p:cNvPr id="124" name="Text Box 45">
            <a:extLst>
              <a:ext uri="{FF2B5EF4-FFF2-40B4-BE49-F238E27FC236}">
                <a16:creationId xmlns:a16="http://schemas.microsoft.com/office/drawing/2014/main" id="{F1472502-FC39-B84F-B1E1-17494F48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071" y="2692401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+١٨</a:t>
            </a:r>
          </a:p>
        </p:txBody>
      </p:sp>
      <p:sp>
        <p:nvSpPr>
          <p:cNvPr id="125" name="Text Box 45">
            <a:extLst>
              <a:ext uri="{FF2B5EF4-FFF2-40B4-BE49-F238E27FC236}">
                <a16:creationId xmlns:a16="http://schemas.microsoft.com/office/drawing/2014/main" id="{D9C20B3E-3EA7-E04B-A5B2-601BF5A8F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446" y="4300539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٣٠</a:t>
            </a:r>
          </a:p>
        </p:txBody>
      </p:sp>
      <p:sp>
        <p:nvSpPr>
          <p:cNvPr id="126" name="Text Box 45">
            <a:extLst>
              <a:ext uri="{FF2B5EF4-FFF2-40B4-BE49-F238E27FC236}">
                <a16:creationId xmlns:a16="http://schemas.microsoft.com/office/drawing/2014/main" id="{54A620AE-CEC4-6540-947B-DEDEA6E7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708" y="4275139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B050"/>
                </a:solidFill>
              </a:rPr>
              <a:t>٣٠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C9FABA3-FAB9-D14B-B3A5-ED520589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9743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6" grpId="0"/>
      <p:bldP spid="117" grpId="0"/>
      <p:bldP spid="123" grpId="0"/>
      <p:bldP spid="124" grpId="0"/>
      <p:bldP spid="125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77">
            <a:extLst>
              <a:ext uri="{FF2B5EF4-FFF2-40B4-BE49-F238E27FC236}">
                <a16:creationId xmlns:a16="http://schemas.microsoft.com/office/drawing/2014/main" id="{6A6907BA-4D74-EE41-9F37-16E412F6D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532" y="1560863"/>
            <a:ext cx="6388154" cy="48602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0" name="Text Box 78">
            <a:extLst>
              <a:ext uri="{FF2B5EF4-FFF2-40B4-BE49-F238E27FC236}">
                <a16:creationId xmlns:a16="http://schemas.microsoft.com/office/drawing/2014/main" id="{1DF249DF-D581-4545-9A6E-A8680A0E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11" y="1741838"/>
            <a:ext cx="385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2"/>
                </a:solidFill>
              </a:rPr>
              <a:t>ــ ٦</a:t>
            </a:r>
            <a:r>
              <a:rPr lang="ar-SA" altLang="ar-SA" sz="2400" b="1" dirty="0"/>
              <a:t> ≤ </a:t>
            </a: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r>
              <a:rPr lang="ar-SA" altLang="ar-SA" sz="2400" b="1" dirty="0"/>
              <a:t> ( ٥ص ــ </a:t>
            </a:r>
            <a:r>
              <a:rPr lang="ar-SA" altLang="ar-SA" sz="2400" b="1" dirty="0">
                <a:solidFill>
                  <a:schemeClr val="accent2"/>
                </a:solidFill>
              </a:rPr>
              <a:t>٢</a:t>
            </a:r>
            <a:r>
              <a:rPr lang="ar-SA" altLang="ar-SA" sz="2400" b="1" dirty="0"/>
              <a:t> )</a:t>
            </a:r>
          </a:p>
        </p:txBody>
      </p:sp>
      <p:sp>
        <p:nvSpPr>
          <p:cNvPr id="111" name="Text Box 79">
            <a:extLst>
              <a:ext uri="{FF2B5EF4-FFF2-40B4-BE49-F238E27FC236}">
                <a16:creationId xmlns:a16="http://schemas.microsoft.com/office/drawing/2014/main" id="{DBF50D7A-E7D3-E648-A192-B8198246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11" y="2483200"/>
            <a:ext cx="414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ــ ٦</a:t>
            </a:r>
            <a:r>
              <a:rPr lang="ar-SA" altLang="ar-SA" sz="2400" b="1"/>
              <a:t> ≤  ١٥ ص ــ </a:t>
            </a:r>
            <a:r>
              <a:rPr lang="ar-SA" altLang="ar-SA" sz="2400" b="1">
                <a:solidFill>
                  <a:schemeClr val="accent2"/>
                </a:solidFill>
              </a:rPr>
              <a:t>٦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CA6CEFA5-7EA3-1B4E-8AF9-E304CCF4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24" y="922218"/>
            <a:ext cx="62277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حل المتباينة   ــ ٦ ≤  ٣ ( ٥ ص ــ ٢ )</a:t>
            </a:r>
          </a:p>
        </p:txBody>
      </p:sp>
      <p:sp>
        <p:nvSpPr>
          <p:cNvPr id="113" name="Text Box 81">
            <a:extLst>
              <a:ext uri="{FF2B5EF4-FFF2-40B4-BE49-F238E27FC236}">
                <a16:creationId xmlns:a16="http://schemas.microsoft.com/office/drawing/2014/main" id="{5B3813EB-D14C-734C-BC67-48425097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074" y="3365850"/>
            <a:ext cx="289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٠ </a:t>
            </a:r>
            <a:r>
              <a:rPr lang="ar-SA" altLang="ar-SA" sz="2400" b="1"/>
              <a:t>≤ ١٥ ص</a:t>
            </a:r>
          </a:p>
        </p:txBody>
      </p:sp>
      <p:sp>
        <p:nvSpPr>
          <p:cNvPr id="114" name="Text Box 82">
            <a:extLst>
              <a:ext uri="{FF2B5EF4-FFF2-40B4-BE49-F238E27FC236}">
                <a16:creationId xmlns:a16="http://schemas.microsoft.com/office/drawing/2014/main" id="{8F603AC5-5765-5C4E-9A0F-257E0B877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849" y="3950050"/>
            <a:ext cx="414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u="sng"/>
              <a:t>٠</a:t>
            </a:r>
            <a:r>
              <a:rPr lang="ar-SA" altLang="ar-SA" sz="2400" b="1"/>
              <a:t>  ≤  </a:t>
            </a:r>
            <a:r>
              <a:rPr lang="ar-SA" altLang="ar-SA" sz="2400" b="1" u="sng"/>
              <a:t>١٥</a:t>
            </a:r>
            <a:r>
              <a:rPr lang="ar-SA" altLang="ar-SA" sz="2400" b="1"/>
              <a:t> ص</a:t>
            </a:r>
          </a:p>
        </p:txBody>
      </p:sp>
      <p:sp>
        <p:nvSpPr>
          <p:cNvPr id="115" name="Text Box 83">
            <a:extLst>
              <a:ext uri="{FF2B5EF4-FFF2-40B4-BE49-F238E27FC236}">
                <a16:creationId xmlns:a16="http://schemas.microsoft.com/office/drawing/2014/main" id="{3E5017E0-36A1-7F4D-854B-F7026F745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824" y="4920013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٠</a:t>
            </a:r>
            <a:r>
              <a:rPr lang="ar-SA" altLang="ar-SA" sz="2400" b="1"/>
              <a:t>  ≤  ص</a:t>
            </a:r>
          </a:p>
        </p:txBody>
      </p:sp>
      <p:sp>
        <p:nvSpPr>
          <p:cNvPr id="116" name="Text Box 84">
            <a:extLst>
              <a:ext uri="{FF2B5EF4-FFF2-40B4-BE49-F238E27FC236}">
                <a16:creationId xmlns:a16="http://schemas.microsoft.com/office/drawing/2014/main" id="{751BA202-4A61-E742-8D17-1BC1FCD2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24" y="5845525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7" name="Text Box 85">
            <a:extLst>
              <a:ext uri="{FF2B5EF4-FFF2-40B4-BE49-F238E27FC236}">
                <a16:creationId xmlns:a16="http://schemas.microsoft.com/office/drawing/2014/main" id="{3E911C7B-BCA5-4A46-9F29-6CFFE91EE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761" y="5845525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ص │ ص  ≥  </a:t>
            </a:r>
            <a:r>
              <a:rPr lang="ar-SA" altLang="ar-SA" sz="2400" b="1" dirty="0">
                <a:solidFill>
                  <a:schemeClr val="accent2"/>
                </a:solidFill>
              </a:rPr>
              <a:t>٠</a:t>
            </a:r>
            <a:r>
              <a:rPr lang="ar-SA" altLang="ar-SA" sz="2400" b="1" dirty="0"/>
              <a:t> 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119" name="مربع نص 11">
            <a:extLst>
              <a:ext uri="{FF2B5EF4-FFF2-40B4-BE49-F238E27FC236}">
                <a16:creationId xmlns:a16="http://schemas.microsoft.com/office/drawing/2014/main" id="{00B7392A-5BB5-DB4C-9755-CC0C47FD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5" y="1156745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/>
              <a:t>٥/صـ ١٣٧</a:t>
            </a:r>
          </a:p>
        </p:txBody>
      </p:sp>
      <p:sp>
        <p:nvSpPr>
          <p:cNvPr id="120" name="Text Box 45">
            <a:extLst>
              <a:ext uri="{FF2B5EF4-FFF2-40B4-BE49-F238E27FC236}">
                <a16:creationId xmlns:a16="http://schemas.microsoft.com/office/drawing/2014/main" id="{AD578D46-E328-E046-9204-5C172858A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861" y="2824513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+٦</a:t>
            </a:r>
          </a:p>
        </p:txBody>
      </p:sp>
      <p:sp>
        <p:nvSpPr>
          <p:cNvPr id="121" name="Text Box 45">
            <a:extLst>
              <a:ext uri="{FF2B5EF4-FFF2-40B4-BE49-F238E27FC236}">
                <a16:creationId xmlns:a16="http://schemas.microsoft.com/office/drawing/2014/main" id="{264D3900-4E7A-AC48-8357-3E65D3BE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936" y="2838800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+٦</a:t>
            </a:r>
          </a:p>
        </p:txBody>
      </p:sp>
      <p:sp>
        <p:nvSpPr>
          <p:cNvPr id="122" name="Line 78">
            <a:extLst>
              <a:ext uri="{FF2B5EF4-FFF2-40B4-BE49-F238E27FC236}">
                <a16:creationId xmlns:a16="http://schemas.microsoft.com/office/drawing/2014/main" id="{8BB94673-430A-6643-B587-B4C171E0F6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99411" y="2689575"/>
            <a:ext cx="193675" cy="592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Text Box 45">
            <a:extLst>
              <a:ext uri="{FF2B5EF4-FFF2-40B4-BE49-F238E27FC236}">
                <a16:creationId xmlns:a16="http://schemas.microsoft.com/office/drawing/2014/main" id="{106BC7D1-1FF4-5C4B-9256-85DCCE9F3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186" y="4359625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١٥</a:t>
            </a:r>
          </a:p>
        </p:txBody>
      </p:sp>
      <p:sp>
        <p:nvSpPr>
          <p:cNvPr id="124" name="Text Box 45">
            <a:extLst>
              <a:ext uri="{FF2B5EF4-FFF2-40B4-BE49-F238E27FC236}">
                <a16:creationId xmlns:a16="http://schemas.microsoft.com/office/drawing/2014/main" id="{B885F3F0-0E24-D541-996E-AEDA8DF9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936" y="4427888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١٥</a:t>
            </a:r>
          </a:p>
        </p:txBody>
      </p:sp>
      <p:sp>
        <p:nvSpPr>
          <p:cNvPr id="125" name="Text Box 83">
            <a:extLst>
              <a:ext uri="{FF2B5EF4-FFF2-40B4-BE49-F238E27FC236}">
                <a16:creationId xmlns:a16="http://schemas.microsoft.com/office/drawing/2014/main" id="{165BE2B6-139D-774A-AAA8-DFD0DE1AC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99" y="4896200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ص   ≥   </a:t>
            </a:r>
            <a:r>
              <a:rPr lang="ar-SA" altLang="ar-SA" sz="2400" b="1">
                <a:solidFill>
                  <a:schemeClr val="accent2"/>
                </a:solidFill>
              </a:rPr>
              <a:t>٠</a:t>
            </a:r>
          </a:p>
        </p:txBody>
      </p:sp>
      <p:sp>
        <p:nvSpPr>
          <p:cNvPr id="126" name="سهم لليسار 125">
            <a:extLst>
              <a:ext uri="{FF2B5EF4-FFF2-40B4-BE49-F238E27FC236}">
                <a16:creationId xmlns:a16="http://schemas.microsoft.com/office/drawing/2014/main" id="{B34F80CD-043B-F943-9E83-334BF5F1934E}"/>
              </a:ext>
            </a:extLst>
          </p:cNvPr>
          <p:cNvSpPr/>
          <p:nvPr/>
        </p:nvSpPr>
        <p:spPr>
          <a:xfrm>
            <a:off x="6753161" y="5061300"/>
            <a:ext cx="703263" cy="268288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3638E6D-1366-D643-A45C-18BB368C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0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6" grpId="0"/>
      <p:bldP spid="117" grpId="0"/>
      <p:bldP spid="120" grpId="0"/>
      <p:bldP spid="121" grpId="0"/>
      <p:bldP spid="123" grpId="0"/>
      <p:bldP spid="124" grpId="0"/>
      <p:bldP spid="125" grpId="0"/>
      <p:bldP spid="1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فهك</a:t>
            </a:r>
          </a:p>
        </p:txBody>
      </p:sp>
      <p:sp>
        <p:nvSpPr>
          <p:cNvPr id="110" name="Rectangle 31">
            <a:extLst>
              <a:ext uri="{FF2B5EF4-FFF2-40B4-BE49-F238E27FC236}">
                <a16:creationId xmlns:a16="http://schemas.microsoft.com/office/drawing/2014/main" id="{7EA3D2A9-4914-7F46-B469-A692E56D8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74" y="2198082"/>
            <a:ext cx="6948488" cy="3989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Text Box 32">
            <a:extLst>
              <a:ext uri="{FF2B5EF4-FFF2-40B4-BE49-F238E27FC236}">
                <a16:creationId xmlns:a16="http://schemas.microsoft.com/office/drawing/2014/main" id="{921EE123-C0DC-BF4E-A365-53E83151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162" y="2379057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١٨</a:t>
            </a:r>
            <a:r>
              <a:rPr lang="ar-SA" altLang="ar-SA" sz="2400" b="1"/>
              <a:t> ــ ٣</a:t>
            </a:r>
            <a:r>
              <a:rPr lang="ar-SA" altLang="ar-SA" sz="2400" b="1">
                <a:solidFill>
                  <a:srgbClr val="00B050"/>
                </a:solidFill>
              </a:rPr>
              <a:t> ( ٨ جـ + ٤ ) </a:t>
            </a:r>
            <a:r>
              <a:rPr lang="ar-SA" altLang="ar-SA" sz="2400" b="1"/>
              <a:t>≥ ــ ٦</a:t>
            </a:r>
            <a:r>
              <a:rPr lang="ar-SA" altLang="ar-SA" sz="2400" b="1">
                <a:solidFill>
                  <a:srgbClr val="00B050"/>
                </a:solidFill>
              </a:rPr>
              <a:t> ( ٤ جـ ــ ١ )</a:t>
            </a:r>
          </a:p>
        </p:txBody>
      </p:sp>
      <p:sp>
        <p:nvSpPr>
          <p:cNvPr id="112" name="Text Box 33">
            <a:extLst>
              <a:ext uri="{FF2B5EF4-FFF2-40B4-BE49-F238E27FC236}">
                <a16:creationId xmlns:a16="http://schemas.microsoft.com/office/drawing/2014/main" id="{DD73019F-C05D-AD43-9A7C-B2E1F9F9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262" y="3253770"/>
            <a:ext cx="414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١٨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chemeClr val="accent2"/>
                </a:solidFill>
              </a:rPr>
              <a:t>ــ ٢٤ جـ </a:t>
            </a:r>
            <a:r>
              <a:rPr lang="ar-SA" altLang="ar-SA" sz="2400" b="1">
                <a:solidFill>
                  <a:srgbClr val="C00000"/>
                </a:solidFill>
              </a:rPr>
              <a:t>ــ ١٢</a:t>
            </a:r>
            <a:r>
              <a:rPr lang="ar-SA" altLang="ar-SA" sz="2400" b="1"/>
              <a:t> ≥ </a:t>
            </a:r>
            <a:r>
              <a:rPr lang="ar-SA" altLang="ar-SA" sz="2400" b="1">
                <a:solidFill>
                  <a:schemeClr val="accent2"/>
                </a:solidFill>
              </a:rPr>
              <a:t>ــ ٢٤ جـ </a:t>
            </a:r>
            <a:r>
              <a:rPr lang="ar-SA" altLang="ar-SA" sz="2400" b="1">
                <a:solidFill>
                  <a:srgbClr val="C00000"/>
                </a:solidFill>
              </a:rPr>
              <a:t>+ ٦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765F3E17-DB34-BB47-B3A8-55F302874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187" y="1336070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كلا من المتباينة ١٨ ــ ٣ ( ٨ جـ + ٤ ) ≥ ــ ٦ ( ٤ جـ ــ ١ ) : </a:t>
            </a:r>
          </a:p>
        </p:txBody>
      </p:sp>
      <p:sp>
        <p:nvSpPr>
          <p:cNvPr id="114" name="Text Box 35">
            <a:extLst>
              <a:ext uri="{FF2B5EF4-FFF2-40B4-BE49-F238E27FC236}">
                <a16:creationId xmlns:a16="http://schemas.microsoft.com/office/drawing/2014/main" id="{03E83FF0-9972-CA4B-B173-831B0DF9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549" y="4045932"/>
            <a:ext cx="370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ــ ٢٤ جـ </a:t>
            </a:r>
            <a:r>
              <a:rPr lang="ar-SA" altLang="ar-SA" sz="2400" b="1"/>
              <a:t>+ </a:t>
            </a:r>
            <a:r>
              <a:rPr lang="ar-SA" altLang="ar-SA" sz="2400" b="1">
                <a:solidFill>
                  <a:srgbClr val="C00000"/>
                </a:solidFill>
              </a:rPr>
              <a:t>٦</a:t>
            </a:r>
            <a:r>
              <a:rPr lang="ar-SA" altLang="ar-SA" sz="2400" b="1"/>
              <a:t> ≥ </a:t>
            </a:r>
            <a:r>
              <a:rPr lang="ar-SA" altLang="ar-SA" sz="2400" b="1">
                <a:solidFill>
                  <a:schemeClr val="accent2"/>
                </a:solidFill>
              </a:rPr>
              <a:t>ــ ٢٤ جـ </a:t>
            </a:r>
            <a:r>
              <a:rPr lang="ar-SA" altLang="ar-SA" sz="2400" b="1"/>
              <a:t>+ </a:t>
            </a:r>
            <a:r>
              <a:rPr lang="ar-SA" altLang="ar-SA" sz="2400" b="1">
                <a:solidFill>
                  <a:srgbClr val="C00000"/>
                </a:solidFill>
              </a:rPr>
              <a:t>٦</a:t>
            </a:r>
          </a:p>
        </p:txBody>
      </p:sp>
      <p:sp>
        <p:nvSpPr>
          <p:cNvPr id="115" name="Text Box 36">
            <a:extLst>
              <a:ext uri="{FF2B5EF4-FFF2-40B4-BE49-F238E27FC236}">
                <a16:creationId xmlns:a16="http://schemas.microsoft.com/office/drawing/2014/main" id="{FDACBC8B-8282-B94E-A949-A1270F1C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387" y="5403245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6" name="Group 52">
            <a:extLst>
              <a:ext uri="{FF2B5EF4-FFF2-40B4-BE49-F238E27FC236}">
                <a16:creationId xmlns:a16="http://schemas.microsoft.com/office/drawing/2014/main" id="{5C9C2116-3456-0548-9AB9-C3B96D9C01E9}"/>
              </a:ext>
            </a:extLst>
          </p:cNvPr>
          <p:cNvGrpSpPr>
            <a:grpSpLocks/>
          </p:cNvGrpSpPr>
          <p:nvPr/>
        </p:nvGrpSpPr>
        <p:grpSpPr bwMode="auto">
          <a:xfrm>
            <a:off x="6743537" y="4431695"/>
            <a:ext cx="1833562" cy="360362"/>
            <a:chOff x="2971" y="2659"/>
            <a:chExt cx="1429" cy="159"/>
          </a:xfrm>
        </p:grpSpPr>
        <p:sp>
          <p:nvSpPr>
            <p:cNvPr id="117" name="Line 53">
              <a:extLst>
                <a:ext uri="{FF2B5EF4-FFF2-40B4-BE49-F238E27FC236}">
                  <a16:creationId xmlns:a16="http://schemas.microsoft.com/office/drawing/2014/main" id="{F6383935-08E3-C149-B7CF-8F8F96D0C5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Line 54">
              <a:extLst>
                <a:ext uri="{FF2B5EF4-FFF2-40B4-BE49-F238E27FC236}">
                  <a16:creationId xmlns:a16="http://schemas.microsoft.com/office/drawing/2014/main" id="{B25AE81C-5E1A-FC43-87A0-3759040BDE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9" name="Line 55">
              <a:extLst>
                <a:ext uri="{FF2B5EF4-FFF2-40B4-BE49-F238E27FC236}">
                  <a16:creationId xmlns:a16="http://schemas.microsoft.com/office/drawing/2014/main" id="{EF93A4D8-D553-D340-85D9-0783A66138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20" name="Group 56">
            <a:extLst>
              <a:ext uri="{FF2B5EF4-FFF2-40B4-BE49-F238E27FC236}">
                <a16:creationId xmlns:a16="http://schemas.microsoft.com/office/drawing/2014/main" id="{556FF6BB-57A8-8841-9995-ED7870D7BF9A}"/>
              </a:ext>
            </a:extLst>
          </p:cNvPr>
          <p:cNvGrpSpPr>
            <a:grpSpLocks/>
          </p:cNvGrpSpPr>
          <p:nvPr/>
        </p:nvGrpSpPr>
        <p:grpSpPr bwMode="auto">
          <a:xfrm>
            <a:off x="6059324" y="4431695"/>
            <a:ext cx="1728788" cy="468312"/>
            <a:chOff x="2971" y="2659"/>
            <a:chExt cx="1429" cy="159"/>
          </a:xfrm>
        </p:grpSpPr>
        <p:sp>
          <p:nvSpPr>
            <p:cNvPr id="121" name="Line 57">
              <a:extLst>
                <a:ext uri="{FF2B5EF4-FFF2-40B4-BE49-F238E27FC236}">
                  <a16:creationId xmlns:a16="http://schemas.microsoft.com/office/drawing/2014/main" id="{1679AC44-9D4E-CB40-ACD3-0BA1FBED3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Line 58">
              <a:extLst>
                <a:ext uri="{FF2B5EF4-FFF2-40B4-BE49-F238E27FC236}">
                  <a16:creationId xmlns:a16="http://schemas.microsoft.com/office/drawing/2014/main" id="{C81AD744-D0FB-4147-9B87-DFEAEE69C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Line 59">
              <a:extLst>
                <a:ext uri="{FF2B5EF4-FFF2-40B4-BE49-F238E27FC236}">
                  <a16:creationId xmlns:a16="http://schemas.microsoft.com/office/drawing/2014/main" id="{4A495D1B-576D-4345-8BB3-F9349D008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24" name="Text Box 61">
            <a:extLst>
              <a:ext uri="{FF2B5EF4-FFF2-40B4-BE49-F238E27FC236}">
                <a16:creationId xmlns:a16="http://schemas.microsoft.com/office/drawing/2014/main" id="{7DBB2DB0-E89B-6243-9F7E-9E657A23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662" y="5403245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ـ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ـ  عدد حقيقي  }</a:t>
            </a:r>
          </a:p>
        </p:txBody>
      </p:sp>
      <p:sp>
        <p:nvSpPr>
          <p:cNvPr id="125" name="Text Box 58">
            <a:extLst>
              <a:ext uri="{FF2B5EF4-FFF2-40B4-BE49-F238E27FC236}">
                <a16:creationId xmlns:a16="http://schemas.microsoft.com/office/drawing/2014/main" id="{8BA36BC7-83C6-424A-BF83-2D963C195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838" y="695562"/>
            <a:ext cx="54737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المجموعة الخالية ومجموعة جميع الأعداد الحقيقية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6" name="مربع نص 18">
            <a:extLst>
              <a:ext uri="{FF2B5EF4-FFF2-40B4-BE49-F238E27FC236}">
                <a16:creationId xmlns:a16="http://schemas.microsoft.com/office/drawing/2014/main" id="{68A9E85B-9867-4C47-8080-98D5ABB3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065" y="2004239"/>
            <a:ext cx="190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٥أ/صـ ١٣٧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DFCADE4-61AB-2F4A-B027-513A8E6A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68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103">
            <a:extLst>
              <a:ext uri="{FF2B5EF4-FFF2-40B4-BE49-F238E27FC236}">
                <a16:creationId xmlns:a16="http://schemas.microsoft.com/office/drawing/2014/main" id="{3A6E1404-AEDF-5C49-81B1-481A87BB8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834" y="2082254"/>
            <a:ext cx="6948488" cy="3777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Text Box 104">
            <a:extLst>
              <a:ext uri="{FF2B5EF4-FFF2-40B4-BE49-F238E27FC236}">
                <a16:creationId xmlns:a16="http://schemas.microsoft.com/office/drawing/2014/main" id="{F7633E37-5E0F-AC45-9AB9-1540ECE17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059" y="2263229"/>
            <a:ext cx="333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٤٦</a:t>
            </a:r>
            <a:r>
              <a:rPr lang="ar-SA" altLang="ar-SA" sz="2400" b="1" dirty="0"/>
              <a:t> ≤ ٨ </a:t>
            </a:r>
            <a:r>
              <a:rPr lang="ar-SA" altLang="ar-SA" sz="2400" b="1" dirty="0" err="1"/>
              <a:t>م</a:t>
            </a:r>
            <a:r>
              <a:rPr lang="ar-SA" altLang="ar-SA" sz="2400" b="1" dirty="0"/>
              <a:t> </a:t>
            </a:r>
            <a:r>
              <a:rPr lang="ar-SA" altLang="ar-SA" sz="2400" b="1" dirty="0">
                <a:solidFill>
                  <a:srgbClr val="00B050"/>
                </a:solidFill>
              </a:rPr>
              <a:t>ــ ٤ ( ٢ </a:t>
            </a:r>
            <a:r>
              <a:rPr lang="ar-SA" altLang="ar-SA" sz="2400" b="1" dirty="0" err="1">
                <a:solidFill>
                  <a:srgbClr val="00B050"/>
                </a:solidFill>
              </a:rPr>
              <a:t>م</a:t>
            </a:r>
            <a:r>
              <a:rPr lang="ar-SA" altLang="ar-SA" sz="2400" b="1" dirty="0">
                <a:solidFill>
                  <a:srgbClr val="00B050"/>
                </a:solidFill>
              </a:rPr>
              <a:t> + ٥ )</a:t>
            </a:r>
          </a:p>
        </p:txBody>
      </p:sp>
      <p:sp>
        <p:nvSpPr>
          <p:cNvPr id="112" name="Text Box 105">
            <a:extLst>
              <a:ext uri="{FF2B5EF4-FFF2-40B4-BE49-F238E27FC236}">
                <a16:creationId xmlns:a16="http://schemas.microsoft.com/office/drawing/2014/main" id="{9B9989B4-91B6-DA44-AE37-F955F902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372" y="3137942"/>
            <a:ext cx="2849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٤٦</a:t>
            </a:r>
            <a:r>
              <a:rPr lang="ar-SA" altLang="ar-SA" sz="2400" b="1"/>
              <a:t> ≤ </a:t>
            </a:r>
            <a:r>
              <a:rPr lang="ar-SA" altLang="ar-SA" sz="2400" b="1">
                <a:solidFill>
                  <a:schemeClr val="accent2"/>
                </a:solidFill>
              </a:rPr>
              <a:t>٨ م ــ ٨ م </a:t>
            </a:r>
            <a:r>
              <a:rPr lang="ar-SA" altLang="ar-SA" sz="2400" b="1">
                <a:solidFill>
                  <a:srgbClr val="C00000"/>
                </a:solidFill>
              </a:rPr>
              <a:t>ــ ٢٠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26B5093C-FE1F-244D-B40C-E651775C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447" y="1220242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كلا من المتباينة ٤٦ ≤ ٨ م ــ ٤ ( ٢ م + ٥ ) : </a:t>
            </a:r>
          </a:p>
        </p:txBody>
      </p:sp>
      <p:sp>
        <p:nvSpPr>
          <p:cNvPr id="114" name="Text Box 107">
            <a:extLst>
              <a:ext uri="{FF2B5EF4-FFF2-40B4-BE49-F238E27FC236}">
                <a16:creationId xmlns:a16="http://schemas.microsoft.com/office/drawing/2014/main" id="{C956EC8E-220D-D341-AE62-218AC9E11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809" y="3930104"/>
            <a:ext cx="370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ــ ٨ م </a:t>
            </a:r>
            <a:r>
              <a:rPr lang="ar-SA" altLang="ar-SA" sz="2400" b="1"/>
              <a:t>+ </a:t>
            </a:r>
            <a:r>
              <a:rPr lang="ar-SA" altLang="ar-SA" sz="2400" b="1">
                <a:solidFill>
                  <a:srgbClr val="C00000"/>
                </a:solidFill>
              </a:rPr>
              <a:t>٤٦</a:t>
            </a:r>
            <a:r>
              <a:rPr lang="ar-SA" altLang="ar-SA" sz="2400" b="1"/>
              <a:t> ≤ ـ</a:t>
            </a:r>
            <a:r>
              <a:rPr lang="ar-SA" altLang="ar-SA" sz="2400" b="1">
                <a:solidFill>
                  <a:schemeClr val="accent2"/>
                </a:solidFill>
              </a:rPr>
              <a:t>ـ ٨ م </a:t>
            </a:r>
            <a:r>
              <a:rPr lang="ar-SA" altLang="ar-SA" sz="2400" b="1"/>
              <a:t>ــ </a:t>
            </a:r>
            <a:r>
              <a:rPr lang="ar-SA" altLang="ar-SA" sz="2400" b="1">
                <a:solidFill>
                  <a:srgbClr val="C00000"/>
                </a:solidFill>
              </a:rPr>
              <a:t>٢٠</a:t>
            </a:r>
          </a:p>
        </p:txBody>
      </p:sp>
      <p:sp>
        <p:nvSpPr>
          <p:cNvPr id="115" name="Text Box 108">
            <a:extLst>
              <a:ext uri="{FF2B5EF4-FFF2-40B4-BE49-F238E27FC236}">
                <a16:creationId xmlns:a16="http://schemas.microsoft.com/office/drawing/2014/main" id="{CAE59C46-EACA-E84C-9F32-9B154F403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647" y="5287417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6" name="Group 109">
            <a:extLst>
              <a:ext uri="{FF2B5EF4-FFF2-40B4-BE49-F238E27FC236}">
                <a16:creationId xmlns:a16="http://schemas.microsoft.com/office/drawing/2014/main" id="{3B02969C-9EED-4842-ACED-E214FE2B2C7D}"/>
              </a:ext>
            </a:extLst>
          </p:cNvPr>
          <p:cNvGrpSpPr>
            <a:grpSpLocks/>
          </p:cNvGrpSpPr>
          <p:nvPr/>
        </p:nvGrpSpPr>
        <p:grpSpPr bwMode="auto">
          <a:xfrm>
            <a:off x="7005084" y="4315867"/>
            <a:ext cx="1620838" cy="360362"/>
            <a:chOff x="2971" y="2659"/>
            <a:chExt cx="1429" cy="159"/>
          </a:xfrm>
        </p:grpSpPr>
        <p:sp>
          <p:nvSpPr>
            <p:cNvPr id="117" name="Line 110">
              <a:extLst>
                <a:ext uri="{FF2B5EF4-FFF2-40B4-BE49-F238E27FC236}">
                  <a16:creationId xmlns:a16="http://schemas.microsoft.com/office/drawing/2014/main" id="{02552632-65FD-7A40-91E2-DD18A1536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Line 111">
              <a:extLst>
                <a:ext uri="{FF2B5EF4-FFF2-40B4-BE49-F238E27FC236}">
                  <a16:creationId xmlns:a16="http://schemas.microsoft.com/office/drawing/2014/main" id="{F015089D-373B-F940-A0E0-1234E7D2F7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9" name="Line 112">
              <a:extLst>
                <a:ext uri="{FF2B5EF4-FFF2-40B4-BE49-F238E27FC236}">
                  <a16:creationId xmlns:a16="http://schemas.microsoft.com/office/drawing/2014/main" id="{E3EF1488-E566-2B41-9148-E0AA14EE3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20" name="Group 113">
            <a:extLst>
              <a:ext uri="{FF2B5EF4-FFF2-40B4-BE49-F238E27FC236}">
                <a16:creationId xmlns:a16="http://schemas.microsoft.com/office/drawing/2014/main" id="{2BB22904-62B3-B54B-9A24-32D1BCF0349D}"/>
              </a:ext>
            </a:extLst>
          </p:cNvPr>
          <p:cNvGrpSpPr>
            <a:grpSpLocks/>
          </p:cNvGrpSpPr>
          <p:nvPr/>
        </p:nvGrpSpPr>
        <p:grpSpPr bwMode="auto">
          <a:xfrm>
            <a:off x="6285947" y="4315867"/>
            <a:ext cx="1584325" cy="468312"/>
            <a:chOff x="2971" y="2659"/>
            <a:chExt cx="1429" cy="159"/>
          </a:xfrm>
        </p:grpSpPr>
        <p:sp>
          <p:nvSpPr>
            <p:cNvPr id="121" name="Line 114">
              <a:extLst>
                <a:ext uri="{FF2B5EF4-FFF2-40B4-BE49-F238E27FC236}">
                  <a16:creationId xmlns:a16="http://schemas.microsoft.com/office/drawing/2014/main" id="{94907B50-30F6-9240-AF45-42C9A6FBB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Line 115">
              <a:extLst>
                <a:ext uri="{FF2B5EF4-FFF2-40B4-BE49-F238E27FC236}">
                  <a16:creationId xmlns:a16="http://schemas.microsoft.com/office/drawing/2014/main" id="{EC0856C6-82A3-EB44-8370-1DA2E85AC7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Line 116">
              <a:extLst>
                <a:ext uri="{FF2B5EF4-FFF2-40B4-BE49-F238E27FC236}">
                  <a16:creationId xmlns:a16="http://schemas.microsoft.com/office/drawing/2014/main" id="{45ED9375-3B12-7046-BD7B-7D95AF8121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24" name="Text Box 118">
            <a:extLst>
              <a:ext uri="{FF2B5EF4-FFF2-40B4-BE49-F238E27FC236}">
                <a16:creationId xmlns:a16="http://schemas.microsoft.com/office/drawing/2014/main" id="{13489D49-03F5-8546-95F7-68431B61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234" y="5312817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 dirty="0" err="1">
                <a:solidFill>
                  <a:schemeClr val="accent5">
                    <a:lumMod val="50000"/>
                  </a:schemeClr>
                </a:solidFill>
              </a:rPr>
              <a:t>Ø</a:t>
            </a:r>
            <a:endParaRPr lang="en-US" alt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5" name="مربع نص 17">
            <a:extLst>
              <a:ext uri="{FF2B5EF4-FFF2-40B4-BE49-F238E27FC236}">
                <a16:creationId xmlns:a16="http://schemas.microsoft.com/office/drawing/2014/main" id="{FDFF560F-46CD-2548-8866-47B41B86A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018" y="2350541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٥ب/صـ ١٣٧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0011571-E58C-F647-BCFD-A109B9B4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167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10" name="Rectangle 16">
            <a:extLst>
              <a:ext uri="{FF2B5EF4-FFF2-40B4-BE49-F238E27FC236}">
                <a16:creationId xmlns:a16="http://schemas.microsoft.com/office/drawing/2014/main" id="{3D6BA4E6-D40E-C943-9E85-66C4910EA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915" y="2084347"/>
            <a:ext cx="6948488" cy="38211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Text Box 17">
            <a:extLst>
              <a:ext uri="{FF2B5EF4-FFF2-40B4-BE49-F238E27FC236}">
                <a16:creationId xmlns:a16="http://schemas.microsoft.com/office/drawing/2014/main" id="{EA59ACF2-8542-4E41-BA85-867679D1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140" y="2265322"/>
            <a:ext cx="385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٣</a:t>
            </a:r>
            <a:r>
              <a:rPr lang="ar-SA" altLang="ar-SA" sz="2400" b="1"/>
              <a:t> ــ ٨ س ≥ </a:t>
            </a:r>
            <a:r>
              <a:rPr lang="ar-SA" altLang="ar-SA" sz="2400" b="1">
                <a:solidFill>
                  <a:srgbClr val="C00000"/>
                </a:solidFill>
              </a:rPr>
              <a:t>٩</a:t>
            </a:r>
            <a:r>
              <a:rPr lang="ar-SA" altLang="ar-SA" sz="2400" b="1"/>
              <a:t> + </a:t>
            </a:r>
            <a:r>
              <a:rPr lang="ar-SA" altLang="ar-SA" sz="2400" b="1">
                <a:solidFill>
                  <a:srgbClr val="00B050"/>
                </a:solidFill>
              </a:rPr>
              <a:t>٢ ( ١ ــ ٤ س )</a:t>
            </a:r>
          </a:p>
        </p:txBody>
      </p:sp>
      <p:sp>
        <p:nvSpPr>
          <p:cNvPr id="112" name="Text Box 18">
            <a:extLst>
              <a:ext uri="{FF2B5EF4-FFF2-40B4-BE49-F238E27FC236}">
                <a16:creationId xmlns:a16="http://schemas.microsoft.com/office/drawing/2014/main" id="{7205513A-D009-F543-A776-410742E5B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503" y="3140035"/>
            <a:ext cx="309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٣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chemeClr val="accent2"/>
                </a:solidFill>
              </a:rPr>
              <a:t>ــ ٨ س </a:t>
            </a:r>
            <a:r>
              <a:rPr lang="ar-SA" altLang="ar-SA" sz="2400" b="1"/>
              <a:t>≥ </a:t>
            </a:r>
            <a:r>
              <a:rPr lang="ar-SA" altLang="ar-SA" sz="2400" b="1">
                <a:solidFill>
                  <a:srgbClr val="C00000"/>
                </a:solidFill>
              </a:rPr>
              <a:t>٩ + ٢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chemeClr val="accent2"/>
                </a:solidFill>
              </a:rPr>
              <a:t>ــ ٨ س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AF2BF0A4-BC5E-214A-BCB8-439435ED9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528" y="1222335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كلا من المتباينة ٣ ــ ٨ س ≥ ٩ + ٢ ( ١ ــ ٤س ) : </a:t>
            </a:r>
          </a:p>
        </p:txBody>
      </p:sp>
      <p:sp>
        <p:nvSpPr>
          <p:cNvPr id="114" name="Text Box 20">
            <a:extLst>
              <a:ext uri="{FF2B5EF4-FFF2-40B4-BE49-F238E27FC236}">
                <a16:creationId xmlns:a16="http://schemas.microsoft.com/office/drawing/2014/main" id="{8BB8D240-B1B3-B144-8043-591A6E4C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965" y="3932197"/>
            <a:ext cx="370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٣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chemeClr val="accent2"/>
                </a:solidFill>
              </a:rPr>
              <a:t>ــ ٨ س </a:t>
            </a:r>
            <a:r>
              <a:rPr lang="ar-SA" altLang="ar-SA" sz="2400" b="1"/>
              <a:t>≥ </a:t>
            </a:r>
            <a:r>
              <a:rPr lang="ar-SA" altLang="ar-SA" sz="2400" b="1">
                <a:solidFill>
                  <a:srgbClr val="C00000"/>
                </a:solidFill>
              </a:rPr>
              <a:t>١١</a:t>
            </a:r>
            <a:r>
              <a:rPr lang="ar-SA" altLang="ar-SA" sz="2400" b="1"/>
              <a:t> </a:t>
            </a:r>
            <a:r>
              <a:rPr lang="ar-SA" altLang="ar-SA" sz="2400" b="1">
                <a:solidFill>
                  <a:schemeClr val="accent2"/>
                </a:solidFill>
              </a:rPr>
              <a:t>ــ ٨ س</a:t>
            </a:r>
          </a:p>
        </p:txBody>
      </p:sp>
      <p:sp>
        <p:nvSpPr>
          <p:cNvPr id="115" name="Text Box 21">
            <a:extLst>
              <a:ext uri="{FF2B5EF4-FFF2-40B4-BE49-F238E27FC236}">
                <a16:creationId xmlns:a16="http://schemas.microsoft.com/office/drawing/2014/main" id="{32579CA9-E247-3A48-8453-70F081D8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728" y="5289510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6" name="Group 22">
            <a:extLst>
              <a:ext uri="{FF2B5EF4-FFF2-40B4-BE49-F238E27FC236}">
                <a16:creationId xmlns:a16="http://schemas.microsoft.com/office/drawing/2014/main" id="{EA197F33-B69D-D24E-8687-A94D1A2B9B6C}"/>
              </a:ext>
            </a:extLst>
          </p:cNvPr>
          <p:cNvGrpSpPr>
            <a:grpSpLocks/>
          </p:cNvGrpSpPr>
          <p:nvPr/>
        </p:nvGrpSpPr>
        <p:grpSpPr bwMode="auto">
          <a:xfrm>
            <a:off x="6489415" y="4317960"/>
            <a:ext cx="1549400" cy="360362"/>
            <a:chOff x="2971" y="2659"/>
            <a:chExt cx="1429" cy="159"/>
          </a:xfrm>
        </p:grpSpPr>
        <p:sp>
          <p:nvSpPr>
            <p:cNvPr id="117" name="Line 23">
              <a:extLst>
                <a:ext uri="{FF2B5EF4-FFF2-40B4-BE49-F238E27FC236}">
                  <a16:creationId xmlns:a16="http://schemas.microsoft.com/office/drawing/2014/main" id="{A7ECC909-D146-C947-9AC6-E60408ED3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Line 24">
              <a:extLst>
                <a:ext uri="{FF2B5EF4-FFF2-40B4-BE49-F238E27FC236}">
                  <a16:creationId xmlns:a16="http://schemas.microsoft.com/office/drawing/2014/main" id="{27F20B92-9F1E-A942-83ED-119B299FE1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9" name="Line 25">
              <a:extLst>
                <a:ext uri="{FF2B5EF4-FFF2-40B4-BE49-F238E27FC236}">
                  <a16:creationId xmlns:a16="http://schemas.microsoft.com/office/drawing/2014/main" id="{5CC16A89-A718-8B49-8B0E-AB74FEC32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20" name="Group 26">
            <a:extLst>
              <a:ext uri="{FF2B5EF4-FFF2-40B4-BE49-F238E27FC236}">
                <a16:creationId xmlns:a16="http://schemas.microsoft.com/office/drawing/2014/main" id="{5D340E35-83FA-0B4E-8647-87A6EFF0B524}"/>
              </a:ext>
            </a:extLst>
          </p:cNvPr>
          <p:cNvGrpSpPr>
            <a:grpSpLocks/>
          </p:cNvGrpSpPr>
          <p:nvPr/>
        </p:nvGrpSpPr>
        <p:grpSpPr bwMode="auto">
          <a:xfrm>
            <a:off x="7029165" y="4317960"/>
            <a:ext cx="1441450" cy="468312"/>
            <a:chOff x="2971" y="2659"/>
            <a:chExt cx="1429" cy="159"/>
          </a:xfrm>
        </p:grpSpPr>
        <p:sp>
          <p:nvSpPr>
            <p:cNvPr id="121" name="Line 27">
              <a:extLst>
                <a:ext uri="{FF2B5EF4-FFF2-40B4-BE49-F238E27FC236}">
                  <a16:creationId xmlns:a16="http://schemas.microsoft.com/office/drawing/2014/main" id="{E8FF5C95-4C61-CA48-9140-60E45772D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Line 28">
              <a:extLst>
                <a:ext uri="{FF2B5EF4-FFF2-40B4-BE49-F238E27FC236}">
                  <a16:creationId xmlns:a16="http://schemas.microsoft.com/office/drawing/2014/main" id="{3892D4CD-0BA8-9144-9EB9-80E1FFFC1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Line 29">
              <a:extLst>
                <a:ext uri="{FF2B5EF4-FFF2-40B4-BE49-F238E27FC236}">
                  <a16:creationId xmlns:a16="http://schemas.microsoft.com/office/drawing/2014/main" id="{AAEC3C03-2699-7141-95B8-24A2EB24B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24" name="Text Box 30">
            <a:extLst>
              <a:ext uri="{FF2B5EF4-FFF2-40B4-BE49-F238E27FC236}">
                <a16:creationId xmlns:a16="http://schemas.microsoft.com/office/drawing/2014/main" id="{C8FFD4F9-7C97-004E-A3CC-E7644A15E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315" y="5314910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Ø</a:t>
            </a:r>
          </a:p>
        </p:txBody>
      </p:sp>
      <p:sp>
        <p:nvSpPr>
          <p:cNvPr id="125" name="مربع نص 17">
            <a:extLst>
              <a:ext uri="{FF2B5EF4-FFF2-40B4-BE49-F238E27FC236}">
                <a16:creationId xmlns:a16="http://schemas.microsoft.com/office/drawing/2014/main" id="{B0985CEE-A7FD-334D-8175-23DCC554C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781" y="1978069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٧/صـ ١٣٧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CEA0BAE-E1C4-3D4F-A63F-F2669775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246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109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D11AF89-DE3B-5C44-8D26-1180F7E4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9" t="77670" r="22835" b="7214"/>
          <a:stretch>
            <a:fillRect/>
          </a:stretch>
        </p:blipFill>
        <p:spPr bwMode="auto">
          <a:xfrm>
            <a:off x="7087953" y="4660132"/>
            <a:ext cx="15128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3EDCD34-16B2-004F-B4F4-EC7208CBD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2" b="47981"/>
          <a:stretch/>
        </p:blipFill>
        <p:spPr bwMode="auto">
          <a:xfrm>
            <a:off x="2504840" y="1205341"/>
            <a:ext cx="8140700" cy="175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45">
            <a:extLst>
              <a:ext uri="{FF2B5EF4-FFF2-40B4-BE49-F238E27FC236}">
                <a16:creationId xmlns:a16="http://schemas.microsoft.com/office/drawing/2014/main" id="{29EA9D1C-C6A2-8F49-8291-66522D25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928" y="2948807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-٧</a:t>
            </a:r>
          </a:p>
        </p:txBody>
      </p:sp>
      <p:sp>
        <p:nvSpPr>
          <p:cNvPr id="112" name="Text Box 45">
            <a:extLst>
              <a:ext uri="{FF2B5EF4-FFF2-40B4-BE49-F238E27FC236}">
                <a16:creationId xmlns:a16="http://schemas.microsoft.com/office/drawing/2014/main" id="{F881ED23-C193-554D-9CB2-25EB66802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728" y="2956745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-٧</a:t>
            </a:r>
          </a:p>
        </p:txBody>
      </p:sp>
      <p:sp>
        <p:nvSpPr>
          <p:cNvPr id="113" name="Line 78">
            <a:extLst>
              <a:ext uri="{FF2B5EF4-FFF2-40B4-BE49-F238E27FC236}">
                <a16:creationId xmlns:a16="http://schemas.microsoft.com/office/drawing/2014/main" id="{8BA68861-FB8E-864E-830E-573979F23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265" y="2672582"/>
            <a:ext cx="107950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pic>
        <p:nvPicPr>
          <p:cNvPr id="114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26A8A0B-6A14-8049-8559-114F2793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1" t="66940" r="22160" b="22050"/>
          <a:stretch>
            <a:fillRect/>
          </a:stretch>
        </p:blipFill>
        <p:spPr bwMode="auto">
          <a:xfrm>
            <a:off x="6746640" y="3528245"/>
            <a:ext cx="2195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موصل مستقيم 114">
            <a:extLst>
              <a:ext uri="{FF2B5EF4-FFF2-40B4-BE49-F238E27FC236}">
                <a16:creationId xmlns:a16="http://schemas.microsoft.com/office/drawing/2014/main" id="{07D298DC-0F6C-4048-B99B-7D805B95F568}"/>
              </a:ext>
            </a:extLst>
          </p:cNvPr>
          <p:cNvCxnSpPr/>
          <p:nvPr/>
        </p:nvCxnSpPr>
        <p:spPr>
          <a:xfrm flipH="1">
            <a:off x="7105415" y="3985445"/>
            <a:ext cx="52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موصل مستقيم 115">
            <a:extLst>
              <a:ext uri="{FF2B5EF4-FFF2-40B4-BE49-F238E27FC236}">
                <a16:creationId xmlns:a16="http://schemas.microsoft.com/office/drawing/2014/main" id="{E884A4A6-7D76-314F-9D38-EE32820DC807}"/>
              </a:ext>
            </a:extLst>
          </p:cNvPr>
          <p:cNvCxnSpPr/>
          <p:nvPr/>
        </p:nvCxnSpPr>
        <p:spPr>
          <a:xfrm flipH="1">
            <a:off x="8024578" y="3987032"/>
            <a:ext cx="5207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45">
            <a:extLst>
              <a:ext uri="{FF2B5EF4-FFF2-40B4-BE49-F238E27FC236}">
                <a16:creationId xmlns:a16="http://schemas.microsoft.com/office/drawing/2014/main" id="{DC21421F-3B5E-2542-BEB6-E29D3350A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503" y="3967982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-١٠</a:t>
            </a:r>
          </a:p>
        </p:txBody>
      </p:sp>
      <p:sp>
        <p:nvSpPr>
          <p:cNvPr id="118" name="Text Box 45">
            <a:extLst>
              <a:ext uri="{FF2B5EF4-FFF2-40B4-BE49-F238E27FC236}">
                <a16:creationId xmlns:a16="http://schemas.microsoft.com/office/drawing/2014/main" id="{6A112889-5DF4-3E43-8B40-A00D04EEE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678" y="4052120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-١٠</a:t>
            </a:r>
          </a:p>
        </p:txBody>
      </p:sp>
      <p:sp>
        <p:nvSpPr>
          <p:cNvPr id="119" name="Text Box 75">
            <a:extLst>
              <a:ext uri="{FF2B5EF4-FFF2-40B4-BE49-F238E27FC236}">
                <a16:creationId xmlns:a16="http://schemas.microsoft.com/office/drawing/2014/main" id="{07A941C2-3A78-324E-AB96-896CE5D5E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2" y="5599315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</a:p>
        </p:txBody>
      </p:sp>
      <p:sp>
        <p:nvSpPr>
          <p:cNvPr id="120" name="Text Box 76">
            <a:extLst>
              <a:ext uri="{FF2B5EF4-FFF2-40B4-BE49-F238E27FC236}">
                <a16:creationId xmlns:a16="http://schemas.microsoft.com/office/drawing/2014/main" id="{7D838E89-C5D2-0640-8550-F80401F0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326" y="5539282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{د│ د  &lt;  ــ ٣ }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04A7828-6021-2A4C-96BA-2E92E59F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943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7" grpId="0"/>
      <p:bldP spid="118" grpId="0"/>
      <p:bldP spid="119" grpId="0"/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115752" y="18827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467683AB-BD19-B14C-B6D7-7E7D4CF8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16772" y="944236"/>
            <a:ext cx="2050160" cy="1850330"/>
          </a:xfrm>
          <a:prstGeom prst="rect">
            <a:avLst/>
          </a:prstGeom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E75138A8-3E3D-624F-9A89-DDF72CF239A5}"/>
              </a:ext>
            </a:extLst>
          </p:cNvPr>
          <p:cNvSpPr/>
          <p:nvPr/>
        </p:nvSpPr>
        <p:spPr>
          <a:xfrm>
            <a:off x="4636497" y="2725543"/>
            <a:ext cx="391574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600" dirty="0">
                <a:solidFill>
                  <a:srgbClr val="0070C0"/>
                </a:solidFill>
                <a:latin typeface="Beirut" pitchFamily="2" charset="-78"/>
                <a:cs typeface="Beirut" pitchFamily="2" charset="-78"/>
              </a:rPr>
              <a:t>٤-٣</a:t>
            </a:r>
          </a:p>
          <a:p>
            <a:pPr algn="ctr">
              <a:defRPr/>
            </a:pPr>
            <a:r>
              <a:rPr lang="ar-SA" sz="4400" dirty="0">
                <a:solidFill>
                  <a:srgbClr val="009193"/>
                </a:solidFill>
                <a:latin typeface="Beirut" pitchFamily="2" charset="-78"/>
                <a:cs typeface="Beirut" pitchFamily="2" charset="-78"/>
              </a:rPr>
              <a:t>حل المتباينات المتعددة الخطوات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9730C9F-1857-4F47-8FE2-8B769A3C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819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109" name="صورة 10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6722610-3060-F849-8226-0FD2DF36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2" t="55945" r="24905" b="30267"/>
          <a:stretch>
            <a:fillRect/>
          </a:stretch>
        </p:blipFill>
        <p:spPr bwMode="auto">
          <a:xfrm>
            <a:off x="6653021" y="4321332"/>
            <a:ext cx="25923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2E0427-B91A-3043-9494-74E168B72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b="54454"/>
          <a:stretch/>
        </p:blipFill>
        <p:spPr bwMode="auto">
          <a:xfrm>
            <a:off x="3133975" y="984407"/>
            <a:ext cx="757034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45">
            <a:extLst>
              <a:ext uri="{FF2B5EF4-FFF2-40B4-BE49-F238E27FC236}">
                <a16:creationId xmlns:a16="http://schemas.microsoft.com/office/drawing/2014/main" id="{290F1F90-32DC-D341-9113-6E62C89B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7980" y="3823651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6600"/>
                </a:solidFill>
              </a:rPr>
              <a:t>+٩</a:t>
            </a:r>
          </a:p>
        </p:txBody>
      </p:sp>
      <p:sp>
        <p:nvSpPr>
          <p:cNvPr id="112" name="Text Box 45">
            <a:extLst>
              <a:ext uri="{FF2B5EF4-FFF2-40B4-BE49-F238E27FC236}">
                <a16:creationId xmlns:a16="http://schemas.microsoft.com/office/drawing/2014/main" id="{66C6DDEF-35D9-854F-9439-74319E744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746" y="3421220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+٩</a:t>
            </a:r>
          </a:p>
        </p:txBody>
      </p:sp>
      <p:sp>
        <p:nvSpPr>
          <p:cNvPr id="113" name="Line 78">
            <a:extLst>
              <a:ext uri="{FF2B5EF4-FFF2-40B4-BE49-F238E27FC236}">
                <a16:creationId xmlns:a16="http://schemas.microsoft.com/office/drawing/2014/main" id="{7572EA98-ECEF-5C4F-A7D9-DAD3EE66F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3321" y="3511707"/>
            <a:ext cx="107950" cy="63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14" name="Group 40">
            <a:extLst>
              <a:ext uri="{FF2B5EF4-FFF2-40B4-BE49-F238E27FC236}">
                <a16:creationId xmlns:a16="http://schemas.microsoft.com/office/drawing/2014/main" id="{07E64628-EED7-4343-BB70-365BDCC292A8}"/>
              </a:ext>
            </a:extLst>
          </p:cNvPr>
          <p:cNvGrpSpPr>
            <a:grpSpLocks/>
          </p:cNvGrpSpPr>
          <p:nvPr/>
        </p:nvGrpSpPr>
        <p:grpSpPr bwMode="auto">
          <a:xfrm>
            <a:off x="8745346" y="4473732"/>
            <a:ext cx="698500" cy="769938"/>
            <a:chOff x="4831" y="1593"/>
            <a:chExt cx="440" cy="485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BA5BC58F-4A81-794A-8E94-A8ED536750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" y="1593"/>
              <a:ext cx="236" cy="485"/>
              <a:chOff x="1229" y="1940"/>
              <a:chExt cx="236" cy="485"/>
            </a:xfrm>
          </p:grpSpPr>
          <p:sp>
            <p:nvSpPr>
              <p:cNvPr id="117" name="Text Box 42">
                <a:extLst>
                  <a:ext uri="{FF2B5EF4-FFF2-40B4-BE49-F238E27FC236}">
                    <a16:creationId xmlns:a16="http://schemas.microsoft.com/office/drawing/2014/main" id="{A46A55D1-5912-604D-9666-493CAEB62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٤</a:t>
                </a:r>
              </a:p>
            </p:txBody>
          </p:sp>
          <p:sp>
            <p:nvSpPr>
              <p:cNvPr id="118" name="Line 43">
                <a:extLst>
                  <a:ext uri="{FF2B5EF4-FFF2-40B4-BE49-F238E27FC236}">
                    <a16:creationId xmlns:a16="http://schemas.microsoft.com/office/drawing/2014/main" id="{686CAEEA-9F63-B240-9846-808068176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9" name="Text Box 44">
                <a:extLst>
                  <a:ext uri="{FF2B5EF4-FFF2-40B4-BE49-F238E27FC236}">
                    <a16:creationId xmlns:a16="http://schemas.microsoft.com/office/drawing/2014/main" id="{59CD65A3-419F-5F4D-A6FD-881DDC2AA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16" name="Text Box 46">
              <a:extLst>
                <a:ext uri="{FF2B5EF4-FFF2-40B4-BE49-F238E27FC236}">
                  <a16:creationId xmlns:a16="http://schemas.microsoft.com/office/drawing/2014/main" id="{F4CAC847-95AC-EF4F-9248-941759A41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1" y="1668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120" name="Group 47">
            <a:extLst>
              <a:ext uri="{FF2B5EF4-FFF2-40B4-BE49-F238E27FC236}">
                <a16:creationId xmlns:a16="http://schemas.microsoft.com/office/drawing/2014/main" id="{CDF9F7AD-E7DC-5941-9B61-551C85E18937}"/>
              </a:ext>
            </a:extLst>
          </p:cNvPr>
          <p:cNvGrpSpPr>
            <a:grpSpLocks/>
          </p:cNvGrpSpPr>
          <p:nvPr/>
        </p:nvGrpSpPr>
        <p:grpSpPr bwMode="auto">
          <a:xfrm>
            <a:off x="6783196" y="4513420"/>
            <a:ext cx="712788" cy="769937"/>
            <a:chOff x="1247" y="2137"/>
            <a:chExt cx="449" cy="485"/>
          </a:xfrm>
        </p:grpSpPr>
        <p:grpSp>
          <p:nvGrpSpPr>
            <p:cNvPr id="121" name="Group 48">
              <a:extLst>
                <a:ext uri="{FF2B5EF4-FFF2-40B4-BE49-F238E27FC236}">
                  <a16:creationId xmlns:a16="http://schemas.microsoft.com/office/drawing/2014/main" id="{510B8AA6-5FB0-CC49-8885-599A665BA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137"/>
              <a:ext cx="236" cy="485"/>
              <a:chOff x="1229" y="1940"/>
              <a:chExt cx="236" cy="485"/>
            </a:xfrm>
          </p:grpSpPr>
          <p:sp>
            <p:nvSpPr>
              <p:cNvPr id="123" name="Text Box 49">
                <a:extLst>
                  <a:ext uri="{FF2B5EF4-FFF2-40B4-BE49-F238E27FC236}">
                    <a16:creationId xmlns:a16="http://schemas.microsoft.com/office/drawing/2014/main" id="{B5B95E9E-B41B-5144-985E-954F4B5815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1940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٤</a:t>
                </a:r>
              </a:p>
            </p:txBody>
          </p:sp>
          <p:sp>
            <p:nvSpPr>
              <p:cNvPr id="124" name="Line 50">
                <a:extLst>
                  <a:ext uri="{FF2B5EF4-FFF2-40B4-BE49-F238E27FC236}">
                    <a16:creationId xmlns:a16="http://schemas.microsoft.com/office/drawing/2014/main" id="{3134F47B-5133-974B-9E23-4A782680B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2165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5" name="Text Box 51">
                <a:extLst>
                  <a:ext uri="{FF2B5EF4-FFF2-40B4-BE49-F238E27FC236}">
                    <a16:creationId xmlns:a16="http://schemas.microsoft.com/office/drawing/2014/main" id="{F31FC302-4549-2D4A-AF2B-B077BE4DC9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9" y="2137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4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sp>
          <p:nvSpPr>
            <p:cNvPr id="122" name="Text Box 53">
              <a:extLst>
                <a:ext uri="{FF2B5EF4-FFF2-40B4-BE49-F238E27FC236}">
                  <a16:creationId xmlns:a16="http://schemas.microsoft.com/office/drawing/2014/main" id="{DADD2B31-E2BB-4F47-B866-878B60A36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" y="2198"/>
              <a:ext cx="2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>
                  <a:solidFill>
                    <a:srgbClr val="FF0000"/>
                  </a:solidFill>
                </a:rPr>
                <a:t>×</a:t>
              </a:r>
            </a:p>
          </p:txBody>
        </p:sp>
      </p:grpSp>
      <p:sp>
        <p:nvSpPr>
          <p:cNvPr id="126" name="Line 78">
            <a:extLst>
              <a:ext uri="{FF2B5EF4-FFF2-40B4-BE49-F238E27FC236}">
                <a16:creationId xmlns:a16="http://schemas.microsoft.com/office/drawing/2014/main" id="{916FEB7D-1DB7-D14B-A7A0-456D9D301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4921" y="4592795"/>
            <a:ext cx="193675" cy="21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Line 78">
            <a:extLst>
              <a:ext uri="{FF2B5EF4-FFF2-40B4-BE49-F238E27FC236}">
                <a16:creationId xmlns:a16="http://schemas.microsoft.com/office/drawing/2014/main" id="{5D65F11B-DC3C-8B43-BF5F-46F9C5030C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0571" y="4924582"/>
            <a:ext cx="193675" cy="185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8" name="Line 78">
            <a:extLst>
              <a:ext uri="{FF2B5EF4-FFF2-40B4-BE49-F238E27FC236}">
                <a16:creationId xmlns:a16="http://schemas.microsoft.com/office/drawing/2014/main" id="{9A75FD01-5A2A-A640-8236-5F32144310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0634" y="4949982"/>
            <a:ext cx="144462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9" name="Line 78">
            <a:extLst>
              <a:ext uri="{FF2B5EF4-FFF2-40B4-BE49-F238E27FC236}">
                <a16:creationId xmlns:a16="http://schemas.microsoft.com/office/drawing/2014/main" id="{0E9B9AF5-C64E-314F-9452-1896F57532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0409" y="4600732"/>
            <a:ext cx="193675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78">
            <a:extLst>
              <a:ext uri="{FF2B5EF4-FFF2-40B4-BE49-F238E27FC236}">
                <a16:creationId xmlns:a16="http://schemas.microsoft.com/office/drawing/2014/main" id="{D7EEB456-8411-3944-A621-C5D39A634D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5046" y="4788057"/>
            <a:ext cx="193675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78">
            <a:extLst>
              <a:ext uri="{FF2B5EF4-FFF2-40B4-BE49-F238E27FC236}">
                <a16:creationId xmlns:a16="http://schemas.microsoft.com/office/drawing/2014/main" id="{6966CA93-78DA-DA46-ABA6-82EAB09F2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759" y="4986495"/>
            <a:ext cx="193675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Text Box 45">
            <a:extLst>
              <a:ext uri="{FF2B5EF4-FFF2-40B4-BE49-F238E27FC236}">
                <a16:creationId xmlns:a16="http://schemas.microsoft.com/office/drawing/2014/main" id="{17C49297-41FF-9842-AE8B-844D12B57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159" y="4373720"/>
            <a:ext cx="90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١٧</a:t>
            </a:r>
          </a:p>
        </p:txBody>
      </p:sp>
      <p:pic>
        <p:nvPicPr>
          <p:cNvPr id="133" name="صورة 13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8CB9395-10F8-4348-B45A-17A24F34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902" r="32892" b="1585"/>
          <a:stretch>
            <a:fillRect/>
          </a:stretch>
        </p:blipFill>
        <p:spPr bwMode="auto">
          <a:xfrm>
            <a:off x="7292784" y="5340507"/>
            <a:ext cx="13874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Text Box 85">
            <a:extLst>
              <a:ext uri="{FF2B5EF4-FFF2-40B4-BE49-F238E27FC236}">
                <a16:creationId xmlns:a16="http://schemas.microsoft.com/office/drawing/2014/main" id="{02E4C283-C3A0-414E-B7BB-02EA3AE3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450" y="5730319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ن │ ن  ≥  </a:t>
            </a:r>
            <a:r>
              <a:rPr lang="ar-SA" altLang="ar-SA" sz="2400" b="1" dirty="0">
                <a:solidFill>
                  <a:schemeClr val="accent2"/>
                </a:solidFill>
              </a:rPr>
              <a:t>٦٨</a:t>
            </a:r>
            <a:r>
              <a:rPr lang="ar-SA" altLang="ar-SA" sz="2400" b="1" dirty="0"/>
              <a:t> 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AC915EA-5999-F342-B9A8-CA7ADB3E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250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32" grpId="0"/>
      <p:bldP spid="1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109" name="صورة 2">
            <a:extLst>
              <a:ext uri="{FF2B5EF4-FFF2-40B4-BE49-F238E27FC236}">
                <a16:creationId xmlns:a16="http://schemas.microsoft.com/office/drawing/2014/main" id="{959B4041-29A0-FB43-A37D-E16550FC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74"/>
          <a:stretch>
            <a:fillRect/>
          </a:stretch>
        </p:blipFill>
        <p:spPr bwMode="auto">
          <a:xfrm>
            <a:off x="2201925" y="1328145"/>
            <a:ext cx="8001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080A2AD9-478A-7D40-B7B9-0343D9CF7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0" t="29457" r="20750" b="59587"/>
          <a:stretch>
            <a:fillRect/>
          </a:stretch>
        </p:blipFill>
        <p:spPr bwMode="auto">
          <a:xfrm>
            <a:off x="4762563" y="3088683"/>
            <a:ext cx="3887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شكل بيضاوي 110">
            <a:extLst>
              <a:ext uri="{FF2B5EF4-FFF2-40B4-BE49-F238E27FC236}">
                <a16:creationId xmlns:a16="http://schemas.microsoft.com/office/drawing/2014/main" id="{86BE945A-F246-FB42-9E6D-AE0F272A088F}"/>
              </a:ext>
            </a:extLst>
          </p:cNvPr>
          <p:cNvSpPr/>
          <p:nvPr/>
        </p:nvSpPr>
        <p:spPr>
          <a:xfrm>
            <a:off x="6450075" y="3199808"/>
            <a:ext cx="400050" cy="4651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112" name="شكل بيضاوي 111">
            <a:extLst>
              <a:ext uri="{FF2B5EF4-FFF2-40B4-BE49-F238E27FC236}">
                <a16:creationId xmlns:a16="http://schemas.microsoft.com/office/drawing/2014/main" id="{22AB17BE-D32E-E144-84F8-531D6A792633}"/>
              </a:ext>
            </a:extLst>
          </p:cNvPr>
          <p:cNvSpPr/>
          <p:nvPr/>
        </p:nvSpPr>
        <p:spPr>
          <a:xfrm>
            <a:off x="5005450" y="3217270"/>
            <a:ext cx="400050" cy="465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113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CD8448C-1F68-4D4E-97E2-6AF94766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42456" r="24352" b="49998"/>
          <a:stretch>
            <a:fillRect/>
          </a:stretch>
        </p:blipFill>
        <p:spPr bwMode="auto">
          <a:xfrm>
            <a:off x="5005450" y="4023720"/>
            <a:ext cx="324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 Box 36">
            <a:extLst>
              <a:ext uri="{FF2B5EF4-FFF2-40B4-BE49-F238E27FC236}">
                <a16:creationId xmlns:a16="http://schemas.microsoft.com/office/drawing/2014/main" id="{2058D845-846D-6143-B219-BEC0148A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488" y="5860458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grpSp>
        <p:nvGrpSpPr>
          <p:cNvPr id="115" name="Group 22">
            <a:extLst>
              <a:ext uri="{FF2B5EF4-FFF2-40B4-BE49-F238E27FC236}">
                <a16:creationId xmlns:a16="http://schemas.microsoft.com/office/drawing/2014/main" id="{DFD03BFF-CFE8-AA4A-97D1-CA93EF742809}"/>
              </a:ext>
            </a:extLst>
          </p:cNvPr>
          <p:cNvGrpSpPr>
            <a:grpSpLocks/>
          </p:cNvGrpSpPr>
          <p:nvPr/>
        </p:nvGrpSpPr>
        <p:grpSpPr bwMode="auto">
          <a:xfrm>
            <a:off x="5675375" y="4450758"/>
            <a:ext cx="1549400" cy="360362"/>
            <a:chOff x="2971" y="2659"/>
            <a:chExt cx="1429" cy="159"/>
          </a:xfrm>
        </p:grpSpPr>
        <p:sp>
          <p:nvSpPr>
            <p:cNvPr id="116" name="Line 23">
              <a:extLst>
                <a:ext uri="{FF2B5EF4-FFF2-40B4-BE49-F238E27FC236}">
                  <a16:creationId xmlns:a16="http://schemas.microsoft.com/office/drawing/2014/main" id="{B3185B03-D329-C240-8D94-06535AA8B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Line 24">
              <a:extLst>
                <a:ext uri="{FF2B5EF4-FFF2-40B4-BE49-F238E27FC236}">
                  <a16:creationId xmlns:a16="http://schemas.microsoft.com/office/drawing/2014/main" id="{2ADAB653-64DD-7044-8734-1983AA193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Line 25">
              <a:extLst>
                <a:ext uri="{FF2B5EF4-FFF2-40B4-BE49-F238E27FC236}">
                  <a16:creationId xmlns:a16="http://schemas.microsoft.com/office/drawing/2014/main" id="{53736E66-40BB-1A41-8F11-A58D92C23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9" name="Group 26">
            <a:extLst>
              <a:ext uri="{FF2B5EF4-FFF2-40B4-BE49-F238E27FC236}">
                <a16:creationId xmlns:a16="http://schemas.microsoft.com/office/drawing/2014/main" id="{A0EA3585-E9D8-604C-B836-CA744B59A111}"/>
              </a:ext>
            </a:extLst>
          </p:cNvPr>
          <p:cNvGrpSpPr>
            <a:grpSpLocks/>
          </p:cNvGrpSpPr>
          <p:nvPr/>
        </p:nvGrpSpPr>
        <p:grpSpPr bwMode="auto">
          <a:xfrm>
            <a:off x="6548500" y="4380908"/>
            <a:ext cx="1441450" cy="468312"/>
            <a:chOff x="2971" y="2659"/>
            <a:chExt cx="1429" cy="159"/>
          </a:xfrm>
        </p:grpSpPr>
        <p:sp>
          <p:nvSpPr>
            <p:cNvPr id="120" name="Line 27">
              <a:extLst>
                <a:ext uri="{FF2B5EF4-FFF2-40B4-BE49-F238E27FC236}">
                  <a16:creationId xmlns:a16="http://schemas.microsoft.com/office/drawing/2014/main" id="{799AC6C6-CB07-5D43-B2F8-04923B987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818"/>
              <a:ext cx="142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1" name="Line 28">
              <a:extLst>
                <a:ext uri="{FF2B5EF4-FFF2-40B4-BE49-F238E27FC236}">
                  <a16:creationId xmlns:a16="http://schemas.microsoft.com/office/drawing/2014/main" id="{84896527-6B81-404B-80B0-FCE5F6D99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1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Line 29">
              <a:extLst>
                <a:ext uri="{FF2B5EF4-FFF2-40B4-BE49-F238E27FC236}">
                  <a16:creationId xmlns:a16="http://schemas.microsoft.com/office/drawing/2014/main" id="{BEBD4ABB-F41D-6E4E-B229-7E0338E21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659"/>
              <a:ext cx="0" cy="1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23" name="Text Box 61">
            <a:extLst>
              <a:ext uri="{FF2B5EF4-FFF2-40B4-BE49-F238E27FC236}">
                <a16:creationId xmlns:a16="http://schemas.microsoft.com/office/drawing/2014/main" id="{30B1025A-7297-584A-8BE8-AB560E6C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75" y="5860458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ب │ ب عدد حقيقي  }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2B1CB61-FBFD-824A-B68F-ED98B1A9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75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4" grpId="0"/>
      <p:bldP spid="1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231505" y="0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E6EA1072-E974-5345-B62D-18255098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FCD36C8-3DA9-124E-BC91-613D0CF4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88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عنوان 1">
            <a:extLst>
              <a:ext uri="{FF2B5EF4-FFF2-40B4-BE49-F238E27FC236}">
                <a16:creationId xmlns:a16="http://schemas.microsoft.com/office/drawing/2014/main" id="{D0FC47AA-AB9C-3C47-AEBD-34471B8FA0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36628" y="2319761"/>
            <a:ext cx="7772400" cy="1470025"/>
          </a:xfrm>
        </p:spPr>
        <p:txBody>
          <a:bodyPr/>
          <a:lstStyle/>
          <a:p>
            <a:endParaRPr lang="ar-SA" altLang="ar-SA"/>
          </a:p>
        </p:txBody>
      </p:sp>
      <p:sp>
        <p:nvSpPr>
          <p:cNvPr id="110" name="عنوان فرعي 2">
            <a:extLst>
              <a:ext uri="{FF2B5EF4-FFF2-40B4-BE49-F238E27FC236}">
                <a16:creationId xmlns:a16="http://schemas.microsoft.com/office/drawing/2014/main" id="{DE4D275C-0F63-744D-ADAD-F4E71D40A8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22428" y="4075536"/>
            <a:ext cx="6400800" cy="1752600"/>
          </a:xfrm>
        </p:spPr>
        <p:txBody>
          <a:bodyPr/>
          <a:lstStyle/>
          <a:p>
            <a:endParaRPr lang="ar-SA" altLang="ar-SA"/>
          </a:p>
        </p:txBody>
      </p:sp>
      <p:pic>
        <p:nvPicPr>
          <p:cNvPr id="111" name="صورة 4">
            <a:extLst>
              <a:ext uri="{FF2B5EF4-FFF2-40B4-BE49-F238E27FC236}">
                <a16:creationId xmlns:a16="http://schemas.microsoft.com/office/drawing/2014/main" id="{3ADF9BDC-8F35-9A48-8F10-8D9F5E9E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28" y="1048174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580AD64-672F-9E44-96ED-E3B373D6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4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عنوان 1">
            <a:extLst>
              <a:ext uri="{FF2B5EF4-FFF2-40B4-BE49-F238E27FC236}">
                <a16:creationId xmlns:a16="http://schemas.microsoft.com/office/drawing/2014/main" id="{8199B311-44B8-3643-8FDA-0DEA5BAD86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64885" y="2384016"/>
            <a:ext cx="7772400" cy="1470025"/>
          </a:xfrm>
        </p:spPr>
        <p:txBody>
          <a:bodyPr/>
          <a:lstStyle/>
          <a:p>
            <a:endParaRPr lang="ar-SA" altLang="ar-SA"/>
          </a:p>
        </p:txBody>
      </p:sp>
      <p:sp>
        <p:nvSpPr>
          <p:cNvPr id="110" name="عنوان فرعي 2">
            <a:extLst>
              <a:ext uri="{FF2B5EF4-FFF2-40B4-BE49-F238E27FC236}">
                <a16:creationId xmlns:a16="http://schemas.microsoft.com/office/drawing/2014/main" id="{9D347EA1-2EEB-5747-9344-3415201450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50685" y="4139791"/>
            <a:ext cx="6400800" cy="1752600"/>
          </a:xfrm>
        </p:spPr>
        <p:txBody>
          <a:bodyPr/>
          <a:lstStyle/>
          <a:p>
            <a:endParaRPr lang="ar-SA" altLang="ar-SA"/>
          </a:p>
        </p:txBody>
      </p:sp>
      <p:pic>
        <p:nvPicPr>
          <p:cNvPr id="111" name="صورة 4">
            <a:extLst>
              <a:ext uri="{FF2B5EF4-FFF2-40B4-BE49-F238E27FC236}">
                <a16:creationId xmlns:a16="http://schemas.microsoft.com/office/drawing/2014/main" id="{A5277268-26DC-F54C-A46B-9DFF028D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85" y="1112429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ED02EAC-97FC-9C49-BB70-44B1E01D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58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10" name="عنوان فرعي 2">
            <a:extLst>
              <a:ext uri="{FF2B5EF4-FFF2-40B4-BE49-F238E27FC236}">
                <a16:creationId xmlns:a16="http://schemas.microsoft.com/office/drawing/2014/main" id="{9F8BCBB8-02BF-4347-8653-747A5733C9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00954" y="4035875"/>
            <a:ext cx="6400800" cy="1752600"/>
          </a:xfrm>
        </p:spPr>
        <p:txBody>
          <a:bodyPr/>
          <a:lstStyle/>
          <a:p>
            <a:endParaRPr lang="ar-SA" altLang="ar-SA"/>
          </a:p>
        </p:txBody>
      </p:sp>
      <p:pic>
        <p:nvPicPr>
          <p:cNvPr id="112" name="صورة 5">
            <a:extLst>
              <a:ext uri="{FF2B5EF4-FFF2-40B4-BE49-F238E27FC236}">
                <a16:creationId xmlns:a16="http://schemas.microsoft.com/office/drawing/2014/main" id="{43A0C8B9-FE6E-3641-9534-26367F257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2109" r="21776" b="3005"/>
          <a:stretch/>
        </p:blipFill>
        <p:spPr bwMode="auto">
          <a:xfrm>
            <a:off x="1129948" y="940681"/>
            <a:ext cx="9841965" cy="538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F543602-3C81-0A40-8FFA-04C311DF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756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Text Box 42">
            <a:extLst>
              <a:ext uri="{FF2B5EF4-FFF2-40B4-BE49-F238E27FC236}">
                <a16:creationId xmlns:a16="http://schemas.microsoft.com/office/drawing/2014/main" id="{DF380AE4-E8E6-DE44-BEB1-1FC3EA468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213" y="3481843"/>
            <a:ext cx="3313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/>
              <a:t>ما المعلومات التي </a:t>
            </a:r>
            <a:r>
              <a:rPr lang="ar-SA" altLang="ar-SA" sz="2000" b="1" dirty="0" err="1"/>
              <a:t>يتطلبها</a:t>
            </a:r>
            <a:r>
              <a:rPr lang="ar-SA" altLang="ar-SA" sz="2000" b="1" dirty="0"/>
              <a:t> تكوين المتباينة لإيجاد قيمة المبيعات ؟</a:t>
            </a:r>
          </a:p>
        </p:txBody>
      </p:sp>
      <p:sp>
        <p:nvSpPr>
          <p:cNvPr id="110" name="Text Box 43">
            <a:extLst>
              <a:ext uri="{FF2B5EF4-FFF2-40B4-BE49-F238E27FC236}">
                <a16:creationId xmlns:a16="http://schemas.microsoft.com/office/drawing/2014/main" id="{119BC319-A2AD-FF49-AD70-9156F81F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091" y="5182601"/>
            <a:ext cx="3671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/>
              <a:t>لماذا تستعمل إشارة المتباينة ( ≥ ) لتمثيل الموقف ؟</a:t>
            </a:r>
          </a:p>
        </p:txBody>
      </p:sp>
      <p:sp>
        <p:nvSpPr>
          <p:cNvPr id="111" name="Text Box 45">
            <a:extLst>
              <a:ext uri="{FF2B5EF4-FFF2-40B4-BE49-F238E27FC236}">
                <a16:creationId xmlns:a16="http://schemas.microsoft.com/office/drawing/2014/main" id="{47E3011D-09F3-E741-8FD2-0C02917D3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29" y="3699051"/>
            <a:ext cx="590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الراتب الشهري + نسبة العمولة + الدخل الشهري الذي يلي طموحه</a:t>
            </a:r>
          </a:p>
        </p:txBody>
      </p:sp>
      <p:sp>
        <p:nvSpPr>
          <p:cNvPr id="112" name="Text Box 46">
            <a:extLst>
              <a:ext uri="{FF2B5EF4-FFF2-40B4-BE49-F238E27FC236}">
                <a16:creationId xmlns:a16="http://schemas.microsoft.com/office/drawing/2014/main" id="{4A6276C3-D55E-0148-998A-2073BCE0B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084" y="5209486"/>
            <a:ext cx="59039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99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لأن الدخل الذي يحصل عليه المندوب يجب أن يساوي على الأقل الدخل الشهري الذي يلي طموحه .</a:t>
            </a:r>
          </a:p>
        </p:txBody>
      </p:sp>
      <p:pic>
        <p:nvPicPr>
          <p:cNvPr id="113" name="Picture 50">
            <a:extLst>
              <a:ext uri="{FF2B5EF4-FFF2-40B4-BE49-F238E27FC236}">
                <a16:creationId xmlns:a16="http://schemas.microsoft.com/office/drawing/2014/main" id="{7A00BA92-5E2B-2B4F-9760-D66CEE26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33" y="534442"/>
            <a:ext cx="412908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51">
            <a:extLst>
              <a:ext uri="{FF2B5EF4-FFF2-40B4-BE49-F238E27FC236}">
                <a16:creationId xmlns:a16="http://schemas.microsoft.com/office/drawing/2014/main" id="{C34F396D-19C6-7040-9A83-F019B942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70" y="1255167"/>
            <a:ext cx="454183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52">
            <a:extLst>
              <a:ext uri="{FF2B5EF4-FFF2-40B4-BE49-F238E27FC236}">
                <a16:creationId xmlns:a16="http://schemas.microsoft.com/office/drawing/2014/main" id="{E88E3DCD-8347-264A-9AE6-A299BEB6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08" y="931317"/>
            <a:ext cx="3408362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8B847BE-EC4B-D745-A815-C49DEC61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219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40">
            <a:extLst>
              <a:ext uri="{FF2B5EF4-FFF2-40B4-BE49-F238E27FC236}">
                <a16:creationId xmlns:a16="http://schemas.microsoft.com/office/drawing/2014/main" id="{1DC7B972-0097-6C49-8206-38EAF0FA1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319" y="1976648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 dirty="0"/>
          </a:p>
        </p:txBody>
      </p:sp>
      <p:sp>
        <p:nvSpPr>
          <p:cNvPr id="110" name="Text Box 41">
            <a:extLst>
              <a:ext uri="{FF2B5EF4-FFF2-40B4-BE49-F238E27FC236}">
                <a16:creationId xmlns:a16="http://schemas.microsoft.com/office/drawing/2014/main" id="{4CB04FAA-0722-4E4B-B527-EC5C6C63E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919" y="548026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1" name="Text Box 42">
            <a:extLst>
              <a:ext uri="{FF2B5EF4-FFF2-40B4-BE49-F238E27FC236}">
                <a16:creationId xmlns:a16="http://schemas.microsoft.com/office/drawing/2014/main" id="{E6E5F849-E8CF-354F-977F-35DE3F933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069" y="548026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ك │ ك  ≥  ــ ٦،٥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3D1F928A-A10A-F44F-AE76-AA3BB556E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69" y="1200271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  ٢٣ ≥ ١٠ ــ٢ك</a:t>
            </a:r>
          </a:p>
        </p:txBody>
      </p:sp>
      <p:sp>
        <p:nvSpPr>
          <p:cNvPr id="113" name="Text Box 44">
            <a:extLst>
              <a:ext uri="{FF2B5EF4-FFF2-40B4-BE49-F238E27FC236}">
                <a16:creationId xmlns:a16="http://schemas.microsoft.com/office/drawing/2014/main" id="{BB905DE5-953C-4E4F-9328-69CB03AC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107" y="2229060"/>
            <a:ext cx="2554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٢٣</a:t>
            </a:r>
            <a:r>
              <a:rPr lang="ar-SA" altLang="ar-SA" sz="2400" b="1"/>
              <a:t> ≥  </a:t>
            </a:r>
            <a:r>
              <a:rPr lang="ar-SA" altLang="ar-SA" sz="2400" b="1">
                <a:solidFill>
                  <a:schemeClr val="accent2"/>
                </a:solidFill>
              </a:rPr>
              <a:t>١٠</a:t>
            </a:r>
            <a:r>
              <a:rPr lang="ar-SA" altLang="ar-SA" sz="2400" b="1"/>
              <a:t> ــ ٢ ك</a:t>
            </a:r>
          </a:p>
        </p:txBody>
      </p:sp>
      <p:sp>
        <p:nvSpPr>
          <p:cNvPr id="114" name="Text Box 45">
            <a:extLst>
              <a:ext uri="{FF2B5EF4-FFF2-40B4-BE49-F238E27FC236}">
                <a16:creationId xmlns:a16="http://schemas.microsoft.com/office/drawing/2014/main" id="{F01F97B3-C953-4648-810E-706C75ED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769" y="2671973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١٠</a:t>
            </a:r>
          </a:p>
        </p:txBody>
      </p:sp>
      <p:sp>
        <p:nvSpPr>
          <p:cNvPr id="115" name="Text Box 46">
            <a:extLst>
              <a:ext uri="{FF2B5EF4-FFF2-40B4-BE49-F238E27FC236}">
                <a16:creationId xmlns:a16="http://schemas.microsoft.com/office/drawing/2014/main" id="{B3B77766-08AE-754E-8795-35145851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094" y="2671973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١٠</a:t>
            </a:r>
          </a:p>
        </p:txBody>
      </p:sp>
      <p:sp>
        <p:nvSpPr>
          <p:cNvPr id="116" name="Line 47">
            <a:extLst>
              <a:ext uri="{FF2B5EF4-FFF2-40B4-BE49-F238E27FC236}">
                <a16:creationId xmlns:a16="http://schemas.microsoft.com/office/drawing/2014/main" id="{AF33D968-DDBB-BC44-AE79-D2764B674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2469" y="3164098"/>
            <a:ext cx="2519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48">
            <a:extLst>
              <a:ext uri="{FF2B5EF4-FFF2-40B4-BE49-F238E27FC236}">
                <a16:creationId xmlns:a16="http://schemas.microsoft.com/office/drawing/2014/main" id="{01C6FAE9-EDA3-1E46-8CA7-FB195D9B96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0382" y="2300498"/>
            <a:ext cx="17780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49">
            <a:extLst>
              <a:ext uri="{FF2B5EF4-FFF2-40B4-BE49-F238E27FC236}">
                <a16:creationId xmlns:a16="http://schemas.microsoft.com/office/drawing/2014/main" id="{D40E800A-0CC3-584A-AF50-BBBDA005A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669" y="3237123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١٣</a:t>
            </a:r>
          </a:p>
        </p:txBody>
      </p:sp>
      <p:sp>
        <p:nvSpPr>
          <p:cNvPr id="119" name="Text Box 50">
            <a:extLst>
              <a:ext uri="{FF2B5EF4-FFF2-40B4-BE49-F238E27FC236}">
                <a16:creationId xmlns:a16="http://schemas.microsoft.com/office/drawing/2014/main" id="{808F6DDA-2F35-C044-8D43-C7465FCE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357" y="364669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</a:t>
            </a:r>
          </a:p>
        </p:txBody>
      </p:sp>
      <p:sp>
        <p:nvSpPr>
          <p:cNvPr id="120" name="Text Box 51">
            <a:extLst>
              <a:ext uri="{FF2B5EF4-FFF2-40B4-BE49-F238E27FC236}">
                <a16:creationId xmlns:a16="http://schemas.microsoft.com/office/drawing/2014/main" id="{20E94D8B-5860-2B43-9447-EF850F193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307" y="327204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≥</a:t>
            </a:r>
          </a:p>
        </p:txBody>
      </p:sp>
      <p:sp>
        <p:nvSpPr>
          <p:cNvPr id="121" name="Text Box 52">
            <a:extLst>
              <a:ext uri="{FF2B5EF4-FFF2-40B4-BE49-F238E27FC236}">
                <a16:creationId xmlns:a16="http://schemas.microsoft.com/office/drawing/2014/main" id="{0B8240B3-9D96-8D41-B635-9711107F6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682" y="3268873"/>
            <a:ext cx="104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 ك</a:t>
            </a:r>
          </a:p>
        </p:txBody>
      </p:sp>
      <p:sp>
        <p:nvSpPr>
          <p:cNvPr id="122" name="Text Box 53">
            <a:extLst>
              <a:ext uri="{FF2B5EF4-FFF2-40B4-BE49-F238E27FC236}">
                <a16:creationId xmlns:a16="http://schemas.microsoft.com/office/drawing/2014/main" id="{F0392FCC-E799-6243-B284-89DEBCDB3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594" y="364669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٢</a:t>
            </a:r>
          </a:p>
        </p:txBody>
      </p:sp>
      <p:sp>
        <p:nvSpPr>
          <p:cNvPr id="123" name="Line 54">
            <a:extLst>
              <a:ext uri="{FF2B5EF4-FFF2-40B4-BE49-F238E27FC236}">
                <a16:creationId xmlns:a16="http://schemas.microsoft.com/office/drawing/2014/main" id="{5C525BA9-D78E-AC4A-9BB3-3FD0E70D60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4332" y="3345073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E8D8182D-80F5-A144-9BA2-E3DBA2AEB3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4482" y="3740360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56">
            <a:extLst>
              <a:ext uri="{FF2B5EF4-FFF2-40B4-BE49-F238E27FC236}">
                <a16:creationId xmlns:a16="http://schemas.microsoft.com/office/drawing/2014/main" id="{8411EC9E-6A19-FB45-B1C5-A3A8F56FE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3344" y="366892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57">
            <a:extLst>
              <a:ext uri="{FF2B5EF4-FFF2-40B4-BE49-F238E27FC236}">
                <a16:creationId xmlns:a16="http://schemas.microsoft.com/office/drawing/2014/main" id="{6F036A73-34F6-0E41-AD92-7F244B9194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8582" y="368321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Text Box 58">
            <a:extLst>
              <a:ext uri="{FF2B5EF4-FFF2-40B4-BE49-F238E27FC236}">
                <a16:creationId xmlns:a16="http://schemas.microsoft.com/office/drawing/2014/main" id="{01EF58B9-B130-CE4B-94F4-B1B2C2FB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407" y="327204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≤</a:t>
            </a:r>
          </a:p>
        </p:txBody>
      </p:sp>
      <p:sp>
        <p:nvSpPr>
          <p:cNvPr id="128" name="Text Box 59">
            <a:extLst>
              <a:ext uri="{FF2B5EF4-FFF2-40B4-BE49-F238E27FC236}">
                <a16:creationId xmlns:a16="http://schemas.microsoft.com/office/drawing/2014/main" id="{0F51DE1D-512C-DD4F-A46D-6CF55227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144" y="4353135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٦،٥ ≤        ك</a:t>
            </a:r>
          </a:p>
        </p:txBody>
      </p:sp>
      <p:sp>
        <p:nvSpPr>
          <p:cNvPr id="130" name="Text Box 58">
            <a:extLst>
              <a:ext uri="{FF2B5EF4-FFF2-40B4-BE49-F238E27FC236}">
                <a16:creationId xmlns:a16="http://schemas.microsoft.com/office/drawing/2014/main" id="{4F9B7E70-9EC4-D44B-94E9-A7620BF94C36}"/>
              </a:ext>
            </a:extLst>
          </p:cNvPr>
          <p:cNvSpPr txBox="1">
            <a:spLocks noChangeArrowheads="1"/>
          </p:cNvSpPr>
          <p:nvPr/>
        </p:nvSpPr>
        <p:spPr bwMode="auto">
          <a:xfrm rot="743688">
            <a:off x="9210221" y="1619851"/>
            <a:ext cx="3012920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متباينة تتضمن معاملا سالبا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1" name="مربع نص 1">
            <a:extLst>
              <a:ext uri="{FF2B5EF4-FFF2-40B4-BE49-F238E27FC236}">
                <a16:creationId xmlns:a16="http://schemas.microsoft.com/office/drawing/2014/main" id="{B2EFBF06-4B46-3346-B3E5-DA62F591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63" y="1507280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٢أ/صـ ١٣٥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B29EBB0-821C-9B48-A465-568660F8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3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/>
      <p:bldP spid="120" grpId="0"/>
      <p:bldP spid="120" grpId="1"/>
      <p:bldP spid="121" grpId="0"/>
      <p:bldP spid="122" grpId="0"/>
      <p:bldP spid="127" grpId="0"/>
      <p:bldP spid="1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40">
            <a:extLst>
              <a:ext uri="{FF2B5EF4-FFF2-40B4-BE49-F238E27FC236}">
                <a16:creationId xmlns:a16="http://schemas.microsoft.com/office/drawing/2014/main" id="{C7F61824-9CCE-CE49-AAF9-7F6EC7F76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114" y="1838428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0" name="Text Box 41">
            <a:extLst>
              <a:ext uri="{FF2B5EF4-FFF2-40B4-BE49-F238E27FC236}">
                <a16:creationId xmlns:a16="http://schemas.microsoft.com/office/drawing/2014/main" id="{15C9B1C1-33A7-D54B-883E-BBBF2AAC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714" y="534204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1" name="Text Box 42">
            <a:extLst>
              <a:ext uri="{FF2B5EF4-FFF2-40B4-BE49-F238E27FC236}">
                <a16:creationId xmlns:a16="http://schemas.microsoft.com/office/drawing/2014/main" id="{B42B6445-F4C4-2A43-AAF3-BDB20688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864" y="534204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ص │ ص  &gt;  ــ ٨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7B552715-6877-5F40-86F9-D5F5CE13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64" y="1118224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  ٤٣ &gt;  ــ ٤ ص + ١١</a:t>
            </a:r>
          </a:p>
        </p:txBody>
      </p:sp>
      <p:sp>
        <p:nvSpPr>
          <p:cNvPr id="113" name="Text Box 44">
            <a:extLst>
              <a:ext uri="{FF2B5EF4-FFF2-40B4-BE49-F238E27FC236}">
                <a16:creationId xmlns:a16="http://schemas.microsoft.com/office/drawing/2014/main" id="{CADC0600-CF70-2D45-A40D-BA113837F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902" y="2090840"/>
            <a:ext cx="2554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٤٣</a:t>
            </a:r>
            <a:r>
              <a:rPr lang="ar-SA" altLang="ar-SA" sz="2400" b="1"/>
              <a:t> &gt; ــ ٤ ص + </a:t>
            </a:r>
            <a:r>
              <a:rPr lang="ar-SA" altLang="ar-SA" sz="2400" b="1">
                <a:solidFill>
                  <a:schemeClr val="accent2"/>
                </a:solidFill>
              </a:rPr>
              <a:t>١١</a:t>
            </a:r>
          </a:p>
        </p:txBody>
      </p:sp>
      <p:sp>
        <p:nvSpPr>
          <p:cNvPr id="114" name="Text Box 45">
            <a:extLst>
              <a:ext uri="{FF2B5EF4-FFF2-40B4-BE49-F238E27FC236}">
                <a16:creationId xmlns:a16="http://schemas.microsoft.com/office/drawing/2014/main" id="{A9B83E04-8999-AE42-AC7D-ACF213FE0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564" y="2533753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١١</a:t>
            </a:r>
          </a:p>
        </p:txBody>
      </p:sp>
      <p:sp>
        <p:nvSpPr>
          <p:cNvPr id="115" name="Text Box 46">
            <a:extLst>
              <a:ext uri="{FF2B5EF4-FFF2-40B4-BE49-F238E27FC236}">
                <a16:creationId xmlns:a16="http://schemas.microsoft.com/office/drawing/2014/main" id="{A9CF6871-997C-4344-8063-CB63059B9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802" y="2533753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١١</a:t>
            </a:r>
          </a:p>
        </p:txBody>
      </p:sp>
      <p:sp>
        <p:nvSpPr>
          <p:cNvPr id="116" name="Line 47">
            <a:extLst>
              <a:ext uri="{FF2B5EF4-FFF2-40B4-BE49-F238E27FC236}">
                <a16:creationId xmlns:a16="http://schemas.microsoft.com/office/drawing/2014/main" id="{D1B7C361-3B3C-8241-8652-29C1CA26D8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1264" y="3025878"/>
            <a:ext cx="2519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48">
            <a:extLst>
              <a:ext uri="{FF2B5EF4-FFF2-40B4-BE49-F238E27FC236}">
                <a16:creationId xmlns:a16="http://schemas.microsoft.com/office/drawing/2014/main" id="{5B311229-CECF-EA43-8E4C-BF6BC74E8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6189" y="2162278"/>
            <a:ext cx="17780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49">
            <a:extLst>
              <a:ext uri="{FF2B5EF4-FFF2-40B4-BE49-F238E27FC236}">
                <a16:creationId xmlns:a16="http://schemas.microsoft.com/office/drawing/2014/main" id="{F764DC17-B78F-2A43-8B7A-32F8C6D46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464" y="3098903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٣٢</a:t>
            </a:r>
          </a:p>
        </p:txBody>
      </p:sp>
      <p:sp>
        <p:nvSpPr>
          <p:cNvPr id="119" name="Text Box 50">
            <a:extLst>
              <a:ext uri="{FF2B5EF4-FFF2-40B4-BE49-F238E27FC236}">
                <a16:creationId xmlns:a16="http://schemas.microsoft.com/office/drawing/2014/main" id="{748ED962-4572-DC45-A21B-C957FE041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152" y="350847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</a:t>
            </a:r>
          </a:p>
        </p:txBody>
      </p:sp>
      <p:sp>
        <p:nvSpPr>
          <p:cNvPr id="120" name="Text Box 51">
            <a:extLst>
              <a:ext uri="{FF2B5EF4-FFF2-40B4-BE49-F238E27FC236}">
                <a16:creationId xmlns:a16="http://schemas.microsoft.com/office/drawing/2014/main" id="{A8AAC395-F630-7445-A386-5724678AD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102" y="313382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&gt;</a:t>
            </a:r>
          </a:p>
        </p:txBody>
      </p:sp>
      <p:sp>
        <p:nvSpPr>
          <p:cNvPr id="121" name="Text Box 52">
            <a:extLst>
              <a:ext uri="{FF2B5EF4-FFF2-40B4-BE49-F238E27FC236}">
                <a16:creationId xmlns:a16="http://schemas.microsoft.com/office/drawing/2014/main" id="{D4851729-5091-C24C-8206-690C4EBD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477" y="3130653"/>
            <a:ext cx="104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 ص</a:t>
            </a:r>
          </a:p>
        </p:txBody>
      </p:sp>
      <p:sp>
        <p:nvSpPr>
          <p:cNvPr id="122" name="Text Box 53">
            <a:extLst>
              <a:ext uri="{FF2B5EF4-FFF2-40B4-BE49-F238E27FC236}">
                <a16:creationId xmlns:a16="http://schemas.microsoft.com/office/drawing/2014/main" id="{BB6E4AE2-30F8-B744-A642-B293A027A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439" y="350847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٤</a:t>
            </a:r>
          </a:p>
        </p:txBody>
      </p:sp>
      <p:sp>
        <p:nvSpPr>
          <p:cNvPr id="123" name="Line 54">
            <a:extLst>
              <a:ext uri="{FF2B5EF4-FFF2-40B4-BE49-F238E27FC236}">
                <a16:creationId xmlns:a16="http://schemas.microsoft.com/office/drawing/2014/main" id="{ED7AF32F-B9F3-1A4C-B310-E09328564D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16152" y="3206853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25A678FB-3C84-6F49-917D-5F32EFA25A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3277" y="3602140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56">
            <a:extLst>
              <a:ext uri="{FF2B5EF4-FFF2-40B4-BE49-F238E27FC236}">
                <a16:creationId xmlns:a16="http://schemas.microsoft.com/office/drawing/2014/main" id="{39E9DFF1-EE7C-D04F-8EDF-80EA04C898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6414" y="353070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57">
            <a:extLst>
              <a:ext uri="{FF2B5EF4-FFF2-40B4-BE49-F238E27FC236}">
                <a16:creationId xmlns:a16="http://schemas.microsoft.com/office/drawing/2014/main" id="{B536DA99-6792-8A47-8483-2A6742192C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0227" y="3544990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Text Box 58">
            <a:extLst>
              <a:ext uri="{FF2B5EF4-FFF2-40B4-BE49-F238E27FC236}">
                <a16:creationId xmlns:a16="http://schemas.microsoft.com/office/drawing/2014/main" id="{3AF152E0-9197-454E-8A67-35999C44E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202" y="313382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&lt;</a:t>
            </a:r>
          </a:p>
        </p:txBody>
      </p:sp>
      <p:sp>
        <p:nvSpPr>
          <p:cNvPr id="128" name="Text Box 59">
            <a:extLst>
              <a:ext uri="{FF2B5EF4-FFF2-40B4-BE49-F238E27FC236}">
                <a16:creationId xmlns:a16="http://schemas.microsoft.com/office/drawing/2014/main" id="{1E4280C5-F8BD-7D42-988E-837DD91B1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039" y="4214915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٨ &lt;        ص</a:t>
            </a:r>
          </a:p>
        </p:txBody>
      </p:sp>
      <p:sp>
        <p:nvSpPr>
          <p:cNvPr id="130" name="مربع نص 22">
            <a:extLst>
              <a:ext uri="{FF2B5EF4-FFF2-40B4-BE49-F238E27FC236}">
                <a16:creationId xmlns:a16="http://schemas.microsoft.com/office/drawing/2014/main" id="{2563C62C-5A4F-2045-87CE-E36B44E31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090" y="1470529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٢ب/صـ ١٣٥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44663CF-EEBC-BE42-B749-B60198DC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767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/>
      <p:bldP spid="120" grpId="0"/>
      <p:bldP spid="120" grpId="1"/>
      <p:bldP spid="121" grpId="0"/>
      <p:bldP spid="122" grpId="0"/>
      <p:bldP spid="127" grpId="0"/>
      <p:bldP spid="1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Rectangle 74">
            <a:extLst>
              <a:ext uri="{FF2B5EF4-FFF2-40B4-BE49-F238E27FC236}">
                <a16:creationId xmlns:a16="http://schemas.microsoft.com/office/drawing/2014/main" id="{40EB4901-EA1E-F84A-BCB7-8D633066F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338" y="1941152"/>
            <a:ext cx="6229350" cy="431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endParaRPr lang="en-US" altLang="ar-SA" sz="2000" b="1"/>
          </a:p>
        </p:txBody>
      </p:sp>
      <p:sp>
        <p:nvSpPr>
          <p:cNvPr id="111" name="Text Box 75">
            <a:extLst>
              <a:ext uri="{FF2B5EF4-FFF2-40B4-BE49-F238E27FC236}">
                <a16:creationId xmlns:a16="http://schemas.microsoft.com/office/drawing/2014/main" id="{619D7CB9-54D3-984A-B020-983BACC0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938" y="5444764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</a:p>
        </p:txBody>
      </p:sp>
      <p:sp>
        <p:nvSpPr>
          <p:cNvPr id="112" name="Text Box 76">
            <a:extLst>
              <a:ext uri="{FF2B5EF4-FFF2-40B4-BE49-F238E27FC236}">
                <a16:creationId xmlns:a16="http://schemas.microsoft.com/office/drawing/2014/main" id="{0E0D1E23-5EBD-8A4B-936C-820BE4E59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88" y="5444764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{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│ </a:t>
            </a:r>
            <a:r>
              <a:rPr lang="ar-SA" altLang="ar-SA" sz="2400" b="1" dirty="0" err="1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 &lt;  ــ ١٢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B728B536-478A-2B45-9401-BECF2EBD2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57" y="1222375"/>
            <a:ext cx="5364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/>
              <a:t>حل المتباينة  ــ ٣ س + ٧  &gt;  ٤٣</a:t>
            </a:r>
            <a:endParaRPr lang="en-US" altLang="ar-SA" sz="2000" b="1"/>
          </a:p>
        </p:txBody>
      </p:sp>
      <p:sp>
        <p:nvSpPr>
          <p:cNvPr id="114" name="Text Box 78">
            <a:extLst>
              <a:ext uri="{FF2B5EF4-FFF2-40B4-BE49-F238E27FC236}">
                <a16:creationId xmlns:a16="http://schemas.microsoft.com/office/drawing/2014/main" id="{7E89D83D-12CE-9A43-8E4E-FE551654A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563" y="2193564"/>
            <a:ext cx="2554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 س + </a:t>
            </a:r>
            <a:r>
              <a:rPr lang="ar-SA" altLang="ar-SA" sz="2400" b="1">
                <a:solidFill>
                  <a:schemeClr val="accent2"/>
                </a:solidFill>
              </a:rPr>
              <a:t>٧</a:t>
            </a:r>
            <a:r>
              <a:rPr lang="ar-SA" altLang="ar-SA" sz="2400" b="1"/>
              <a:t>  &gt;  </a:t>
            </a:r>
            <a:r>
              <a:rPr lang="ar-SA" altLang="ar-SA" sz="2400" b="1">
                <a:solidFill>
                  <a:schemeClr val="accent2"/>
                </a:solidFill>
              </a:rPr>
              <a:t>٤٣</a:t>
            </a:r>
          </a:p>
        </p:txBody>
      </p:sp>
      <p:sp>
        <p:nvSpPr>
          <p:cNvPr id="115" name="Text Box 79">
            <a:extLst>
              <a:ext uri="{FF2B5EF4-FFF2-40B4-BE49-F238E27FC236}">
                <a16:creationId xmlns:a16="http://schemas.microsoft.com/office/drawing/2014/main" id="{9AF79F62-E084-0644-BFBD-62E80F55B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213" y="2636477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٧</a:t>
            </a:r>
          </a:p>
        </p:txBody>
      </p:sp>
      <p:sp>
        <p:nvSpPr>
          <p:cNvPr id="116" name="Text Box 80">
            <a:extLst>
              <a:ext uri="{FF2B5EF4-FFF2-40B4-BE49-F238E27FC236}">
                <a16:creationId xmlns:a16="http://schemas.microsoft.com/office/drawing/2014/main" id="{A6844E7A-888E-A94E-83DB-24DEDA0CD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126" y="2636477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٧</a:t>
            </a:r>
          </a:p>
        </p:txBody>
      </p:sp>
      <p:sp>
        <p:nvSpPr>
          <p:cNvPr id="117" name="Line 81">
            <a:extLst>
              <a:ext uri="{FF2B5EF4-FFF2-40B4-BE49-F238E27FC236}">
                <a16:creationId xmlns:a16="http://schemas.microsoft.com/office/drawing/2014/main" id="{243B5713-25CB-9942-895B-3FFC70624D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1001" y="3128602"/>
            <a:ext cx="2519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82">
            <a:extLst>
              <a:ext uri="{FF2B5EF4-FFF2-40B4-BE49-F238E27FC236}">
                <a16:creationId xmlns:a16="http://schemas.microsoft.com/office/drawing/2014/main" id="{7D82F71B-8968-4C40-805C-0268BBAAA2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68451" y="2265002"/>
            <a:ext cx="73025" cy="684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83">
            <a:extLst>
              <a:ext uri="{FF2B5EF4-FFF2-40B4-BE49-F238E27FC236}">
                <a16:creationId xmlns:a16="http://schemas.microsoft.com/office/drawing/2014/main" id="{F184FD12-84CD-9F47-A7CB-B17DC69DC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376" y="3201627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-٣ س</a:t>
            </a:r>
          </a:p>
        </p:txBody>
      </p:sp>
      <p:sp>
        <p:nvSpPr>
          <p:cNvPr id="120" name="Text Box 84">
            <a:extLst>
              <a:ext uri="{FF2B5EF4-FFF2-40B4-BE49-F238E27FC236}">
                <a16:creationId xmlns:a16="http://schemas.microsoft.com/office/drawing/2014/main" id="{56B32608-1877-AA40-8C61-803FFBDBE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901" y="3611202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٣</a:t>
            </a:r>
          </a:p>
        </p:txBody>
      </p:sp>
      <p:sp>
        <p:nvSpPr>
          <p:cNvPr id="121" name="Text Box 85">
            <a:extLst>
              <a:ext uri="{FF2B5EF4-FFF2-40B4-BE49-F238E27FC236}">
                <a16:creationId xmlns:a16="http://schemas.microsoft.com/office/drawing/2014/main" id="{19D4C907-BA49-014F-BF90-6B0570377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526" y="3236552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&gt;</a:t>
            </a:r>
          </a:p>
        </p:txBody>
      </p:sp>
      <p:sp>
        <p:nvSpPr>
          <p:cNvPr id="122" name="Text Box 86">
            <a:extLst>
              <a:ext uri="{FF2B5EF4-FFF2-40B4-BE49-F238E27FC236}">
                <a16:creationId xmlns:a16="http://schemas.microsoft.com/office/drawing/2014/main" id="{3159D91B-9186-2848-9361-394DA5A8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976" y="3233377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٣٦</a:t>
            </a:r>
          </a:p>
        </p:txBody>
      </p:sp>
      <p:sp>
        <p:nvSpPr>
          <p:cNvPr id="123" name="Text Box 87">
            <a:extLst>
              <a:ext uri="{FF2B5EF4-FFF2-40B4-BE49-F238E27FC236}">
                <a16:creationId xmlns:a16="http://schemas.microsoft.com/office/drawing/2014/main" id="{D3BF1059-962B-5C43-984A-073A5BEA0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538" y="3611202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ــ ٣</a:t>
            </a:r>
          </a:p>
        </p:txBody>
      </p:sp>
      <p:sp>
        <p:nvSpPr>
          <p:cNvPr id="124" name="Line 88">
            <a:extLst>
              <a:ext uri="{FF2B5EF4-FFF2-40B4-BE49-F238E27FC236}">
                <a16:creationId xmlns:a16="http://schemas.microsoft.com/office/drawing/2014/main" id="{4C817263-E418-464A-BC95-7B27D1B9D3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97076" y="3309577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89">
            <a:extLst>
              <a:ext uri="{FF2B5EF4-FFF2-40B4-BE49-F238E27FC236}">
                <a16:creationId xmlns:a16="http://schemas.microsoft.com/office/drawing/2014/main" id="{6A4B3C08-7E1D-4248-81F7-361009947F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63738" y="3704864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90">
            <a:extLst>
              <a:ext uri="{FF2B5EF4-FFF2-40B4-BE49-F238E27FC236}">
                <a16:creationId xmlns:a16="http://schemas.microsoft.com/office/drawing/2014/main" id="{1A13146D-CDC9-714D-B172-4097910F87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9888" y="3633427"/>
            <a:ext cx="827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Line 91">
            <a:extLst>
              <a:ext uri="{FF2B5EF4-FFF2-40B4-BE49-F238E27FC236}">
                <a16:creationId xmlns:a16="http://schemas.microsoft.com/office/drawing/2014/main" id="{062FA9CE-D397-DB4F-A10C-70A58C2ACB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15926" y="3647714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8" name="Text Box 92">
            <a:extLst>
              <a:ext uri="{FF2B5EF4-FFF2-40B4-BE49-F238E27FC236}">
                <a16:creationId xmlns:a16="http://schemas.microsoft.com/office/drawing/2014/main" id="{B42D388D-2326-034D-A07A-52E20779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626" y="3236552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&lt;</a:t>
            </a:r>
          </a:p>
        </p:txBody>
      </p:sp>
      <p:sp>
        <p:nvSpPr>
          <p:cNvPr id="129" name="Text Box 93">
            <a:extLst>
              <a:ext uri="{FF2B5EF4-FFF2-40B4-BE49-F238E27FC236}">
                <a16:creationId xmlns:a16="http://schemas.microsoft.com/office/drawing/2014/main" id="{0B163061-1153-354C-AF7A-DB54FBD9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613" y="4317639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س  &lt;  ــ </a:t>
            </a:r>
            <a:r>
              <a:rPr lang="ar-SA" altLang="ar-SA" sz="2400" b="1">
                <a:solidFill>
                  <a:schemeClr val="accent2"/>
                </a:solidFill>
              </a:rPr>
              <a:t>١٢</a:t>
            </a:r>
          </a:p>
        </p:txBody>
      </p:sp>
      <p:sp>
        <p:nvSpPr>
          <p:cNvPr id="130" name="مربع نص 22">
            <a:extLst>
              <a:ext uri="{FF2B5EF4-FFF2-40B4-BE49-F238E27FC236}">
                <a16:creationId xmlns:a16="http://schemas.microsoft.com/office/drawing/2014/main" id="{CBE80F70-0272-1D4E-BDCC-AC8ADB689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201" y="1459893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/>
              <a:t>٢/صـ ١٣٧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5CE6576-9DEC-A349-9697-7F41CE67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08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0" grpId="0"/>
      <p:bldP spid="121" grpId="0"/>
      <p:bldP spid="121" grpId="1"/>
      <p:bldP spid="122" grpId="0"/>
      <p:bldP spid="123" grpId="0"/>
      <p:bldP spid="128" grpId="0"/>
      <p:bldP spid="12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879</Words>
  <Application>Microsoft Macintosh PowerPoint</Application>
  <PresentationFormat>شاشة عريضة</PresentationFormat>
  <Paragraphs>225</Paragraphs>
  <Slides>22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Arial Unicode MS</vt:lpstr>
      <vt:lpstr>Aldhabi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بتول فاضل</cp:lastModifiedBy>
  <cp:revision>27</cp:revision>
  <dcterms:created xsi:type="dcterms:W3CDTF">2021-03-26T03:03:36Z</dcterms:created>
  <dcterms:modified xsi:type="dcterms:W3CDTF">2021-11-27T12:50:15Z</dcterms:modified>
</cp:coreProperties>
</file>