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</p:sldMasterIdLst>
  <p:notesMasterIdLst>
    <p:notesMasterId r:id="rId25"/>
  </p:notesMasterIdLst>
  <p:sldIdLst>
    <p:sldId id="347" r:id="rId4"/>
    <p:sldId id="263" r:id="rId5"/>
    <p:sldId id="348" r:id="rId6"/>
    <p:sldId id="365" r:id="rId7"/>
    <p:sldId id="355" r:id="rId8"/>
    <p:sldId id="350" r:id="rId9"/>
    <p:sldId id="356" r:id="rId10"/>
    <p:sldId id="357" r:id="rId11"/>
    <p:sldId id="352" r:id="rId12"/>
    <p:sldId id="358" r:id="rId13"/>
    <p:sldId id="359" r:id="rId14"/>
    <p:sldId id="360" r:id="rId15"/>
    <p:sldId id="286" r:id="rId16"/>
    <p:sldId id="351" r:id="rId17"/>
    <p:sldId id="353" r:id="rId18"/>
    <p:sldId id="354" r:id="rId19"/>
    <p:sldId id="349" r:id="rId20"/>
    <p:sldId id="362" r:id="rId21"/>
    <p:sldId id="364" r:id="rId22"/>
    <p:sldId id="361" r:id="rId23"/>
    <p:sldId id="36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293E4"/>
    <a:srgbClr val="282828"/>
    <a:srgbClr val="0091EA"/>
    <a:srgbClr val="028EDC"/>
    <a:srgbClr val="027BBE"/>
    <a:srgbClr val="00B0F0"/>
    <a:srgbClr val="FF000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3792" autoAdjust="0"/>
  </p:normalViewPr>
  <p:slideViewPr>
    <p:cSldViewPr>
      <p:cViewPr varScale="1">
        <p:scale>
          <a:sx n="59" d="100"/>
          <a:sy n="59" d="100"/>
        </p:scale>
        <p:origin x="13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9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3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0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685800" y="1371600"/>
            <a:ext cx="73152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206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TV Around the World</a:t>
            </a:r>
            <a:endParaRPr lang="ru-RU" sz="6000" b="1" dirty="0">
              <a:solidFill>
                <a:srgbClr val="00206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830495" y="6248400"/>
            <a:ext cx="4038600" cy="472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Done by: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Entisar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Al-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Obaidallah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FB2A1D-037F-498B-B916-6F546138A678}"/>
              </a:ext>
            </a:extLst>
          </p:cNvPr>
          <p:cNvSpPr txBox="1">
            <a:spLocks noChangeArrowheads="1"/>
          </p:cNvSpPr>
          <p:nvPr/>
        </p:nvSpPr>
        <p:spPr>
          <a:xfrm>
            <a:off x="-609600" y="5120718"/>
            <a:ext cx="6096000" cy="136394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4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&amp; Discuss</a:t>
            </a:r>
          </a:p>
          <a:p>
            <a:endParaRPr lang="ru-RU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140CC68-DA2E-4670-BDEC-5C26ADCA5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/>
          <a:stretch/>
        </p:blipFill>
        <p:spPr>
          <a:xfrm>
            <a:off x="7924800" y="0"/>
            <a:ext cx="1219200" cy="685800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B60C069-8B5B-45CF-854D-2B1257C65037}"/>
              </a:ext>
            </a:extLst>
          </p:cNvPr>
          <p:cNvSpPr/>
          <p:nvPr/>
        </p:nvSpPr>
        <p:spPr>
          <a:xfrm>
            <a:off x="4189778" y="1091119"/>
            <a:ext cx="3487974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is “ hoy”?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F6AED57-923F-4883-A011-215C6A59DE79}"/>
              </a:ext>
            </a:extLst>
          </p:cNvPr>
          <p:cNvSpPr/>
          <p:nvPr/>
        </p:nvSpPr>
        <p:spPr>
          <a:xfrm>
            <a:off x="4001374" y="1895636"/>
            <a:ext cx="3692420" cy="703881"/>
          </a:xfrm>
          <a:prstGeom prst="wedgeRoundRectCallout">
            <a:avLst>
              <a:gd name="adj1" fmla="val -55413"/>
              <a:gd name="adj2" fmla="val 17342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Mexican morning show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62B8FBC-9201-46CC-85A4-C3F5F1DDFC2C}"/>
              </a:ext>
            </a:extLst>
          </p:cNvPr>
          <p:cNvSpPr/>
          <p:nvPr/>
        </p:nvSpPr>
        <p:spPr>
          <a:xfrm>
            <a:off x="4079488" y="2926296"/>
            <a:ext cx="3670052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time it shown?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74FB2CE9-4135-4506-8C39-A860C05C14CD}"/>
              </a:ext>
            </a:extLst>
          </p:cNvPr>
          <p:cNvSpPr/>
          <p:nvPr/>
        </p:nvSpPr>
        <p:spPr>
          <a:xfrm>
            <a:off x="4200205" y="3685475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Monday.9:00 A.M.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B15D22AA-55EE-47FC-95C4-6C3E5953573E}"/>
              </a:ext>
            </a:extLst>
          </p:cNvPr>
          <p:cNvSpPr/>
          <p:nvPr/>
        </p:nvSpPr>
        <p:spPr>
          <a:xfrm>
            <a:off x="4170527" y="4692731"/>
            <a:ext cx="3579013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Where does it broadcast?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15A5DFB4-3567-4CE7-B5C7-6D60C8186733}"/>
              </a:ext>
            </a:extLst>
          </p:cNvPr>
          <p:cNvSpPr/>
          <p:nvPr/>
        </p:nvSpPr>
        <p:spPr>
          <a:xfrm>
            <a:off x="4001374" y="5507207"/>
            <a:ext cx="3692420" cy="1103907"/>
          </a:xfrm>
          <a:prstGeom prst="wedgeRoundRectCallout">
            <a:avLst>
              <a:gd name="adj1" fmla="val -56716"/>
              <a:gd name="adj2" fmla="val 24180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In Mexico, United States, Central &amp; South America and parts of Europe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9E789AD-40DA-4EDC-B713-475A74547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5" y="63694"/>
            <a:ext cx="3604517" cy="679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38E8E354-4E27-4594-B57A-A62DAF56B1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500" end="175002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9610" y="347521"/>
            <a:ext cx="609600" cy="609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2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140CC68-DA2E-4670-BDEC-5C26ADCA5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/>
          <a:stretch/>
        </p:blipFill>
        <p:spPr>
          <a:xfrm>
            <a:off x="7924800" y="0"/>
            <a:ext cx="1219200" cy="685800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B60C069-8B5B-45CF-854D-2B1257C65037}"/>
              </a:ext>
            </a:extLst>
          </p:cNvPr>
          <p:cNvSpPr/>
          <p:nvPr/>
        </p:nvSpPr>
        <p:spPr>
          <a:xfrm>
            <a:off x="3806590" y="1352861"/>
            <a:ext cx="4118210" cy="703881"/>
          </a:xfrm>
          <a:prstGeom prst="wedgeRoundRectCallout">
            <a:avLst>
              <a:gd name="adj1" fmla="val -54588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Where was it launched ? When 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F6AED57-923F-4883-A011-215C6A59DE79}"/>
              </a:ext>
            </a:extLst>
          </p:cNvPr>
          <p:cNvSpPr/>
          <p:nvPr/>
        </p:nvSpPr>
        <p:spPr>
          <a:xfrm>
            <a:off x="4001374" y="2194977"/>
            <a:ext cx="3692420" cy="703881"/>
          </a:xfrm>
          <a:prstGeom prst="wedgeRoundRectCallout">
            <a:avLst>
              <a:gd name="adj1" fmla="val -55413"/>
              <a:gd name="adj2" fmla="val 17342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In the Middle East in 1998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62B8FBC-9201-46CC-85A4-C3F5F1DDFC2C}"/>
              </a:ext>
            </a:extLst>
          </p:cNvPr>
          <p:cNvSpPr/>
          <p:nvPr/>
        </p:nvSpPr>
        <p:spPr>
          <a:xfrm>
            <a:off x="4034628" y="3370872"/>
            <a:ext cx="3670052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time it shown?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74FB2CE9-4135-4506-8C39-A860C05C14CD}"/>
              </a:ext>
            </a:extLst>
          </p:cNvPr>
          <p:cNvSpPr/>
          <p:nvPr/>
        </p:nvSpPr>
        <p:spPr>
          <a:xfrm>
            <a:off x="4189295" y="4191000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Thursday.8:00 P.M.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34CD900-F529-4C28-A965-26FB438E3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52400"/>
            <a:ext cx="3370025" cy="6629400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9339EC94-D41D-41DD-B640-D49D6858F7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00" end="11510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257772"/>
            <a:ext cx="818384" cy="7038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751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140CC68-DA2E-4670-BDEC-5C26ADCA5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/>
          <a:stretch/>
        </p:blipFill>
        <p:spPr>
          <a:xfrm>
            <a:off x="7670718" y="0"/>
            <a:ext cx="1450206" cy="685800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B60C069-8B5B-45CF-854D-2B1257C65037}"/>
              </a:ext>
            </a:extLst>
          </p:cNvPr>
          <p:cNvSpPr/>
          <p:nvPr/>
        </p:nvSpPr>
        <p:spPr>
          <a:xfrm>
            <a:off x="4300687" y="872729"/>
            <a:ext cx="3232468" cy="703881"/>
          </a:xfrm>
          <a:prstGeom prst="wedgeRoundRectCallout">
            <a:avLst>
              <a:gd name="adj1" fmla="val -54588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time it shown? 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F6AED57-923F-4883-A011-215C6A59DE79}"/>
              </a:ext>
            </a:extLst>
          </p:cNvPr>
          <p:cNvSpPr/>
          <p:nvPr/>
        </p:nvSpPr>
        <p:spPr>
          <a:xfrm>
            <a:off x="3840735" y="1745345"/>
            <a:ext cx="3692420" cy="703881"/>
          </a:xfrm>
          <a:prstGeom prst="wedgeRoundRectCallout">
            <a:avLst>
              <a:gd name="adj1" fmla="val -55413"/>
              <a:gd name="adj2" fmla="val 17342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Thursday , 9:00 P.M.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62B8FBC-9201-46CC-85A4-C3F5F1DDFC2C}"/>
              </a:ext>
            </a:extLst>
          </p:cNvPr>
          <p:cNvSpPr/>
          <p:nvPr/>
        </p:nvSpPr>
        <p:spPr>
          <a:xfrm>
            <a:off x="493072" y="168848"/>
            <a:ext cx="3670052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does </a:t>
            </a:r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CSI</a:t>
            </a:r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 mean?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74FB2CE9-4135-4506-8C39-A860C05C14CD}"/>
              </a:ext>
            </a:extLst>
          </p:cNvPr>
          <p:cNvSpPr/>
          <p:nvPr/>
        </p:nvSpPr>
        <p:spPr>
          <a:xfrm>
            <a:off x="460610" y="1099415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Crime Scene Investigation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9444D47-B92E-40B8-B1A6-C61BADFC3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95" y="2743200"/>
            <a:ext cx="6998334" cy="393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23AE85EB-8B0F-4341-AA1C-4B706DDD1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300" end="8480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7674" y="215988"/>
            <a:ext cx="609600" cy="609600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22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276A2C94-8C93-4FCD-B8D6-E3C1FA3B6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73270"/>
            <a:ext cx="7156786" cy="40386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91271A33-2AE9-4AF4-97AE-312D34E245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600" end="32761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685800"/>
            <a:ext cx="1143000" cy="1295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51CF4D36-2FA4-4184-886C-67C03F6BE08E}"/>
              </a:ext>
            </a:extLst>
          </p:cNvPr>
          <p:cNvSpPr/>
          <p:nvPr/>
        </p:nvSpPr>
        <p:spPr>
          <a:xfrm>
            <a:off x="2170917" y="4451041"/>
            <a:ext cx="3670052" cy="593632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is it about?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C2313E66-6882-4188-8717-5AD948B13583}"/>
              </a:ext>
            </a:extLst>
          </p:cNvPr>
          <p:cNvSpPr/>
          <p:nvPr/>
        </p:nvSpPr>
        <p:spPr>
          <a:xfrm>
            <a:off x="6096000" y="4343062"/>
            <a:ext cx="2362200" cy="703881"/>
          </a:xfrm>
          <a:prstGeom prst="wedgeRoundRectCallout">
            <a:avLst>
              <a:gd name="adj1" fmla="val 64479"/>
              <a:gd name="adj2" fmla="val 19068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cars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6B7B5A42-F3F3-4D04-A993-7855415ABF7C}"/>
              </a:ext>
            </a:extLst>
          </p:cNvPr>
          <p:cNvSpPr/>
          <p:nvPr/>
        </p:nvSpPr>
        <p:spPr>
          <a:xfrm>
            <a:off x="5159828" y="5186891"/>
            <a:ext cx="3670052" cy="703881"/>
          </a:xfrm>
          <a:prstGeom prst="wedgeRoundRectCallout">
            <a:avLst>
              <a:gd name="adj1" fmla="val 56852"/>
              <a:gd name="adj2" fmla="val 2180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When did it relaunch ?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09B95626-CA85-472A-B0EC-CA2137FF6AC4}"/>
              </a:ext>
            </a:extLst>
          </p:cNvPr>
          <p:cNvSpPr/>
          <p:nvPr/>
        </p:nvSpPr>
        <p:spPr>
          <a:xfrm>
            <a:off x="2170917" y="5205847"/>
            <a:ext cx="2708891" cy="703881"/>
          </a:xfrm>
          <a:prstGeom prst="wedgeRoundRectCallout">
            <a:avLst>
              <a:gd name="adj1" fmla="val -64734"/>
              <a:gd name="adj2" fmla="val 19068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In 2002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A9F6E082-5160-442F-B655-9D1F6F307330}"/>
              </a:ext>
            </a:extLst>
          </p:cNvPr>
          <p:cNvSpPr/>
          <p:nvPr/>
        </p:nvSpPr>
        <p:spPr>
          <a:xfrm>
            <a:off x="1905000" y="6109744"/>
            <a:ext cx="4697969" cy="593632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How many viewers of the program ?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D079E4D1-45D5-4CA7-A10B-51F04A5BC2DD}"/>
              </a:ext>
            </a:extLst>
          </p:cNvPr>
          <p:cNvSpPr/>
          <p:nvPr/>
        </p:nvSpPr>
        <p:spPr>
          <a:xfrm>
            <a:off x="6705600" y="6030720"/>
            <a:ext cx="2048080" cy="703881"/>
          </a:xfrm>
          <a:prstGeom prst="wedgeRoundRectCallout">
            <a:avLst>
              <a:gd name="adj1" fmla="val 64479"/>
              <a:gd name="adj2" fmla="val 19068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350milliom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132EDF-20C1-43F2-8295-73D8AFC06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199" y="0"/>
            <a:ext cx="3701143" cy="6858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505D6EA6-0609-450A-89FE-B619A0BE48C2}"/>
              </a:ext>
            </a:extLst>
          </p:cNvPr>
          <p:cNvSpPr/>
          <p:nvPr/>
        </p:nvSpPr>
        <p:spPr>
          <a:xfrm>
            <a:off x="982436" y="1308106"/>
            <a:ext cx="4171951" cy="593632"/>
          </a:xfrm>
          <a:prstGeom prst="wedgeRoundRectCallout">
            <a:avLst>
              <a:gd name="adj1" fmla="val 60115"/>
              <a:gd name="adj2" fmla="val 168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How many times does it air 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99D8425B-76FD-4D85-A643-B0F0B4C0943B}"/>
              </a:ext>
            </a:extLst>
          </p:cNvPr>
          <p:cNvSpPr/>
          <p:nvPr/>
        </p:nvSpPr>
        <p:spPr>
          <a:xfrm>
            <a:off x="2536375" y="2044762"/>
            <a:ext cx="2362200" cy="703881"/>
          </a:xfrm>
          <a:prstGeom prst="wedgeRoundRectCallout">
            <a:avLst>
              <a:gd name="adj1" fmla="val 64479"/>
              <a:gd name="adj2" fmla="val 19068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Twice a year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35D9889-9432-4BA2-B6DE-2FBF8FEE75B4}"/>
              </a:ext>
            </a:extLst>
          </p:cNvPr>
          <p:cNvSpPr/>
          <p:nvPr/>
        </p:nvSpPr>
        <p:spPr>
          <a:xfrm>
            <a:off x="1555296" y="3515726"/>
            <a:ext cx="3543302" cy="593632"/>
          </a:xfrm>
          <a:prstGeom prst="wedgeRoundRectCallout">
            <a:avLst>
              <a:gd name="adj1" fmla="val 60115"/>
              <a:gd name="adj2" fmla="val 168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kind of sport is it 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A2221D5B-C8C5-4348-BFD1-80B64C087CCA}"/>
              </a:ext>
            </a:extLst>
          </p:cNvPr>
          <p:cNvSpPr/>
          <p:nvPr/>
        </p:nvSpPr>
        <p:spPr>
          <a:xfrm>
            <a:off x="2054681" y="4267200"/>
            <a:ext cx="2843894" cy="703881"/>
          </a:xfrm>
          <a:prstGeom prst="wedgeRoundRectCallout">
            <a:avLst>
              <a:gd name="adj1" fmla="val 64479"/>
              <a:gd name="adj2" fmla="val 19068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Ninja Warrior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0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B3638FAC-0E5E-477B-9A1E-20CD000A4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600" end="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4151" y="133711"/>
            <a:ext cx="993324" cy="87391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088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EE49B5-4EBF-4DB5-8950-555625005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5657" cy="7010400"/>
          </a:xfrm>
          <a:prstGeom prst="rect">
            <a:avLst/>
          </a:prstGeom>
        </p:spPr>
      </p:pic>
      <p:pic>
        <p:nvPicPr>
          <p:cNvPr id="6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0DC45DF-D8E4-4B2F-8B78-E0EB52EEA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-76200"/>
            <a:ext cx="4517571" cy="3609524"/>
          </a:xfrm>
          <a:prstGeom prst="rect">
            <a:avLst/>
          </a:prstGeom>
        </p:spPr>
      </p:pic>
      <p:pic>
        <p:nvPicPr>
          <p:cNvPr id="2050" name="Picture 2" descr="MODULE 5 – UNIT 4 – DEDUCING | Helendipity">
            <a:extLst>
              <a:ext uri="{FF2B5EF4-FFF2-40B4-BE49-F238E27FC236}">
                <a16:creationId xmlns:a16="http://schemas.microsoft.com/office/drawing/2014/main" id="{D5A7BDDE-D9E0-4C7F-9779-62BC5A60F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524000"/>
            <a:ext cx="4648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54EC116-EC79-470F-A9C7-4C19CD4F342A}"/>
              </a:ext>
            </a:extLst>
          </p:cNvPr>
          <p:cNvSpPr/>
          <p:nvPr/>
        </p:nvSpPr>
        <p:spPr>
          <a:xfrm>
            <a:off x="3711348" y="3429000"/>
            <a:ext cx="5182960" cy="944516"/>
          </a:xfrm>
          <a:prstGeom prst="wedgeRoundRectCallout">
            <a:avLst>
              <a:gd name="adj1" fmla="val -66695"/>
              <a:gd name="adj2" fmla="val 20542"/>
              <a:gd name="adj3" fmla="val 16667"/>
            </a:avLst>
          </a:prstGeom>
          <a:solidFill>
            <a:srgbClr val="028ED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Have you ever  seen one of these shows or similar ones  ?</a:t>
            </a:r>
          </a:p>
        </p:txBody>
      </p:sp>
    </p:spTree>
    <p:extLst>
      <p:ext uri="{BB962C8B-B14F-4D97-AF65-F5344CB8AC3E}">
        <p14:creationId xmlns:p14="http://schemas.microsoft.com/office/powerpoint/2010/main" val="42157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A348A8-A11D-456F-B890-561D1757E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3" y="1257086"/>
            <a:ext cx="84582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tx2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عنوان 2">
            <a:extLst>
              <a:ext uri="{FF2B5EF4-FFF2-40B4-BE49-F238E27FC236}">
                <a16:creationId xmlns:a16="http://schemas.microsoft.com/office/drawing/2014/main" id="{BB518E2B-5DDC-401A-ADAF-1818F2EAD1A7}"/>
              </a:ext>
            </a:extLst>
          </p:cNvPr>
          <p:cNvSpPr txBox="1">
            <a:spLocks/>
          </p:cNvSpPr>
          <p:nvPr/>
        </p:nvSpPr>
        <p:spPr>
          <a:xfrm>
            <a:off x="4685526" y="3245015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broadcast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عنوان 2">
            <a:extLst>
              <a:ext uri="{FF2B5EF4-FFF2-40B4-BE49-F238E27FC236}">
                <a16:creationId xmlns:a16="http://schemas.microsoft.com/office/drawing/2014/main" id="{90CE420F-13A8-4EAC-8780-BC15F636FEFA}"/>
              </a:ext>
            </a:extLst>
          </p:cNvPr>
          <p:cNvSpPr txBox="1">
            <a:spLocks/>
          </p:cNvSpPr>
          <p:nvPr/>
        </p:nvSpPr>
        <p:spPr>
          <a:xfrm>
            <a:off x="3147455" y="3207912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air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عنوان 2">
            <a:extLst>
              <a:ext uri="{FF2B5EF4-FFF2-40B4-BE49-F238E27FC236}">
                <a16:creationId xmlns:a16="http://schemas.microsoft.com/office/drawing/2014/main" id="{61D9D2AA-12E4-49F4-BC67-2DA861B12BE2}"/>
              </a:ext>
            </a:extLst>
          </p:cNvPr>
          <p:cNvSpPr txBox="1">
            <a:spLocks/>
          </p:cNvSpPr>
          <p:nvPr/>
        </p:nvSpPr>
        <p:spPr>
          <a:xfrm>
            <a:off x="3831015" y="3505200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plot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عنوان 2">
            <a:extLst>
              <a:ext uri="{FF2B5EF4-FFF2-40B4-BE49-F238E27FC236}">
                <a16:creationId xmlns:a16="http://schemas.microsoft.com/office/drawing/2014/main" id="{EBB5763C-BD5E-4A47-9B4D-F5731E5A35C5}"/>
              </a:ext>
            </a:extLst>
          </p:cNvPr>
          <p:cNvSpPr txBox="1">
            <a:spLocks/>
          </p:cNvSpPr>
          <p:nvPr/>
        </p:nvSpPr>
        <p:spPr>
          <a:xfrm>
            <a:off x="4343400" y="3811136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prosperous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عنوان 2">
            <a:extLst>
              <a:ext uri="{FF2B5EF4-FFF2-40B4-BE49-F238E27FC236}">
                <a16:creationId xmlns:a16="http://schemas.microsoft.com/office/drawing/2014/main" id="{8F573FD2-9B4E-4916-A1A8-BE3C0602D3F2}"/>
              </a:ext>
            </a:extLst>
          </p:cNvPr>
          <p:cNvSpPr txBox="1">
            <a:spLocks/>
          </p:cNvSpPr>
          <p:nvPr/>
        </p:nvSpPr>
        <p:spPr>
          <a:xfrm>
            <a:off x="2923271" y="4360456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inspiring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عنوان 2">
            <a:extLst>
              <a:ext uri="{FF2B5EF4-FFF2-40B4-BE49-F238E27FC236}">
                <a16:creationId xmlns:a16="http://schemas.microsoft.com/office/drawing/2014/main" id="{AC51E50C-6F61-4721-A53B-F540ADFE9499}"/>
              </a:ext>
            </a:extLst>
          </p:cNvPr>
          <p:cNvSpPr txBox="1">
            <a:spLocks/>
          </p:cNvSpPr>
          <p:nvPr/>
        </p:nvSpPr>
        <p:spPr>
          <a:xfrm>
            <a:off x="4427265" y="4611535"/>
            <a:ext cx="1670407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contestants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عنوان 2">
            <a:extLst>
              <a:ext uri="{FF2B5EF4-FFF2-40B4-BE49-F238E27FC236}">
                <a16:creationId xmlns:a16="http://schemas.microsoft.com/office/drawing/2014/main" id="{978D1CF5-2CE8-4274-8FF7-2DC246080A4B}"/>
              </a:ext>
            </a:extLst>
          </p:cNvPr>
          <p:cNvSpPr txBox="1">
            <a:spLocks/>
          </p:cNvSpPr>
          <p:nvPr/>
        </p:nvSpPr>
        <p:spPr>
          <a:xfrm>
            <a:off x="5053112" y="4923268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puzzling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عنوان 2">
            <a:extLst>
              <a:ext uri="{FF2B5EF4-FFF2-40B4-BE49-F238E27FC236}">
                <a16:creationId xmlns:a16="http://schemas.microsoft.com/office/drawing/2014/main" id="{892961CE-2A81-40FE-BD89-D5230293E257}"/>
              </a:ext>
            </a:extLst>
          </p:cNvPr>
          <p:cNvSpPr txBox="1">
            <a:spLocks/>
          </p:cNvSpPr>
          <p:nvPr/>
        </p:nvSpPr>
        <p:spPr>
          <a:xfrm>
            <a:off x="4334185" y="5192559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version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Fan girl에 있는 Rut님의 핀 | 귀여운 사랑, 이모티콘, 애니메이션">
            <a:extLst>
              <a:ext uri="{FF2B5EF4-FFF2-40B4-BE49-F238E27FC236}">
                <a16:creationId xmlns:a16="http://schemas.microsoft.com/office/drawing/2014/main" id="{F0E59D1D-DD6C-4D4B-BA5D-C69D8E5A83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44" y="3330534"/>
            <a:ext cx="3045754" cy="233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AD4FD279-B576-4973-8C0A-6F9C494D0BFF}"/>
              </a:ext>
            </a:extLst>
          </p:cNvPr>
          <p:cNvSpPr/>
          <p:nvPr/>
        </p:nvSpPr>
        <p:spPr>
          <a:xfrm>
            <a:off x="914400" y="2286000"/>
            <a:ext cx="4572000" cy="6498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47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BF8F302-570F-4981-BD37-399BE0440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/>
          <a:stretch/>
        </p:blipFill>
        <p:spPr>
          <a:xfrm>
            <a:off x="7672020" y="-860"/>
            <a:ext cx="1450206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A4E3551-4D05-4298-82F9-7AFF8C12E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9" y="763463"/>
            <a:ext cx="8458200" cy="25374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91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عنوان 2">
            <a:extLst>
              <a:ext uri="{FF2B5EF4-FFF2-40B4-BE49-F238E27FC236}">
                <a16:creationId xmlns:a16="http://schemas.microsoft.com/office/drawing/2014/main" id="{0143F8F4-B18B-43D6-B1E7-696AB2CEE611}"/>
              </a:ext>
            </a:extLst>
          </p:cNvPr>
          <p:cNvSpPr txBox="1">
            <a:spLocks/>
          </p:cNvSpPr>
          <p:nvPr/>
        </p:nvSpPr>
        <p:spPr>
          <a:xfrm>
            <a:off x="271649" y="3744568"/>
            <a:ext cx="2081935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  <a:p>
            <a:pPr algn="ctr"/>
            <a:r>
              <a:rPr lang="en-US" sz="2400" b="1" dirty="0">
                <a:solidFill>
                  <a:srgbClr val="282828"/>
                </a:solidFill>
                <a:latin typeface="Maiandra GD" panose="020E0502030308020204" pitchFamily="34" charset="0"/>
              </a:rPr>
              <a:t>1- Top Gear</a:t>
            </a:r>
            <a:endParaRPr lang="ar-SA" sz="24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</p:txBody>
      </p:sp>
      <p:sp>
        <p:nvSpPr>
          <p:cNvPr id="20" name="عنوان 2">
            <a:extLst>
              <a:ext uri="{FF2B5EF4-FFF2-40B4-BE49-F238E27FC236}">
                <a16:creationId xmlns:a16="http://schemas.microsoft.com/office/drawing/2014/main" id="{F8E58F87-9164-49C9-A370-425235CDB008}"/>
              </a:ext>
            </a:extLst>
          </p:cNvPr>
          <p:cNvSpPr txBox="1">
            <a:spLocks/>
          </p:cNvSpPr>
          <p:nvPr/>
        </p:nvSpPr>
        <p:spPr>
          <a:xfrm>
            <a:off x="2829039" y="3784739"/>
            <a:ext cx="2077067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  <a:p>
            <a:pPr algn="ctr"/>
            <a:r>
              <a:rPr lang="en-US" sz="2400" b="1" dirty="0">
                <a:solidFill>
                  <a:srgbClr val="282828"/>
                </a:solidFill>
                <a:latin typeface="Maiandra GD" panose="020E0502030308020204" pitchFamily="34" charset="0"/>
              </a:rPr>
              <a:t>2- Hoy</a:t>
            </a:r>
          </a:p>
        </p:txBody>
      </p:sp>
      <p:sp>
        <p:nvSpPr>
          <p:cNvPr id="21" name="عنوان 2">
            <a:extLst>
              <a:ext uri="{FF2B5EF4-FFF2-40B4-BE49-F238E27FC236}">
                <a16:creationId xmlns:a16="http://schemas.microsoft.com/office/drawing/2014/main" id="{EF763C79-8F2A-4602-9F06-3EC0AA89926D}"/>
              </a:ext>
            </a:extLst>
          </p:cNvPr>
          <p:cNvSpPr txBox="1">
            <a:spLocks/>
          </p:cNvSpPr>
          <p:nvPr/>
        </p:nvSpPr>
        <p:spPr>
          <a:xfrm>
            <a:off x="308097" y="4865943"/>
            <a:ext cx="7083303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  <a:p>
            <a:r>
              <a:rPr lang="en-US" sz="2400" b="1" dirty="0">
                <a:solidFill>
                  <a:srgbClr val="282828"/>
                </a:solidFill>
                <a:latin typeface="Maiandra GD" panose="020E0502030308020204" pitchFamily="34" charset="0"/>
              </a:rPr>
              <a:t>4- National Geographic shows and documentaries</a:t>
            </a:r>
          </a:p>
        </p:txBody>
      </p:sp>
      <p:sp>
        <p:nvSpPr>
          <p:cNvPr id="22" name="عنوان 2">
            <a:extLst>
              <a:ext uri="{FF2B5EF4-FFF2-40B4-BE49-F238E27FC236}">
                <a16:creationId xmlns:a16="http://schemas.microsoft.com/office/drawing/2014/main" id="{E7B71016-3D72-41F8-B6DA-B6F8C5345B7F}"/>
              </a:ext>
            </a:extLst>
          </p:cNvPr>
          <p:cNvSpPr txBox="1">
            <a:spLocks/>
          </p:cNvSpPr>
          <p:nvPr/>
        </p:nvSpPr>
        <p:spPr>
          <a:xfrm>
            <a:off x="5421332" y="3705541"/>
            <a:ext cx="1916051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  <a:p>
            <a:pPr algn="ctr"/>
            <a:r>
              <a:rPr lang="en-US" sz="2400" b="1" dirty="0">
                <a:solidFill>
                  <a:srgbClr val="282828"/>
                </a:solidFill>
                <a:latin typeface="Maiandra GD" panose="020E0502030308020204" pitchFamily="34" charset="0"/>
              </a:rPr>
              <a:t>3- </a:t>
            </a:r>
            <a:r>
              <a:rPr lang="en-US" sz="2400" b="1" dirty="0" err="1">
                <a:solidFill>
                  <a:srgbClr val="282828"/>
                </a:solidFill>
                <a:latin typeface="Maiandra GD" panose="020E0502030308020204" pitchFamily="34" charset="0"/>
              </a:rPr>
              <a:t>Sasuke</a:t>
            </a:r>
            <a:endParaRPr lang="en-US" sz="24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</p:txBody>
      </p:sp>
      <p:sp>
        <p:nvSpPr>
          <p:cNvPr id="23" name="عنوان 2">
            <a:extLst>
              <a:ext uri="{FF2B5EF4-FFF2-40B4-BE49-F238E27FC236}">
                <a16:creationId xmlns:a16="http://schemas.microsoft.com/office/drawing/2014/main" id="{4BA66789-DDD9-4628-B2C0-F8E865514784}"/>
              </a:ext>
            </a:extLst>
          </p:cNvPr>
          <p:cNvSpPr txBox="1">
            <a:spLocks/>
          </p:cNvSpPr>
          <p:nvPr/>
        </p:nvSpPr>
        <p:spPr>
          <a:xfrm>
            <a:off x="1134384" y="5815147"/>
            <a:ext cx="2438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  <a:p>
            <a:pPr algn="ctr"/>
            <a:r>
              <a:rPr lang="en-US" sz="2400" b="1" dirty="0">
                <a:solidFill>
                  <a:srgbClr val="282828"/>
                </a:solidFill>
                <a:latin typeface="Maiandra GD" panose="020E0502030308020204" pitchFamily="34" charset="0"/>
              </a:rPr>
              <a:t>5- Jeopardy!</a:t>
            </a:r>
          </a:p>
        </p:txBody>
      </p:sp>
      <p:sp>
        <p:nvSpPr>
          <p:cNvPr id="24" name="عنوان 2">
            <a:extLst>
              <a:ext uri="{FF2B5EF4-FFF2-40B4-BE49-F238E27FC236}">
                <a16:creationId xmlns:a16="http://schemas.microsoft.com/office/drawing/2014/main" id="{53DC4684-F4D5-432C-9EEE-6195C302ED7A}"/>
              </a:ext>
            </a:extLst>
          </p:cNvPr>
          <p:cNvSpPr txBox="1">
            <a:spLocks/>
          </p:cNvSpPr>
          <p:nvPr/>
        </p:nvSpPr>
        <p:spPr>
          <a:xfrm>
            <a:off x="4242057" y="5815147"/>
            <a:ext cx="2438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1" dirty="0">
              <a:solidFill>
                <a:srgbClr val="282828"/>
              </a:solidFill>
              <a:latin typeface="Maiandra GD" panose="020E0502030308020204" pitchFamily="34" charset="0"/>
            </a:endParaRPr>
          </a:p>
          <a:p>
            <a:pPr algn="ctr"/>
            <a:r>
              <a:rPr lang="en-US" sz="2400" b="1" dirty="0">
                <a:solidFill>
                  <a:srgbClr val="282828"/>
                </a:solidFill>
                <a:latin typeface="Maiandra GD" panose="020E0502030308020204" pitchFamily="34" charset="0"/>
              </a:rPr>
              <a:t>6-  CSI</a:t>
            </a:r>
          </a:p>
        </p:txBody>
      </p:sp>
    </p:spTree>
    <p:extLst>
      <p:ext uri="{BB962C8B-B14F-4D97-AF65-F5344CB8AC3E}">
        <p14:creationId xmlns:p14="http://schemas.microsoft.com/office/powerpoint/2010/main" val="23275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0BC8372-674D-4B73-91C8-C7B3D613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8" t="29259" r="29926" b="54445"/>
          <a:stretch/>
        </p:blipFill>
        <p:spPr>
          <a:xfrm>
            <a:off x="1028700" y="3429000"/>
            <a:ext cx="7086600" cy="209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101600">
              <a:schemeClr val="tx2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Lets Talk Sticker By Quilt">
            <a:extLst>
              <a:ext uri="{FF2B5EF4-FFF2-40B4-BE49-F238E27FC236}">
                <a16:creationId xmlns:a16="http://schemas.microsoft.com/office/drawing/2014/main" id="{D899F984-4D10-4263-9B74-1302FE3776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2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815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3998" cy="42672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صورة 4" descr="صورة تحتوي على نص, إلكترونيات, عرض, لقطة شاشة&#10;&#10;تم إنشاء الوصف تلقائياً">
            <a:extLst>
              <a:ext uri="{FF2B5EF4-FFF2-40B4-BE49-F238E27FC236}">
                <a16:creationId xmlns:a16="http://schemas.microsoft.com/office/drawing/2014/main" id="{8CBAB9B4-66B7-4EFF-B6BA-416B7C217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"/>
          <a:stretch/>
        </p:blipFill>
        <p:spPr>
          <a:xfrm>
            <a:off x="342899" y="457200"/>
            <a:ext cx="84581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  <p:pic>
        <p:nvPicPr>
          <p:cNvPr id="1028" name="Picture 4" descr="وَلَا تَقْفُ مَا لَيْسَ لَكَ بِهِ عِلْمٌ ۚ إِنَّ السَّمْعَ وَالْبَصَرَ  وَالْفُؤَادَ كُلُّ أُولَٰئِكَ كَانَ عَنْهُ مَسْئُو… | Quran verses, Verses,  Keep calm artwork">
            <a:extLst>
              <a:ext uri="{FF2B5EF4-FFF2-40B4-BE49-F238E27FC236}">
                <a16:creationId xmlns:a16="http://schemas.microsoft.com/office/drawing/2014/main" id="{11373C4C-524E-4BB8-8061-EDF78CC8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772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28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752600"/>
            <a:ext cx="5867400" cy="350520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glow rad="228600">
              <a:schemeClr val="tx2"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1-</a:t>
            </a:r>
            <a:r>
              <a:rPr lang="en-US" altLang="ko-KR" sz="2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 List </a:t>
            </a:r>
            <a:r>
              <a:rPr lang="en-US" altLang="ko-KR" sz="18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TV programs that they like or dislike .</a:t>
            </a:r>
          </a:p>
          <a:p>
            <a:pPr algn="just">
              <a:lnSpc>
                <a:spcPct val="16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2 -</a:t>
            </a:r>
            <a:r>
              <a:rPr lang="en-US" altLang="ko-KR" sz="18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 </a:t>
            </a:r>
            <a:r>
              <a:rPr lang="en-US" altLang="ko-KR" sz="2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Determine</a:t>
            </a:r>
            <a:r>
              <a:rPr lang="en-US" altLang="ko-KR" sz="18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 the types of TV programs .</a:t>
            </a:r>
          </a:p>
          <a:p>
            <a:pPr algn="just">
              <a:lnSpc>
                <a:spcPct val="16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3 - </a:t>
            </a:r>
            <a:r>
              <a:rPr lang="en-US" altLang="ko-KR" sz="2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Complete</a:t>
            </a:r>
            <a:r>
              <a:rPr lang="en-US" altLang="ko-KR" sz="18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 the sentences with the new words .</a:t>
            </a:r>
          </a:p>
          <a:p>
            <a:pPr algn="just">
              <a:lnSpc>
                <a:spcPct val="16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4 - </a:t>
            </a:r>
            <a:r>
              <a:rPr lang="en-US" altLang="ko-KR" sz="2800" b="1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Match</a:t>
            </a:r>
            <a:r>
              <a:rPr lang="en-US" altLang="ko-KR" sz="1800" dirty="0">
                <a:solidFill>
                  <a:schemeClr val="bg1"/>
                </a:solidFill>
                <a:latin typeface="Arial" charset="0"/>
                <a:ea typeface="굴림" pitchFamily="34" charset="-127"/>
              </a:rPr>
              <a:t> TV programs with their description</a:t>
            </a:r>
          </a:p>
          <a:p>
            <a:pPr algn="just">
              <a:lnSpc>
                <a:spcPct val="160000"/>
              </a:lnSpc>
            </a:pPr>
            <a:endParaRPr lang="en-US" altLang="ko-KR" sz="1800" dirty="0">
              <a:solidFill>
                <a:schemeClr val="bg1"/>
              </a:solidFill>
              <a:latin typeface="Arial" charset="0"/>
              <a:ea typeface="굴림" pitchFamily="34" charset="-127"/>
            </a:endParaRPr>
          </a:p>
          <a:p>
            <a:pPr algn="just">
              <a:lnSpc>
                <a:spcPct val="160000"/>
              </a:lnSpc>
            </a:pPr>
            <a:endParaRPr lang="en-US" altLang="ko-KR" sz="1800" dirty="0">
              <a:solidFill>
                <a:schemeClr val="bg1"/>
              </a:solidFill>
              <a:latin typeface="Arial" charset="0"/>
              <a:ea typeface="굴림" pitchFamily="34" charset="-127"/>
            </a:endParaRPr>
          </a:p>
          <a:p>
            <a:pPr algn="just">
              <a:lnSpc>
                <a:spcPct val="160000"/>
              </a:lnSpc>
            </a:pPr>
            <a:endParaRPr lang="en-US" altLang="ko-KR" sz="1400" dirty="0">
              <a:solidFill>
                <a:schemeClr val="bg1"/>
              </a:solidFill>
              <a:latin typeface="Arial" charset="0"/>
              <a:ea typeface="굴림" pitchFamily="34" charset="-127"/>
            </a:endParaRP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2438507" y="304800"/>
            <a:ext cx="4114693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r>
              <a:rPr kumimoji="1" lang="en-US" altLang="ko-KR" sz="5400" b="1" dirty="0">
                <a:solidFill>
                  <a:schemeClr val="bg1"/>
                </a:solidFill>
                <a:ea typeface="굴림" pitchFamily="34" charset="-127"/>
              </a:rPr>
              <a:t>Lesson Goals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18E0CAC-1F7F-479E-B328-9EE4CC20EF4B}"/>
              </a:ext>
            </a:extLst>
          </p:cNvPr>
          <p:cNvSpPr txBox="1"/>
          <p:nvPr/>
        </p:nvSpPr>
        <p:spPr>
          <a:xfrm>
            <a:off x="4431228" y="2286000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Workbook   P</a:t>
            </a:r>
            <a:r>
              <a:rPr lang="en-US" sz="2800" b="1" dirty="0">
                <a:latin typeface="Maiandra GD" panose="020E0502030308020204" pitchFamily="34" charset="0"/>
              </a:rPr>
              <a:t>. </a:t>
            </a:r>
            <a:r>
              <a:rPr lang="en-US" sz="2800" b="1" dirty="0">
                <a:solidFill>
                  <a:srgbClr val="FFC000"/>
                </a:solidFill>
                <a:latin typeface="Maiandra GD" panose="020E0502030308020204" pitchFamily="34" charset="0"/>
              </a:rPr>
              <a:t>(113)</a:t>
            </a:r>
          </a:p>
          <a:p>
            <a:pPr algn="ctr"/>
            <a:r>
              <a:rPr lang="en-US" sz="2800" dirty="0">
                <a:latin typeface="Maiandra GD" panose="020E0502030308020204" pitchFamily="34" charset="0"/>
              </a:rPr>
              <a:t>Exercise </a:t>
            </a:r>
            <a:r>
              <a:rPr lang="en-US" sz="2800" b="1" dirty="0">
                <a:solidFill>
                  <a:srgbClr val="FFC000"/>
                </a:solidFill>
                <a:latin typeface="Maiandra GD" panose="020E0502030308020204" pitchFamily="34" charset="0"/>
              </a:rPr>
              <a:t>(A)</a:t>
            </a:r>
          </a:p>
        </p:txBody>
      </p:sp>
      <p:pic>
        <p:nvPicPr>
          <p:cNvPr id="4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7ABF2E-530B-45F9-96B0-81B4163F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8" y="914400"/>
            <a:ext cx="40386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228600">
              <a:srgbClr val="0293E4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9BA12385-BB22-4DE2-A4E9-3EB07552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143" y="685800"/>
            <a:ext cx="42461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6000" b="1" dirty="0">
                <a:solidFill>
                  <a:schemeClr val="bg1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Homework</a:t>
            </a:r>
            <a:endParaRPr lang="zh-CN" altLang="en-US" sz="4000" b="1" dirty="0">
              <a:solidFill>
                <a:schemeClr val="bg1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5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CA8546-1CCB-48C9-92BC-E3BC3DF78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828800"/>
            <a:ext cx="6243999" cy="4883802"/>
          </a:xfrm>
          <a:prstGeom prst="rect">
            <a:avLst/>
          </a:prstGeom>
        </p:spPr>
      </p:pic>
      <p:pic>
        <p:nvPicPr>
          <p:cNvPr id="13314" name="Picture 2" descr="Blank sticky note with have a nice day Royalty Free Vector">
            <a:extLst>
              <a:ext uri="{FF2B5EF4-FFF2-40B4-BE49-F238E27FC236}">
                <a16:creationId xmlns:a16="http://schemas.microsoft.com/office/drawing/2014/main" id="{090FB086-E881-4289-B250-ADD4B96AD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762000" y="2209800"/>
            <a:ext cx="56388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293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161">
            <a:extLst>
              <a:ext uri="{FF2B5EF4-FFF2-40B4-BE49-F238E27FC236}">
                <a16:creationId xmlns:a16="http://schemas.microsoft.com/office/drawing/2014/main" id="{35A07643-95AA-44AD-B97E-9569F11EF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7971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7200" b="1" dirty="0">
                <a:solidFill>
                  <a:schemeClr val="bg1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Thanks</a:t>
            </a:r>
            <a:r>
              <a:rPr lang="en-US" altLang="zh-CN" sz="6000" b="1" dirty="0">
                <a:solidFill>
                  <a:schemeClr val="bg1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!</a:t>
            </a:r>
            <a:endParaRPr lang="zh-CN" altLang="en-US" sz="4000" b="1" dirty="0">
              <a:solidFill>
                <a:schemeClr val="bg1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052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B5083B4-37E4-4179-8BB0-2230CA037CC6}"/>
              </a:ext>
            </a:extLst>
          </p:cNvPr>
          <p:cNvSpPr/>
          <p:nvPr/>
        </p:nvSpPr>
        <p:spPr>
          <a:xfrm>
            <a:off x="152400" y="563892"/>
            <a:ext cx="6972300" cy="1112508"/>
          </a:xfrm>
          <a:prstGeom prst="wedgeRoundRectCallout">
            <a:avLst>
              <a:gd name="adj1" fmla="val 56347"/>
              <a:gd name="adj2" fmla="val 50161"/>
              <a:gd name="adj3" fmla="val 16667"/>
            </a:avLst>
          </a:prstGeom>
          <a:solidFill>
            <a:srgbClr val="0293E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Help me to find out What  UNIT ( 4 ) is about using the codes below? 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9C8235F-CD32-9A13-8CAB-F4F215006A85}"/>
              </a:ext>
            </a:extLst>
          </p:cNvPr>
          <p:cNvSpPr txBox="1"/>
          <p:nvPr/>
        </p:nvSpPr>
        <p:spPr>
          <a:xfrm>
            <a:off x="304800" y="5562600"/>
            <a:ext cx="8686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endParaRPr lang="en-US" sz="1600" b="1" dirty="0">
              <a:solidFill>
                <a:schemeClr val="accent1"/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2000" b="1" dirty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Title of this unit  is</a:t>
            </a:r>
            <a:r>
              <a:rPr lang="en-US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:- </a:t>
            </a:r>
            <a:r>
              <a:rPr lang="en-US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………..……………………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the</a:t>
            </a:r>
            <a:r>
              <a:rPr lang="en-US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………………………………</a:t>
            </a:r>
          </a:p>
          <a:p>
            <a:pPr algn="l" rtl="0"/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Pin on Fan girl">
            <a:extLst>
              <a:ext uri="{FF2B5EF4-FFF2-40B4-BE49-F238E27FC236}">
                <a16:creationId xmlns:a16="http://schemas.microsoft.com/office/drawing/2014/main" id="{30593ADF-D815-416E-8D37-25B825E596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38200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9FA0267B-4978-B744-A1C2-B73F66057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53192"/>
              </p:ext>
            </p:extLst>
          </p:nvPr>
        </p:nvGraphicFramePr>
        <p:xfrm>
          <a:off x="304800" y="2819400"/>
          <a:ext cx="8762994" cy="1279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608">
                  <a:extLst>
                    <a:ext uri="{9D8B030D-6E8A-4147-A177-3AD203B41FA5}">
                      <a16:colId xmlns:a16="http://schemas.microsoft.com/office/drawing/2014/main" val="459844508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3819026451"/>
                    </a:ext>
                  </a:extLst>
                </a:gridCol>
                <a:gridCol w="308563">
                  <a:extLst>
                    <a:ext uri="{9D8B030D-6E8A-4147-A177-3AD203B41FA5}">
                      <a16:colId xmlns:a16="http://schemas.microsoft.com/office/drawing/2014/main" val="3722946053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3784483611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3726032554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280739750"/>
                    </a:ext>
                  </a:extLst>
                </a:gridCol>
                <a:gridCol w="342312">
                  <a:extLst>
                    <a:ext uri="{9D8B030D-6E8A-4147-A177-3AD203B41FA5}">
                      <a16:colId xmlns:a16="http://schemas.microsoft.com/office/drawing/2014/main" val="482660525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1282995221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1009484831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67814830"/>
                    </a:ext>
                  </a:extLst>
                </a:gridCol>
                <a:gridCol w="342312">
                  <a:extLst>
                    <a:ext uri="{9D8B030D-6E8A-4147-A177-3AD203B41FA5}">
                      <a16:colId xmlns:a16="http://schemas.microsoft.com/office/drawing/2014/main" val="3209735747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3332569195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2226526196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3222229006"/>
                    </a:ext>
                  </a:extLst>
                </a:gridCol>
                <a:gridCol w="425078">
                  <a:extLst>
                    <a:ext uri="{9D8B030D-6E8A-4147-A177-3AD203B41FA5}">
                      <a16:colId xmlns:a16="http://schemas.microsoft.com/office/drawing/2014/main" val="644675410"/>
                    </a:ext>
                  </a:extLst>
                </a:gridCol>
                <a:gridCol w="319008">
                  <a:extLst>
                    <a:ext uri="{9D8B030D-6E8A-4147-A177-3AD203B41FA5}">
                      <a16:colId xmlns:a16="http://schemas.microsoft.com/office/drawing/2014/main" val="2627753812"/>
                    </a:ext>
                  </a:extLst>
                </a:gridCol>
                <a:gridCol w="319008">
                  <a:extLst>
                    <a:ext uri="{9D8B030D-6E8A-4147-A177-3AD203B41FA5}">
                      <a16:colId xmlns:a16="http://schemas.microsoft.com/office/drawing/2014/main" val="2033421456"/>
                    </a:ext>
                  </a:extLst>
                </a:gridCol>
                <a:gridCol w="319008">
                  <a:extLst>
                    <a:ext uri="{9D8B030D-6E8A-4147-A177-3AD203B41FA5}">
                      <a16:colId xmlns:a16="http://schemas.microsoft.com/office/drawing/2014/main" val="925185718"/>
                    </a:ext>
                  </a:extLst>
                </a:gridCol>
                <a:gridCol w="319008">
                  <a:extLst>
                    <a:ext uri="{9D8B030D-6E8A-4147-A177-3AD203B41FA5}">
                      <a16:colId xmlns:a16="http://schemas.microsoft.com/office/drawing/2014/main" val="391620551"/>
                    </a:ext>
                  </a:extLst>
                </a:gridCol>
                <a:gridCol w="319008">
                  <a:extLst>
                    <a:ext uri="{9D8B030D-6E8A-4147-A177-3AD203B41FA5}">
                      <a16:colId xmlns:a16="http://schemas.microsoft.com/office/drawing/2014/main" val="2965730509"/>
                    </a:ext>
                  </a:extLst>
                </a:gridCol>
                <a:gridCol w="319008">
                  <a:extLst>
                    <a:ext uri="{9D8B030D-6E8A-4147-A177-3AD203B41FA5}">
                      <a16:colId xmlns:a16="http://schemas.microsoft.com/office/drawing/2014/main" val="1281191090"/>
                    </a:ext>
                  </a:extLst>
                </a:gridCol>
                <a:gridCol w="394543">
                  <a:extLst>
                    <a:ext uri="{9D8B030D-6E8A-4147-A177-3AD203B41FA5}">
                      <a16:colId xmlns:a16="http://schemas.microsoft.com/office/drawing/2014/main" val="838636072"/>
                    </a:ext>
                  </a:extLst>
                </a:gridCol>
                <a:gridCol w="342312">
                  <a:extLst>
                    <a:ext uri="{9D8B030D-6E8A-4147-A177-3AD203B41FA5}">
                      <a16:colId xmlns:a16="http://schemas.microsoft.com/office/drawing/2014/main" val="2407978768"/>
                    </a:ext>
                  </a:extLst>
                </a:gridCol>
                <a:gridCol w="341510">
                  <a:extLst>
                    <a:ext uri="{9D8B030D-6E8A-4147-A177-3AD203B41FA5}">
                      <a16:colId xmlns:a16="http://schemas.microsoft.com/office/drawing/2014/main" val="1826843401"/>
                    </a:ext>
                  </a:extLst>
                </a:gridCol>
                <a:gridCol w="327045">
                  <a:extLst>
                    <a:ext uri="{9D8B030D-6E8A-4147-A177-3AD203B41FA5}">
                      <a16:colId xmlns:a16="http://schemas.microsoft.com/office/drawing/2014/main" val="3787508158"/>
                    </a:ext>
                  </a:extLst>
                </a:gridCol>
                <a:gridCol w="308563">
                  <a:extLst>
                    <a:ext uri="{9D8B030D-6E8A-4147-A177-3AD203B41FA5}">
                      <a16:colId xmlns:a16="http://schemas.microsoft.com/office/drawing/2014/main" val="1982125591"/>
                    </a:ext>
                  </a:extLst>
                </a:gridCol>
              </a:tblGrid>
              <a:tr h="633405"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q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>
                          <a:effectLst/>
                        </a:rPr>
                        <a:t>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5855379"/>
                  </a:ext>
                </a:extLst>
              </a:tr>
              <a:tr h="645644"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effectLst/>
                          <a:sym typeface="Wingdings 3" panose="05040102010807070707" pitchFamily="18" charset="2"/>
                        </a:rPr>
                        <a:t>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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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ebdings" panose="05030102010509060703" pitchFamily="18" charset="2"/>
                        </a:rPr>
                        <a:t>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ebdings" panose="05030102010509060703" pitchFamily="18" charset="2"/>
                        </a:rPr>
                        <a:t>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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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 2" panose="05020102010507070707" pitchFamily="18" charset="2"/>
                        </a:rPr>
                        <a:t>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 2" panose="05020102010507070707" pitchFamily="18" charset="2"/>
                        </a:rPr>
                        <a:t>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 2" panose="05020102010507070707" pitchFamily="18" charset="2"/>
                        </a:rPr>
                        <a:t>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ebdings" panose="05030102010509060703" pitchFamily="18" charset="2"/>
                        </a:rPr>
                        <a:t>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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ebdings" panose="05030102010509060703" pitchFamily="18" charset="2"/>
                        </a:rPr>
                        <a:t>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 2" panose="05020102010507070707" pitchFamily="18" charset="2"/>
                        </a:rPr>
                        <a:t>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  <a:sym typeface="Wingdings 2" panose="05020102010507070707" pitchFamily="18" charset="2"/>
                        </a:rPr>
                        <a:t>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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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</a:t>
                      </a:r>
                      <a:endParaRPr lang="en-US" sz="16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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ebdings" panose="05030102010509060703" pitchFamily="18" charset="2"/>
                        </a:rPr>
                        <a:t>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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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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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61403"/>
                  </a:ext>
                </a:extLst>
              </a:tr>
            </a:tbl>
          </a:graphicData>
        </a:graphic>
      </p:graphicFrame>
      <p:sp>
        <p:nvSpPr>
          <p:cNvPr id="9" name="مربع نص 8">
            <a:extLst>
              <a:ext uri="{FF2B5EF4-FFF2-40B4-BE49-F238E27FC236}">
                <a16:creationId xmlns:a16="http://schemas.microsoft.com/office/drawing/2014/main" id="{F98F6AD6-F927-916D-F307-4DD852D6B853}"/>
              </a:ext>
            </a:extLst>
          </p:cNvPr>
          <p:cNvSpPr txBox="1"/>
          <p:nvPr/>
        </p:nvSpPr>
        <p:spPr>
          <a:xfrm>
            <a:off x="3429000" y="4724400"/>
            <a:ext cx="1295400" cy="52322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</a:t>
            </a:r>
            <a:r>
              <a:rPr lang="en-US" sz="2800" b="1" dirty="0"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 </a:t>
            </a:r>
            <a:r>
              <a:rPr lang="en-US" sz="2800" dirty="0"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    </a:t>
            </a:r>
            <a:r>
              <a:rPr lang="en-US" sz="2800" dirty="0">
                <a:solidFill>
                  <a:srgbClr val="FFC000"/>
                </a:solidFill>
                <a:effectLst/>
                <a:sym typeface="Wingdings" panose="05000000000000000000" pitchFamily="2" charset="2"/>
              </a:rPr>
              <a:t>   </a:t>
            </a:r>
            <a:endParaRPr lang="ar-SA" sz="28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4015C84-ECFF-6299-3FAA-F3BD27AA127A}"/>
              </a:ext>
            </a:extLst>
          </p:cNvPr>
          <p:cNvSpPr txBox="1"/>
          <p:nvPr/>
        </p:nvSpPr>
        <p:spPr>
          <a:xfrm>
            <a:off x="6172200" y="4800600"/>
            <a:ext cx="2514600" cy="52322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</a:t>
            </a:r>
            <a:r>
              <a:rPr lang="en-US" sz="2800" b="1" dirty="0">
                <a:solidFill>
                  <a:schemeClr val="accent1"/>
                </a:solidFill>
                <a:effectLst/>
                <a:sym typeface="Wingdings 2" panose="05020102010507070707" pitchFamily="18" charset="2"/>
              </a:rPr>
              <a:t></a:t>
            </a:r>
            <a:r>
              <a:rPr lang="en-US" sz="2800" b="1" dirty="0"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</a:t>
            </a:r>
            <a:r>
              <a:rPr lang="en-US" sz="2800" b="1" dirty="0">
                <a:solidFill>
                  <a:schemeClr val="accent1"/>
                </a:solidFill>
                <a:effectLst/>
                <a:sym typeface="Webdings" panose="05030102010509060703" pitchFamily="18" charset="2"/>
              </a:rPr>
              <a:t></a:t>
            </a:r>
            <a:r>
              <a:rPr lang="en-US" sz="2800" b="1" dirty="0"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    </a:t>
            </a:r>
            <a:r>
              <a:rPr lang="en-US" sz="2800" dirty="0">
                <a:solidFill>
                  <a:srgbClr val="FFC000"/>
                </a:solidFill>
                <a:effectLst/>
                <a:sym typeface="Wingdings" panose="05000000000000000000" pitchFamily="2" charset="2"/>
              </a:rPr>
              <a:t>   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416591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4782BC4-FC45-4DE1-8063-41AE98829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676400"/>
            <a:ext cx="5943600" cy="4781086"/>
          </a:xfrm>
          <a:prstGeom prst="rect">
            <a:avLst/>
          </a:prstGeom>
        </p:spPr>
      </p:pic>
      <p:pic>
        <p:nvPicPr>
          <p:cNvPr id="1026" name="Picture 2" descr="مشاهد لن تنساها ذاكرتنا الجماهيرية في هذه الأعمال الدرامية! – مَياسين  Mayaseen">
            <a:extLst>
              <a:ext uri="{FF2B5EF4-FFF2-40B4-BE49-F238E27FC236}">
                <a16:creationId xmlns:a16="http://schemas.microsoft.com/office/drawing/2014/main" id="{19CCE826-3A65-403E-AC5D-96C4BD94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5334000" cy="356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B5083B4-37E4-4179-8BB0-2230CA037CC6}"/>
              </a:ext>
            </a:extLst>
          </p:cNvPr>
          <p:cNvSpPr/>
          <p:nvPr/>
        </p:nvSpPr>
        <p:spPr>
          <a:xfrm>
            <a:off x="152400" y="563892"/>
            <a:ext cx="6972300" cy="703881"/>
          </a:xfrm>
          <a:prstGeom prst="wedgeRoundRectCallout">
            <a:avLst>
              <a:gd name="adj1" fmla="val 56347"/>
              <a:gd name="adj2" fmla="val 50161"/>
              <a:gd name="adj3" fmla="val 16667"/>
            </a:avLst>
          </a:prstGeom>
          <a:solidFill>
            <a:srgbClr val="0293E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Kind of TV programs do you </a:t>
            </a:r>
            <a:r>
              <a:rPr lang="zh-CN" altLang="en-US" sz="2400" b="1" dirty="0"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Maiandra GD" panose="020E0502030308020204" pitchFamily="34" charset="0"/>
                <a:ea typeface="微软雅黑" panose="020B0503020204020204" pitchFamily="34" charset="-122"/>
              </a:rPr>
              <a:t>Like / dislike?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034" name="Picture 10" descr="Pin on Fan girl">
            <a:extLst>
              <a:ext uri="{FF2B5EF4-FFF2-40B4-BE49-F238E27FC236}">
                <a16:creationId xmlns:a16="http://schemas.microsoft.com/office/drawing/2014/main" id="{30593ADF-D815-416E-8D37-25B825E596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38200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0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C8194B-D97A-4507-8D3C-49789B2F9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4" y="456770"/>
            <a:ext cx="4561712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228600">
              <a:srgbClr val="0293E4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61">
            <a:extLst>
              <a:ext uri="{FF2B5EF4-FFF2-40B4-BE49-F238E27FC236}">
                <a16:creationId xmlns:a16="http://schemas.microsoft.com/office/drawing/2014/main" id="{9C88291C-1736-4E06-BD76-E75BF7CEA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438400"/>
            <a:ext cx="42461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4000" b="1" dirty="0">
                <a:solidFill>
                  <a:schemeClr val="bg1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zh-CN" altLang="en-US" sz="4000" b="1" dirty="0">
              <a:solidFill>
                <a:schemeClr val="bg1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8" name="Rectangle 161">
            <a:extLst>
              <a:ext uri="{FF2B5EF4-FFF2-40B4-BE49-F238E27FC236}">
                <a16:creationId xmlns:a16="http://schemas.microsoft.com/office/drawing/2014/main" id="{1A317008-4997-4CDC-979F-F36CED9B4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936" y="3276600"/>
            <a:ext cx="310989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Pages:</a:t>
            </a:r>
            <a:r>
              <a:rPr lang="en-US" altLang="zh-CN" sz="2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 54 - 55</a:t>
            </a:r>
          </a:p>
        </p:txBody>
      </p:sp>
    </p:spTree>
    <p:extLst>
      <p:ext uri="{BB962C8B-B14F-4D97-AF65-F5344CB8AC3E}">
        <p14:creationId xmlns:p14="http://schemas.microsoft.com/office/powerpoint/2010/main" val="6614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C66A75FA-2E94-40E7-B07A-34B736EE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4815" r="17500" b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194DAB9-EC1C-4C16-BF20-97D62E08DB9F}"/>
              </a:ext>
            </a:extLst>
          </p:cNvPr>
          <p:cNvSpPr/>
          <p:nvPr/>
        </p:nvSpPr>
        <p:spPr>
          <a:xfrm>
            <a:off x="0" y="0"/>
            <a:ext cx="9144000" cy="6972299"/>
          </a:xfrm>
          <a:custGeom>
            <a:avLst/>
            <a:gdLst>
              <a:gd name="connsiteX0" fmla="*/ 351738 w 12280899"/>
              <a:gd name="connsiteY0" fmla="*/ 4832916 h 6972299"/>
              <a:gd name="connsiteX1" fmla="*/ 351738 w 12280899"/>
              <a:gd name="connsiteY1" fmla="*/ 6562773 h 6972299"/>
              <a:gd name="connsiteX2" fmla="*/ 3479799 w 12280899"/>
              <a:gd name="connsiteY2" fmla="*/ 6562773 h 6972299"/>
              <a:gd name="connsiteX3" fmla="*/ 3479799 w 12280899"/>
              <a:gd name="connsiteY3" fmla="*/ 4832916 h 6972299"/>
              <a:gd name="connsiteX4" fmla="*/ 3761194 w 12280899"/>
              <a:gd name="connsiteY4" fmla="*/ 1625600 h 6972299"/>
              <a:gd name="connsiteX5" fmla="*/ 3761194 w 12280899"/>
              <a:gd name="connsiteY5" fmla="*/ 4832917 h 6972299"/>
              <a:gd name="connsiteX6" fmla="*/ 5501093 w 12280899"/>
              <a:gd name="connsiteY6" fmla="*/ 4832917 h 6972299"/>
              <a:gd name="connsiteX7" fmla="*/ 5501093 w 12280899"/>
              <a:gd name="connsiteY7" fmla="*/ 1625600 h 6972299"/>
              <a:gd name="connsiteX8" fmla="*/ 380999 w 12280899"/>
              <a:gd name="connsiteY8" fmla="*/ 1625599 h 6972299"/>
              <a:gd name="connsiteX9" fmla="*/ 380999 w 12280899"/>
              <a:gd name="connsiteY9" fmla="*/ 4622799 h 6972299"/>
              <a:gd name="connsiteX10" fmla="*/ 2021294 w 12280899"/>
              <a:gd name="connsiteY10" fmla="*/ 4622799 h 6972299"/>
              <a:gd name="connsiteX11" fmla="*/ 2021294 w 12280899"/>
              <a:gd name="connsiteY11" fmla="*/ 1625599 h 6972299"/>
              <a:gd name="connsiteX12" fmla="*/ 2120900 w 12280899"/>
              <a:gd name="connsiteY12" fmla="*/ 1625599 h 6972299"/>
              <a:gd name="connsiteX13" fmla="*/ 2120900 w 12280899"/>
              <a:gd name="connsiteY13" fmla="*/ 4622799 h 6972299"/>
              <a:gd name="connsiteX14" fmla="*/ 3761194 w 12280899"/>
              <a:gd name="connsiteY14" fmla="*/ 4622799 h 6972299"/>
              <a:gd name="connsiteX15" fmla="*/ 3761194 w 12280899"/>
              <a:gd name="connsiteY15" fmla="*/ 1625599 h 6972299"/>
              <a:gd name="connsiteX16" fmla="*/ 2120900 w 12280899"/>
              <a:gd name="connsiteY16" fmla="*/ 1625599 h 6972299"/>
              <a:gd name="connsiteX17" fmla="*/ 2120900 w 12280899"/>
              <a:gd name="connsiteY17" fmla="*/ 1625599 h 6972299"/>
              <a:gd name="connsiteX18" fmla="*/ 6705093 w 12280899"/>
              <a:gd name="connsiteY18" fmla="*/ 934017 h 6972299"/>
              <a:gd name="connsiteX19" fmla="*/ 6705093 w 12280899"/>
              <a:gd name="connsiteY19" fmla="*/ 2663873 h 6972299"/>
              <a:gd name="connsiteX20" fmla="*/ 9605060 w 12280899"/>
              <a:gd name="connsiteY20" fmla="*/ 2663873 h 6972299"/>
              <a:gd name="connsiteX21" fmla="*/ 9605060 w 12280899"/>
              <a:gd name="connsiteY21" fmla="*/ 934017 h 6972299"/>
              <a:gd name="connsiteX22" fmla="*/ 9694537 w 12280899"/>
              <a:gd name="connsiteY22" fmla="*/ 190440 h 6972299"/>
              <a:gd name="connsiteX23" fmla="*/ 9694537 w 12280899"/>
              <a:gd name="connsiteY23" fmla="*/ 2663873 h 6972299"/>
              <a:gd name="connsiteX24" fmla="*/ 11447909 w 12280899"/>
              <a:gd name="connsiteY24" fmla="*/ 2663873 h 6972299"/>
              <a:gd name="connsiteX25" fmla="*/ 11447909 w 12280899"/>
              <a:gd name="connsiteY25" fmla="*/ 190440 h 6972299"/>
              <a:gd name="connsiteX26" fmla="*/ 0 w 12280899"/>
              <a:gd name="connsiteY26" fmla="*/ 0 h 6972299"/>
              <a:gd name="connsiteX27" fmla="*/ 12280899 w 12280899"/>
              <a:gd name="connsiteY27" fmla="*/ 0 h 6972299"/>
              <a:gd name="connsiteX28" fmla="*/ 12280899 w 12280899"/>
              <a:gd name="connsiteY28" fmla="*/ 6972299 h 6972299"/>
              <a:gd name="connsiteX29" fmla="*/ 0 w 12280899"/>
              <a:gd name="connsiteY29" fmla="*/ 6972299 h 697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0899" h="6972299">
                <a:moveTo>
                  <a:pt x="351738" y="4832916"/>
                </a:moveTo>
                <a:lnTo>
                  <a:pt x="351738" y="6562773"/>
                </a:lnTo>
                <a:lnTo>
                  <a:pt x="3479799" y="6562773"/>
                </a:lnTo>
                <a:lnTo>
                  <a:pt x="3479799" y="4832916"/>
                </a:lnTo>
                <a:close/>
                <a:moveTo>
                  <a:pt x="3761194" y="1625600"/>
                </a:moveTo>
                <a:lnTo>
                  <a:pt x="3761194" y="4832917"/>
                </a:lnTo>
                <a:lnTo>
                  <a:pt x="5501093" y="4832917"/>
                </a:lnTo>
                <a:lnTo>
                  <a:pt x="5501093" y="1625600"/>
                </a:lnTo>
                <a:close/>
                <a:moveTo>
                  <a:pt x="380999" y="1625599"/>
                </a:moveTo>
                <a:lnTo>
                  <a:pt x="380999" y="4622799"/>
                </a:lnTo>
                <a:lnTo>
                  <a:pt x="2021294" y="4622799"/>
                </a:lnTo>
                <a:lnTo>
                  <a:pt x="2021294" y="1625599"/>
                </a:lnTo>
                <a:lnTo>
                  <a:pt x="2120900" y="1625599"/>
                </a:lnTo>
                <a:lnTo>
                  <a:pt x="2120900" y="4622799"/>
                </a:lnTo>
                <a:lnTo>
                  <a:pt x="3761194" y="4622799"/>
                </a:lnTo>
                <a:lnTo>
                  <a:pt x="3761194" y="1625599"/>
                </a:lnTo>
                <a:lnTo>
                  <a:pt x="2120900" y="1625599"/>
                </a:lnTo>
                <a:lnTo>
                  <a:pt x="2120900" y="1625599"/>
                </a:lnTo>
                <a:close/>
                <a:moveTo>
                  <a:pt x="6705093" y="934017"/>
                </a:moveTo>
                <a:lnTo>
                  <a:pt x="6705093" y="2663873"/>
                </a:lnTo>
                <a:lnTo>
                  <a:pt x="9605060" y="2663873"/>
                </a:lnTo>
                <a:lnTo>
                  <a:pt x="9605060" y="934017"/>
                </a:lnTo>
                <a:close/>
                <a:moveTo>
                  <a:pt x="9694537" y="190440"/>
                </a:moveTo>
                <a:lnTo>
                  <a:pt x="9694537" y="2663873"/>
                </a:lnTo>
                <a:lnTo>
                  <a:pt x="11447909" y="2663873"/>
                </a:lnTo>
                <a:lnTo>
                  <a:pt x="11447909" y="190440"/>
                </a:lnTo>
                <a:close/>
                <a:moveTo>
                  <a:pt x="0" y="0"/>
                </a:moveTo>
                <a:lnTo>
                  <a:pt x="12280899" y="0"/>
                </a:lnTo>
                <a:lnTo>
                  <a:pt x="12280899" y="6972299"/>
                </a:lnTo>
                <a:lnTo>
                  <a:pt x="0" y="697229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AAB7F07B-B262-47A2-9DF2-90656C0CD548}"/>
              </a:ext>
            </a:extLst>
          </p:cNvPr>
          <p:cNvSpPr/>
          <p:nvPr/>
        </p:nvSpPr>
        <p:spPr>
          <a:xfrm>
            <a:off x="4594459" y="2971800"/>
            <a:ext cx="3352800" cy="703881"/>
          </a:xfrm>
          <a:prstGeom prst="wedgeRoundRectCallout">
            <a:avLst>
              <a:gd name="adj1" fmla="val 56347"/>
              <a:gd name="adj2" fmla="val 501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are these?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181178DF-EEC8-47B0-BBE9-845BB272F51E}"/>
              </a:ext>
            </a:extLst>
          </p:cNvPr>
          <p:cNvSpPr/>
          <p:nvPr/>
        </p:nvSpPr>
        <p:spPr>
          <a:xfrm>
            <a:off x="4648200" y="3810000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These are TV shows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E8CAF77A-EDD8-416D-B0C2-C601CFCA9E14}"/>
              </a:ext>
            </a:extLst>
          </p:cNvPr>
          <p:cNvSpPr/>
          <p:nvPr/>
        </p:nvSpPr>
        <p:spPr>
          <a:xfrm>
            <a:off x="3429000" y="5181600"/>
            <a:ext cx="4807017" cy="703881"/>
          </a:xfrm>
          <a:prstGeom prst="wedgeRoundRectCallout">
            <a:avLst>
              <a:gd name="adj1" fmla="val 56347"/>
              <a:gd name="adj2" fmla="val 501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How many TV shows  are there?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A35B0415-D7B5-4B9D-BE63-0FE55E4B8245}"/>
              </a:ext>
            </a:extLst>
          </p:cNvPr>
          <p:cNvSpPr/>
          <p:nvPr/>
        </p:nvSpPr>
        <p:spPr>
          <a:xfrm>
            <a:off x="4899259" y="6096000"/>
            <a:ext cx="3352800" cy="703881"/>
          </a:xfrm>
          <a:prstGeom prst="wedgeRoundRectCallout">
            <a:avLst>
              <a:gd name="adj1" fmla="val 56347"/>
              <a:gd name="adj2" fmla="val 501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6 programs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8" name="Oval 14">
            <a:extLst>
              <a:ext uri="{FF2B5EF4-FFF2-40B4-BE49-F238E27FC236}">
                <a16:creationId xmlns:a16="http://schemas.microsoft.com/office/drawing/2014/main" id="{504A5917-401B-4499-B4C2-AD2CADCA2F3C}"/>
              </a:ext>
            </a:extLst>
          </p:cNvPr>
          <p:cNvSpPr/>
          <p:nvPr/>
        </p:nvSpPr>
        <p:spPr>
          <a:xfrm>
            <a:off x="228600" y="1066800"/>
            <a:ext cx="414387" cy="41837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71C73F00-A844-4688-B22E-9FDB0881CAFC}"/>
              </a:ext>
            </a:extLst>
          </p:cNvPr>
          <p:cNvSpPr/>
          <p:nvPr/>
        </p:nvSpPr>
        <p:spPr>
          <a:xfrm>
            <a:off x="1828800" y="1090863"/>
            <a:ext cx="414387" cy="41837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A760374D-000F-4937-9987-F58FEFFD3B64}"/>
              </a:ext>
            </a:extLst>
          </p:cNvPr>
          <p:cNvSpPr/>
          <p:nvPr/>
        </p:nvSpPr>
        <p:spPr>
          <a:xfrm>
            <a:off x="3221806" y="1090863"/>
            <a:ext cx="414387" cy="41837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EFEE6284-CE71-474B-98EF-DBB9EAF6038C}"/>
              </a:ext>
            </a:extLst>
          </p:cNvPr>
          <p:cNvSpPr/>
          <p:nvPr/>
        </p:nvSpPr>
        <p:spPr>
          <a:xfrm>
            <a:off x="228599" y="4513881"/>
            <a:ext cx="414387" cy="41837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7505FC96-7027-483F-87DA-7CA22C31A668}"/>
              </a:ext>
            </a:extLst>
          </p:cNvPr>
          <p:cNvSpPr/>
          <p:nvPr/>
        </p:nvSpPr>
        <p:spPr>
          <a:xfrm>
            <a:off x="5181600" y="672487"/>
            <a:ext cx="414387" cy="41837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FB453675-A2A2-4035-BDC5-700B298CF6C6}"/>
              </a:ext>
            </a:extLst>
          </p:cNvPr>
          <p:cNvSpPr/>
          <p:nvPr/>
        </p:nvSpPr>
        <p:spPr>
          <a:xfrm>
            <a:off x="6934200" y="439236"/>
            <a:ext cx="414387" cy="41837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494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C66A75FA-2E94-40E7-B07A-34B736EE2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4815" r="17500" b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194DAB9-EC1C-4C16-BF20-97D62E08DB9F}"/>
              </a:ext>
            </a:extLst>
          </p:cNvPr>
          <p:cNvSpPr/>
          <p:nvPr/>
        </p:nvSpPr>
        <p:spPr>
          <a:xfrm>
            <a:off x="20630" y="92426"/>
            <a:ext cx="9144000" cy="6972299"/>
          </a:xfrm>
          <a:custGeom>
            <a:avLst/>
            <a:gdLst>
              <a:gd name="connsiteX0" fmla="*/ 351738 w 12280899"/>
              <a:gd name="connsiteY0" fmla="*/ 4832916 h 6972299"/>
              <a:gd name="connsiteX1" fmla="*/ 351738 w 12280899"/>
              <a:gd name="connsiteY1" fmla="*/ 6562773 h 6972299"/>
              <a:gd name="connsiteX2" fmla="*/ 3479799 w 12280899"/>
              <a:gd name="connsiteY2" fmla="*/ 6562773 h 6972299"/>
              <a:gd name="connsiteX3" fmla="*/ 3479799 w 12280899"/>
              <a:gd name="connsiteY3" fmla="*/ 4832916 h 6972299"/>
              <a:gd name="connsiteX4" fmla="*/ 3761194 w 12280899"/>
              <a:gd name="connsiteY4" fmla="*/ 1625600 h 6972299"/>
              <a:gd name="connsiteX5" fmla="*/ 3761194 w 12280899"/>
              <a:gd name="connsiteY5" fmla="*/ 4832917 h 6972299"/>
              <a:gd name="connsiteX6" fmla="*/ 5501093 w 12280899"/>
              <a:gd name="connsiteY6" fmla="*/ 4832917 h 6972299"/>
              <a:gd name="connsiteX7" fmla="*/ 5501093 w 12280899"/>
              <a:gd name="connsiteY7" fmla="*/ 1625600 h 6972299"/>
              <a:gd name="connsiteX8" fmla="*/ 380999 w 12280899"/>
              <a:gd name="connsiteY8" fmla="*/ 1625599 h 6972299"/>
              <a:gd name="connsiteX9" fmla="*/ 380999 w 12280899"/>
              <a:gd name="connsiteY9" fmla="*/ 4622799 h 6972299"/>
              <a:gd name="connsiteX10" fmla="*/ 2021294 w 12280899"/>
              <a:gd name="connsiteY10" fmla="*/ 4622799 h 6972299"/>
              <a:gd name="connsiteX11" fmla="*/ 2021294 w 12280899"/>
              <a:gd name="connsiteY11" fmla="*/ 1625599 h 6972299"/>
              <a:gd name="connsiteX12" fmla="*/ 2120900 w 12280899"/>
              <a:gd name="connsiteY12" fmla="*/ 1625599 h 6972299"/>
              <a:gd name="connsiteX13" fmla="*/ 2120900 w 12280899"/>
              <a:gd name="connsiteY13" fmla="*/ 4622799 h 6972299"/>
              <a:gd name="connsiteX14" fmla="*/ 3761194 w 12280899"/>
              <a:gd name="connsiteY14" fmla="*/ 4622799 h 6972299"/>
              <a:gd name="connsiteX15" fmla="*/ 3761194 w 12280899"/>
              <a:gd name="connsiteY15" fmla="*/ 1625599 h 6972299"/>
              <a:gd name="connsiteX16" fmla="*/ 2120900 w 12280899"/>
              <a:gd name="connsiteY16" fmla="*/ 1625599 h 6972299"/>
              <a:gd name="connsiteX17" fmla="*/ 2120900 w 12280899"/>
              <a:gd name="connsiteY17" fmla="*/ 1625599 h 6972299"/>
              <a:gd name="connsiteX18" fmla="*/ 6705093 w 12280899"/>
              <a:gd name="connsiteY18" fmla="*/ 934017 h 6972299"/>
              <a:gd name="connsiteX19" fmla="*/ 6705093 w 12280899"/>
              <a:gd name="connsiteY19" fmla="*/ 2663873 h 6972299"/>
              <a:gd name="connsiteX20" fmla="*/ 9605060 w 12280899"/>
              <a:gd name="connsiteY20" fmla="*/ 2663873 h 6972299"/>
              <a:gd name="connsiteX21" fmla="*/ 9605060 w 12280899"/>
              <a:gd name="connsiteY21" fmla="*/ 934017 h 6972299"/>
              <a:gd name="connsiteX22" fmla="*/ 9694537 w 12280899"/>
              <a:gd name="connsiteY22" fmla="*/ 190440 h 6972299"/>
              <a:gd name="connsiteX23" fmla="*/ 9694537 w 12280899"/>
              <a:gd name="connsiteY23" fmla="*/ 2663873 h 6972299"/>
              <a:gd name="connsiteX24" fmla="*/ 11447909 w 12280899"/>
              <a:gd name="connsiteY24" fmla="*/ 2663873 h 6972299"/>
              <a:gd name="connsiteX25" fmla="*/ 11447909 w 12280899"/>
              <a:gd name="connsiteY25" fmla="*/ 190440 h 6972299"/>
              <a:gd name="connsiteX26" fmla="*/ 0 w 12280899"/>
              <a:gd name="connsiteY26" fmla="*/ 0 h 6972299"/>
              <a:gd name="connsiteX27" fmla="*/ 12280899 w 12280899"/>
              <a:gd name="connsiteY27" fmla="*/ 0 h 6972299"/>
              <a:gd name="connsiteX28" fmla="*/ 12280899 w 12280899"/>
              <a:gd name="connsiteY28" fmla="*/ 6972299 h 6972299"/>
              <a:gd name="connsiteX29" fmla="*/ 0 w 12280899"/>
              <a:gd name="connsiteY29" fmla="*/ 6972299 h 697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0899" h="6972299">
                <a:moveTo>
                  <a:pt x="351738" y="4832916"/>
                </a:moveTo>
                <a:lnTo>
                  <a:pt x="351738" y="6562773"/>
                </a:lnTo>
                <a:lnTo>
                  <a:pt x="3479799" y="6562773"/>
                </a:lnTo>
                <a:lnTo>
                  <a:pt x="3479799" y="4832916"/>
                </a:lnTo>
                <a:close/>
                <a:moveTo>
                  <a:pt x="3761194" y="1625600"/>
                </a:moveTo>
                <a:lnTo>
                  <a:pt x="3761194" y="4832917"/>
                </a:lnTo>
                <a:lnTo>
                  <a:pt x="5501093" y="4832917"/>
                </a:lnTo>
                <a:lnTo>
                  <a:pt x="5501093" y="1625600"/>
                </a:lnTo>
                <a:close/>
                <a:moveTo>
                  <a:pt x="380999" y="1625599"/>
                </a:moveTo>
                <a:lnTo>
                  <a:pt x="380999" y="4622799"/>
                </a:lnTo>
                <a:lnTo>
                  <a:pt x="2021294" y="4622799"/>
                </a:lnTo>
                <a:lnTo>
                  <a:pt x="2021294" y="1625599"/>
                </a:lnTo>
                <a:lnTo>
                  <a:pt x="2120900" y="1625599"/>
                </a:lnTo>
                <a:lnTo>
                  <a:pt x="2120900" y="4622799"/>
                </a:lnTo>
                <a:lnTo>
                  <a:pt x="3761194" y="4622799"/>
                </a:lnTo>
                <a:lnTo>
                  <a:pt x="3761194" y="1625599"/>
                </a:lnTo>
                <a:lnTo>
                  <a:pt x="2120900" y="1625599"/>
                </a:lnTo>
                <a:lnTo>
                  <a:pt x="2120900" y="1625599"/>
                </a:lnTo>
                <a:close/>
                <a:moveTo>
                  <a:pt x="6705093" y="934017"/>
                </a:moveTo>
                <a:lnTo>
                  <a:pt x="6705093" y="2663873"/>
                </a:lnTo>
                <a:lnTo>
                  <a:pt x="9605060" y="2663873"/>
                </a:lnTo>
                <a:lnTo>
                  <a:pt x="9605060" y="934017"/>
                </a:lnTo>
                <a:close/>
                <a:moveTo>
                  <a:pt x="9694537" y="190440"/>
                </a:moveTo>
                <a:lnTo>
                  <a:pt x="9694537" y="2663873"/>
                </a:lnTo>
                <a:lnTo>
                  <a:pt x="11447909" y="2663873"/>
                </a:lnTo>
                <a:lnTo>
                  <a:pt x="11447909" y="190440"/>
                </a:lnTo>
                <a:close/>
                <a:moveTo>
                  <a:pt x="0" y="0"/>
                </a:moveTo>
                <a:lnTo>
                  <a:pt x="12280899" y="0"/>
                </a:lnTo>
                <a:lnTo>
                  <a:pt x="12280899" y="6972299"/>
                </a:lnTo>
                <a:lnTo>
                  <a:pt x="0" y="697229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AAB7F07B-B262-47A2-9DF2-90656C0CD548}"/>
              </a:ext>
            </a:extLst>
          </p:cNvPr>
          <p:cNvSpPr/>
          <p:nvPr/>
        </p:nvSpPr>
        <p:spPr>
          <a:xfrm>
            <a:off x="228600" y="101249"/>
            <a:ext cx="4136208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Which program is about cars?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181178DF-EEC8-47B0-BBE9-845BB272F51E}"/>
              </a:ext>
            </a:extLst>
          </p:cNvPr>
          <p:cNvSpPr/>
          <p:nvPr/>
        </p:nvSpPr>
        <p:spPr>
          <a:xfrm>
            <a:off x="2002608" y="914201"/>
            <a:ext cx="2362200" cy="573389"/>
          </a:xfrm>
          <a:prstGeom prst="wedgeRoundRectCallout">
            <a:avLst>
              <a:gd name="adj1" fmla="val 77017"/>
              <a:gd name="adj2" fmla="val 226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Top Gear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10A940F4-1EB9-4D13-91A6-2E87B9D02A85}"/>
              </a:ext>
            </a:extLst>
          </p:cNvPr>
          <p:cNvSpPr/>
          <p:nvPr/>
        </p:nvSpPr>
        <p:spPr>
          <a:xfrm>
            <a:off x="4354761" y="2630421"/>
            <a:ext cx="4136208" cy="512177"/>
          </a:xfrm>
          <a:prstGeom prst="wedgeRoundRectCallout">
            <a:avLst>
              <a:gd name="adj1" fmla="val 56347"/>
              <a:gd name="adj2" fmla="val 501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Which program is a documentary?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C13D9171-0DAB-4C06-A117-B621185E3A2A}"/>
              </a:ext>
            </a:extLst>
          </p:cNvPr>
          <p:cNvSpPr/>
          <p:nvPr/>
        </p:nvSpPr>
        <p:spPr>
          <a:xfrm>
            <a:off x="4234038" y="3203956"/>
            <a:ext cx="4605162" cy="540274"/>
          </a:xfrm>
          <a:prstGeom prst="wedgeRoundRectCallout">
            <a:avLst>
              <a:gd name="adj1" fmla="val -53152"/>
              <a:gd name="adj2" fmla="val 210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National Geographic videos and shows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28" name="مستطيل: زوايا مستديرة 26">
            <a:extLst>
              <a:ext uri="{FF2B5EF4-FFF2-40B4-BE49-F238E27FC236}">
                <a16:creationId xmlns:a16="http://schemas.microsoft.com/office/drawing/2014/main" id="{F1AB018D-1EFA-4270-A0A5-5EEC37ABEE4A}"/>
              </a:ext>
            </a:extLst>
          </p:cNvPr>
          <p:cNvSpPr/>
          <p:nvPr/>
        </p:nvSpPr>
        <p:spPr>
          <a:xfrm>
            <a:off x="2863979" y="1581017"/>
            <a:ext cx="1260473" cy="3219583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: زوايا مستديرة 26">
            <a:extLst>
              <a:ext uri="{FF2B5EF4-FFF2-40B4-BE49-F238E27FC236}">
                <a16:creationId xmlns:a16="http://schemas.microsoft.com/office/drawing/2014/main" id="{125288F5-E6FE-43EB-93FF-50FB3B72CDDF}"/>
              </a:ext>
            </a:extLst>
          </p:cNvPr>
          <p:cNvSpPr/>
          <p:nvPr/>
        </p:nvSpPr>
        <p:spPr>
          <a:xfrm>
            <a:off x="5050081" y="891817"/>
            <a:ext cx="2103500" cy="1723152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45B16839-67DB-4713-9983-F070074DF34F}"/>
              </a:ext>
            </a:extLst>
          </p:cNvPr>
          <p:cNvSpPr/>
          <p:nvPr/>
        </p:nvSpPr>
        <p:spPr>
          <a:xfrm>
            <a:off x="4280317" y="3847598"/>
            <a:ext cx="3643027" cy="504684"/>
          </a:xfrm>
          <a:prstGeom prst="wedgeRoundRectCallout">
            <a:avLst>
              <a:gd name="adj1" fmla="val -55490"/>
              <a:gd name="adj2" fmla="val 175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Which program is a quiz show?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E0371E9F-D24E-4374-B44F-3D9D51BF5C3E}"/>
              </a:ext>
            </a:extLst>
          </p:cNvPr>
          <p:cNvSpPr/>
          <p:nvPr/>
        </p:nvSpPr>
        <p:spPr>
          <a:xfrm>
            <a:off x="5084730" y="4398085"/>
            <a:ext cx="1936712" cy="452911"/>
          </a:xfrm>
          <a:prstGeom prst="wedgeRoundRectCallout">
            <a:avLst>
              <a:gd name="adj1" fmla="val 74254"/>
              <a:gd name="adj2" fmla="val 101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Jeopardy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767BD3C6-B4EF-4845-AD08-D7B47E5B46FC}"/>
              </a:ext>
            </a:extLst>
          </p:cNvPr>
          <p:cNvSpPr/>
          <p:nvPr/>
        </p:nvSpPr>
        <p:spPr>
          <a:xfrm>
            <a:off x="2558838" y="4911760"/>
            <a:ext cx="4833052" cy="573389"/>
          </a:xfrm>
          <a:prstGeom prst="wedgeRoundRectCallout">
            <a:avLst>
              <a:gd name="adj1" fmla="val -55376"/>
              <a:gd name="adj2" fmla="val 241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Which program good for family viewing?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0A2C409B-90D8-4899-A9F3-84DB727FE612}"/>
              </a:ext>
            </a:extLst>
          </p:cNvPr>
          <p:cNvSpPr/>
          <p:nvPr/>
        </p:nvSpPr>
        <p:spPr>
          <a:xfrm>
            <a:off x="2634210" y="5593171"/>
            <a:ext cx="3441102" cy="545671"/>
          </a:xfrm>
          <a:prstGeom prst="wedgeRoundRectCallout">
            <a:avLst>
              <a:gd name="adj1" fmla="val 58748"/>
              <a:gd name="adj2" fmla="val -233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Which is a sports program?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35" name="مستطيل: زوايا مستديرة 26">
            <a:extLst>
              <a:ext uri="{FF2B5EF4-FFF2-40B4-BE49-F238E27FC236}">
                <a16:creationId xmlns:a16="http://schemas.microsoft.com/office/drawing/2014/main" id="{8BB2A832-6669-4C5C-8FF4-5105CA2972C3}"/>
              </a:ext>
            </a:extLst>
          </p:cNvPr>
          <p:cNvSpPr/>
          <p:nvPr/>
        </p:nvSpPr>
        <p:spPr>
          <a:xfrm>
            <a:off x="304800" y="1590719"/>
            <a:ext cx="1260473" cy="3057481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: زوايا مستديرة 26">
            <a:extLst>
              <a:ext uri="{FF2B5EF4-FFF2-40B4-BE49-F238E27FC236}">
                <a16:creationId xmlns:a16="http://schemas.microsoft.com/office/drawing/2014/main" id="{BC2E62C0-6ED0-483B-8BC8-45F4E53F8FFF}"/>
              </a:ext>
            </a:extLst>
          </p:cNvPr>
          <p:cNvSpPr/>
          <p:nvPr/>
        </p:nvSpPr>
        <p:spPr>
          <a:xfrm>
            <a:off x="1565273" y="1629588"/>
            <a:ext cx="1260473" cy="2887445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ستطيل: زوايا مستديرة 26">
            <a:extLst>
              <a:ext uri="{FF2B5EF4-FFF2-40B4-BE49-F238E27FC236}">
                <a16:creationId xmlns:a16="http://schemas.microsoft.com/office/drawing/2014/main" id="{42BAADF4-4449-4677-B0E4-646BF4EA739B}"/>
              </a:ext>
            </a:extLst>
          </p:cNvPr>
          <p:cNvSpPr/>
          <p:nvPr/>
        </p:nvSpPr>
        <p:spPr>
          <a:xfrm>
            <a:off x="7208617" y="66070"/>
            <a:ext cx="1260473" cy="2590272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: زوايا مستديرة 26">
            <a:extLst>
              <a:ext uri="{FF2B5EF4-FFF2-40B4-BE49-F238E27FC236}">
                <a16:creationId xmlns:a16="http://schemas.microsoft.com/office/drawing/2014/main" id="{117F2DB0-2522-4346-BA5F-A6069BC1511F}"/>
              </a:ext>
            </a:extLst>
          </p:cNvPr>
          <p:cNvSpPr/>
          <p:nvPr/>
        </p:nvSpPr>
        <p:spPr>
          <a:xfrm>
            <a:off x="227668" y="4796524"/>
            <a:ext cx="2373533" cy="1723152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0CD1A664-76C2-48CD-8AA3-77982F357E81}"/>
              </a:ext>
            </a:extLst>
          </p:cNvPr>
          <p:cNvSpPr/>
          <p:nvPr/>
        </p:nvSpPr>
        <p:spPr>
          <a:xfrm>
            <a:off x="7582419" y="4819098"/>
            <a:ext cx="1371052" cy="504684"/>
          </a:xfrm>
          <a:prstGeom prst="wedgeRoundRectCallout">
            <a:avLst>
              <a:gd name="adj1" fmla="val -66520"/>
              <a:gd name="adj2" fmla="val 23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Hoy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FEC7A338-FBA5-46F8-90EF-20CD3567400C}"/>
              </a:ext>
            </a:extLst>
          </p:cNvPr>
          <p:cNvSpPr/>
          <p:nvPr/>
        </p:nvSpPr>
        <p:spPr>
          <a:xfrm>
            <a:off x="6838935" y="5627534"/>
            <a:ext cx="2000265" cy="504684"/>
          </a:xfrm>
          <a:prstGeom prst="wedgeRoundRectCallout">
            <a:avLst>
              <a:gd name="adj1" fmla="val -89161"/>
              <a:gd name="adj2" fmla="val 1774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 err="1">
                <a:latin typeface="Maiandra GD" panose="020E0502030308020204" pitchFamily="34" charset="0"/>
                <a:ea typeface="方正综艺简体" panose="02010601030101010101" pitchFamily="2" charset="-122"/>
              </a:rPr>
              <a:t>Sasuke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59B13C5B-B6E5-4810-9318-9E15C078AF45}"/>
              </a:ext>
            </a:extLst>
          </p:cNvPr>
          <p:cNvSpPr/>
          <p:nvPr/>
        </p:nvSpPr>
        <p:spPr>
          <a:xfrm>
            <a:off x="4592630" y="6253746"/>
            <a:ext cx="4229071" cy="545671"/>
          </a:xfrm>
          <a:prstGeom prst="wedgeRoundRectCallout">
            <a:avLst>
              <a:gd name="adj1" fmla="val 58748"/>
              <a:gd name="adj2" fmla="val -233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Which program is from the U.S.?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42" name="فقاعة الكلام: مستطيلة مستديرة الزوايا 41">
            <a:extLst>
              <a:ext uri="{FF2B5EF4-FFF2-40B4-BE49-F238E27FC236}">
                <a16:creationId xmlns:a16="http://schemas.microsoft.com/office/drawing/2014/main" id="{A1D5F6E2-E7C4-4326-B241-1A900EB8A7B6}"/>
              </a:ext>
            </a:extLst>
          </p:cNvPr>
          <p:cNvSpPr/>
          <p:nvPr/>
        </p:nvSpPr>
        <p:spPr>
          <a:xfrm>
            <a:off x="2364543" y="6233399"/>
            <a:ext cx="2000265" cy="504684"/>
          </a:xfrm>
          <a:prstGeom prst="wedgeRoundRectCallout">
            <a:avLst>
              <a:gd name="adj1" fmla="val -77131"/>
              <a:gd name="adj2" fmla="val -3756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0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CSI</a:t>
            </a:r>
            <a:endParaRPr lang="en-US" altLang="zh-CN" sz="20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23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C66A75FA-2E94-40E7-B07A-34B736EE2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16667" t="14815" r="17500" b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A4B4CF16-5B9A-406C-A1AC-D542F8487171}"/>
              </a:ext>
            </a:extLst>
          </p:cNvPr>
          <p:cNvSpPr/>
          <p:nvPr/>
        </p:nvSpPr>
        <p:spPr>
          <a:xfrm>
            <a:off x="0" y="228600"/>
            <a:ext cx="9245600" cy="67056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D28D0979-172B-4374-82CE-63D826668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154" y="2950019"/>
            <a:ext cx="1597290" cy="1481456"/>
          </a:xfrm>
          <a:prstGeom prst="rect">
            <a:avLst/>
          </a:prstGeom>
        </p:spPr>
      </p:pic>
      <p:sp>
        <p:nvSpPr>
          <p:cNvPr id="27" name="Google Shape;1317;p53">
            <a:extLst>
              <a:ext uri="{FF2B5EF4-FFF2-40B4-BE49-F238E27FC236}">
                <a16:creationId xmlns:a16="http://schemas.microsoft.com/office/drawing/2014/main" id="{122E2D53-1558-4F20-A094-682BFB3C9262}"/>
              </a:ext>
            </a:extLst>
          </p:cNvPr>
          <p:cNvSpPr txBox="1">
            <a:spLocks/>
          </p:cNvSpPr>
          <p:nvPr/>
        </p:nvSpPr>
        <p:spPr>
          <a:xfrm>
            <a:off x="2921672" y="4579719"/>
            <a:ext cx="3402255" cy="4862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elawik Semibold" panose="020B0702040204020203" pitchFamily="34" charset="0"/>
              </a:rPr>
              <a:t>Read along as U Listen</a:t>
            </a:r>
          </a:p>
          <a:p>
            <a:endParaRPr lang="en-US" dirty="0"/>
          </a:p>
        </p:txBody>
      </p:sp>
      <p:pic>
        <p:nvPicPr>
          <p:cNvPr id="31" name="U 4">
            <a:hlinkClick r:id="" action="ppaction://media"/>
            <a:extLst>
              <a:ext uri="{FF2B5EF4-FFF2-40B4-BE49-F238E27FC236}">
                <a16:creationId xmlns:a16="http://schemas.microsoft.com/office/drawing/2014/main" id="{82DA1F3F-F801-461A-B137-D108B9D53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7095" y="1259945"/>
            <a:ext cx="1263059" cy="1217266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27053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340B260-8045-416F-90CF-5F3222C67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5929"/>
            <a:ext cx="3542580" cy="660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40CC68-DA2E-4670-BDEC-5C26ADCA5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/>
          <a:stretch/>
        </p:blipFill>
        <p:spPr>
          <a:xfrm>
            <a:off x="7924800" y="1940718"/>
            <a:ext cx="736599" cy="2976563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B60C069-8B5B-45CF-854D-2B1257C65037}"/>
              </a:ext>
            </a:extLst>
          </p:cNvPr>
          <p:cNvSpPr/>
          <p:nvPr/>
        </p:nvSpPr>
        <p:spPr>
          <a:xfrm>
            <a:off x="4205820" y="967081"/>
            <a:ext cx="3487974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What is “ Jeopardy”?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F6AED57-923F-4883-A011-215C6A59DE79}"/>
              </a:ext>
            </a:extLst>
          </p:cNvPr>
          <p:cNvSpPr/>
          <p:nvPr/>
        </p:nvSpPr>
        <p:spPr>
          <a:xfrm>
            <a:off x="4340994" y="1781557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American quiz show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362B8FBC-9201-46CC-85A4-C3F5F1DDFC2C}"/>
              </a:ext>
            </a:extLst>
          </p:cNvPr>
          <p:cNvSpPr/>
          <p:nvPr/>
        </p:nvSpPr>
        <p:spPr>
          <a:xfrm>
            <a:off x="4089915" y="2788813"/>
            <a:ext cx="3670052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When does it show?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74FB2CE9-4135-4506-8C39-A860C05C14CD}"/>
              </a:ext>
            </a:extLst>
          </p:cNvPr>
          <p:cNvSpPr/>
          <p:nvPr/>
        </p:nvSpPr>
        <p:spPr>
          <a:xfrm>
            <a:off x="4205018" y="3589401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Tuesday.9:30 P.M.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B15D22AA-55EE-47FC-95C4-6C3E5953573E}"/>
              </a:ext>
            </a:extLst>
          </p:cNvPr>
          <p:cNvSpPr/>
          <p:nvPr/>
        </p:nvSpPr>
        <p:spPr>
          <a:xfrm>
            <a:off x="4170527" y="4692731"/>
            <a:ext cx="3579013" cy="703881"/>
          </a:xfrm>
          <a:prstGeom prst="wedgeRoundRectCallout">
            <a:avLst>
              <a:gd name="adj1" fmla="val -56749"/>
              <a:gd name="adj2" fmla="val 187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When was the 1</a:t>
            </a:r>
            <a:r>
              <a:rPr lang="en-US" altLang="zh-CN" sz="2200" b="1" baseline="30000" dirty="0">
                <a:latin typeface="Maiandra GD" panose="020E0502030308020204" pitchFamily="34" charset="0"/>
                <a:ea typeface="方正综艺简体" panose="02010601030101010101" pitchFamily="2" charset="-122"/>
              </a:rPr>
              <a:t>st</a:t>
            </a:r>
            <a:r>
              <a:rPr lang="en-US" altLang="zh-CN" sz="22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 episode aired? </a:t>
            </a:r>
            <a:endParaRPr lang="en-US" altLang="zh-CN" sz="22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15A5DFB4-3567-4CE7-B5C7-6D60C8186733}"/>
              </a:ext>
            </a:extLst>
          </p:cNvPr>
          <p:cNvSpPr/>
          <p:nvPr/>
        </p:nvSpPr>
        <p:spPr>
          <a:xfrm>
            <a:off x="4340994" y="5507207"/>
            <a:ext cx="3352800" cy="703881"/>
          </a:xfrm>
          <a:prstGeom prst="wedgeRoundRectCallout">
            <a:avLst>
              <a:gd name="adj1" fmla="val -61930"/>
              <a:gd name="adj2" fmla="val 15975"/>
              <a:gd name="adj3" fmla="val 16667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b="1" dirty="0">
                <a:latin typeface="Maiandra GD" panose="020E0502030308020204" pitchFamily="34" charset="0"/>
                <a:ea typeface="方正综艺简体" panose="02010601030101010101" pitchFamily="2" charset="-122"/>
              </a:rPr>
              <a:t>On March 30, 1984</a:t>
            </a:r>
            <a:endParaRPr lang="en-US" altLang="zh-CN" sz="2400" b="1" dirty="0">
              <a:solidFill>
                <a:schemeClr val="bg1"/>
              </a:solidFill>
              <a:latin typeface="Maiandra GD" panose="020E050203030802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4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B569366B-E45E-4BFD-9D41-7BF78C28B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4" end="20725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0141" y="141720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58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446</Words>
  <Application>Microsoft Office PowerPoint</Application>
  <PresentationFormat>عرض على الشاشة (4:3)</PresentationFormat>
  <Paragraphs>155</Paragraphs>
  <Slides>21</Slides>
  <Notes>7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7" baseType="lpstr">
      <vt:lpstr>Arial</vt:lpstr>
      <vt:lpstr>Berlin Sans FB Demi</vt:lpstr>
      <vt:lpstr>Calibri</vt:lpstr>
      <vt:lpstr>Candara</vt:lpstr>
      <vt:lpstr>Comic Sans MS</vt:lpstr>
      <vt:lpstr>Helvetica</vt:lpstr>
      <vt:lpstr>Maiandra GD</vt:lpstr>
      <vt:lpstr>Selawik Semibold</vt:lpstr>
      <vt:lpstr>Source Sans Pro Black</vt:lpstr>
      <vt:lpstr>Webdings</vt:lpstr>
      <vt:lpstr>Wingdings</vt:lpstr>
      <vt:lpstr>Wingdings 2</vt:lpstr>
      <vt:lpstr>Wingdings 3</vt:lpstr>
      <vt:lpstr>Office Theme</vt:lpstr>
      <vt:lpstr>1_Office Theme</vt:lpstr>
      <vt:lpstr>15_Office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انتصار بنت العبيدالله</cp:lastModifiedBy>
  <cp:revision>202</cp:revision>
  <dcterms:created xsi:type="dcterms:W3CDTF">2012-04-26T17:06:14Z</dcterms:created>
  <dcterms:modified xsi:type="dcterms:W3CDTF">2022-10-11T02:23:32Z</dcterms:modified>
</cp:coreProperties>
</file>