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OV" ContentType="video/quicktime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4" r:id="rId6"/>
    <p:sldId id="260" r:id="rId7"/>
    <p:sldId id="261" r:id="rId8"/>
    <p:sldId id="262" r:id="rId9"/>
    <p:sldId id="267" r:id="rId10"/>
    <p:sldId id="266" r:id="rId11"/>
    <p:sldId id="265" r:id="rId12"/>
    <p:sldId id="268" r:id="rId13"/>
    <p:sldId id="269" r:id="rId14"/>
    <p:sldId id="271" r:id="rId15"/>
    <p:sldId id="273" r:id="rId16"/>
    <p:sldId id="270" r:id="rId17"/>
    <p:sldId id="263" r:id="rId18"/>
    <p:sldId id="272" r:id="rId19"/>
  </p:sldIdLst>
  <p:sldSz cx="18288000" cy="10287000"/>
  <p:notesSz cx="6858000" cy="9144000"/>
  <p:embeddedFontLst>
    <p:embeddedFont>
      <p:font typeface="Arimo" panose="020B0604020202020204" pitchFamily="34" charset="0"/>
      <p:regular r:id="rId20"/>
    </p:embeddedFont>
    <p:embeddedFont>
      <p:font typeface="Arimo Bold" panose="020B0704020202020204" pitchFamily="34" charset="0"/>
      <p:regular r:id="rId21"/>
    </p:embeddedFont>
    <p:embeddedFont>
      <p:font typeface="Arimo Bold Italics" panose="020B0704020202090204" pitchFamily="34" charset="0"/>
      <p:regular r:id="rId22"/>
    </p:embeddedFont>
    <p:embeddedFont>
      <p:font typeface="Arimo Italics" panose="020B0604020202090204" pitchFamily="34" charset="0"/>
      <p:regular r:id="rId23"/>
    </p:embeddedFont>
    <p:embeddedFont>
      <p:font typeface="Canva Sans" panose="020B0503030501040103" pitchFamily="34" charset="0"/>
      <p:regular r:id="rId24"/>
    </p:embeddedFont>
    <p:embeddedFont>
      <p:font typeface="Canva Sans Bold" panose="020B0803030501040103" pitchFamily="34" charset="0"/>
      <p:regular r:id="rId25"/>
    </p:embeddedFont>
    <p:embeddedFont>
      <p:font typeface="Canva Sans Bold Italics" panose="020B0803030501040103" pitchFamily="34" charset="0"/>
      <p:regular r:id="rId26"/>
    </p:embeddedFont>
    <p:embeddedFont>
      <p:font typeface="Canva Sans Italics" panose="020B0503030501040103" pitchFamily="34" charset="0"/>
      <p:regular r:id="rId27"/>
    </p:embeddedFont>
    <p:embeddedFont>
      <p:font typeface="Canva Sans Medium" panose="020B0603030501040103" pitchFamily="34" charset="0"/>
      <p:regular r:id="rId28"/>
    </p:embeddedFont>
    <p:embeddedFont>
      <p:font typeface="Canva Sans Medium Italics" panose="020B0603030501040103" pitchFamily="34" charset="0"/>
      <p:regular r:id="rId29"/>
    </p:embeddedFont>
    <p:embeddedFont>
      <p:font typeface="More Sugar" pitchFamily="2" charset="0"/>
      <p:regular r:id="rId30"/>
    </p:embeddedFont>
    <p:embeddedFont>
      <p:font typeface="More Sugar Thin" pitchFamily="2" charset="0"/>
      <p:regular r:id="rId3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font" Target="fonts/font11.fntdata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1T11:11:03.403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425 31 24575,'-75'16'0,"1"17"0,30-9 0,0 2 0,-32 24 0,20-6 0,18-7 0,21-8 0,24-17 0,30-7 0,36-3 0,-23-3 0,2-2 0,7-2 0,0-3 0,3-5 0,0-3 0,0-3 0,1-2 0,1-2 0,0 1 0,-2 1 0,-1 0 0,-3 1 0,-2 1 0,-7 1 0,-4 1 0,25-10 0,-32 8 0,-38 7 0,-48 9 0,-46 8 0,32 4 0,-2 2 0,-2 3 0,1 3 0,2 2 0,3 2 0,4 0 0,3 1 0,5-2 0,2 0 0,-31 13 0,21-8 0,25-6 0,54-9 0,29-4 0,23-6 0,6-6 0,0-4 0,6-7 0,-13 5 0,1 1 0,-11 1 0,-12-2 0,-16 5 0,-7 7 0,-65 19 0,-40 16 0,30-15 0,-4 2 0,-11 6 0,0 2 0,11-2 0,2 0 0,-39 18 0,25-3 0,28-26 0,30-3 0,33-14 0,38-10 0,-13 3 0,2-3 0,0-4 0,0-3 0,3-3 0,-2-1 0,-6 1 0,-2 0 0,1 2 0,-1 1 0,30-10 0,-16 4 0,-18 11 0,-86 18 0,-45 23 0,22-8 0,-4 4 0,-12 12 0,-2 2 0,8-4 0,2 1 0,4 2 0,2-1 0,9-6 0,2-2 0,7-5 0,4-2 0,-16 13 0,37-17 0,27-9 0,46-1 0,-1-7 0,6-2 0,16 1 0,1 0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1T16:40:47.556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1 24575,'0'0'0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1T16:40:55.101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3510 43 24575,'-74'-5'0,"0"0"0,1-1 0,1 2 0,1 1 0,-1 1 0,-1 0 0,0 1 0,-2 1-574,-7-1 1,-2 1-1,-1 1 1,-4-1-1,0 0 1,0 0 573,-1 0 0,1 0 0,0 0 0,0 0 0,0 0 0,0 0 0,4-1 0,1 1 0,0 1 0,5 0 0,1 1 0,0-1 0,3 1 0,0 0 0,1-1 0,4 1 0,1 0 0,1-1 229,-26-1 1,2 0 0,13 0 0,4 0-230,13 0 0,5 0 300,-34 0 0,58 0-300,47 0 0,54 0 0,-2 0 0,7 0 0,7-1 0,5 0 0,-20 0 0,3-1 0,-1 1 0,3 0 0,1 0 0,0-1-244,4-1 1,2 0-1,0 0 1,3 1-1,1 2 1,1-1 243,5-1 0,0 0 0,1 1 0,1 0 0,0 1 0,1-1 0,0 1 0,2 0 0,-3 0 0,-4 0 0,-2 0 0,1 0 0,2 0 0,1 0 0,-3 0 0,-7 0 0,-2 0 0,-1 0 0,-4 0 0,-1 0 0,-3 0 0,19 0 0,-6 0 549,-17 0 0,-5 0 0,20 0-549,-35 0 62,-21 7 0,-30-6-62,-30 4 0,-48-3 0,15-2 0,-9 0 0,-15 0 0,-6 0 0,21 0 0,-2 0 0,-1 0 0,-7 0 0,-1 0 0,-2 0-303,20 0 0,-1 0 1,-1 0-1,0 0 0,-2 0 1,0 0-1,-1 0 0,0 0 303,-4 0 0,-1 0 0,0 0 0,1 0 0,1 0 0,0 0 0,1 0 0,0 0 0,0 0 0,1 0 0,0 0 0,1 0 0,-20 0 0,2 0 0,2 0 102,7 0 0,2 0 0,3 0 0,12 0 0,3 0 0,3 0-102,-19 0 0,6 0 0,17 0 0,6 0 0,-17 0 0,48 0 0,85 0 0,-7 0 0,6 0 0,15 0 0,6 0 0,-16 0 0,2 0 0,1 0 0,1 0 0,-1 0 0,2 0-247,7 0 1,1 0 0,1 0 0,4 0 0,0 0 0,2 0 246,3 0 0,2 0 0,-1 0 0,1 0 0,-1 0 0,1 1 0,-1 1 0,1-1 0,-2 1 0,-3 0 0,-2 0 0,0 0 0,-1 1 0,0 0 0,-2 1 0,-8 0 0,-2 0 0,-1-1 573,22-1 1,-6 1 0,-12 2-1,-6 1-573,29 3 0,-99-2 0,-74-2 0,5-4 0,-12-1 0,15 0 0,-5 0 0,-2 0 0,-7 0 0,-3 0 0,-1 0-190,-5 0 0,-2 0 1,-1 0-1,20 0 1,-1 0-1,0 0 0,-1 0 190,-2 0 0,0 0 0,0 0 0,1 0 0,3 0 0,-1 0 0,2 0 0,-1 0 0,-1 0 0,0 0 0,0 0 0,3 0 0,-13 0 0,2-1 0,3 1-524,9-1 1,1 0-1,4-2 524,-17-6 0,6-3 0,13 1 0,4-2 0,7-4 0,0-1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1T16:41:01.584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6125 328 24575,'-94'4'0,"-1"0"0,1 0 0,4 0 0,1-1 0,1 0 0,1 0 0,0-1 0,3-1-524,10 0 0,1-2 1,-1 1-1,-7 0 1,-2 0-1,-1 0 524,-4 0 0,-1 0 0,-1 0 0,-5 0 0,-1 0 0,-1 0-271,-1 0 1,0 0-1,-1 0 1,22 1 0,1 0-1,-1 1 1,0-1 270,-3 0 0,0-1 0,0 1 0,0 2 0,-1 1 0,-1 2 0,1 0 0,-1 0 0,0 0 0,-1-1 0,1 1 0,0 1 0,0 0 0,1 1 0,-1 0 0,1 1 0,0-1 0,-1 0 0,1 1 0,1-1 0,3 1 0,1-1 0,0 1 0,-1 0 0,0 0 0,-1 1 0,0-1 0,1 1 0,-21 4 0,2 1 0,1-1 8,8-3 0,1 0 0,1 1 0,5 1 0,1 2 0,3-2-8,-24 2 0,4-1 0,16-4 0,5 0-129,13-2 1,4-1 128,-26 4 661,48 3 1,55-6-662,47-3 0,-10-4 0,6 1 0,19 0 0,5 1 0,9-3 0,4 1 0,-26 1 0,2 0 0,1-1 0,3 0 0,0-1 0,2 1 29,5-1 1,1 0 0,2 0 0,8 0 0,2 0-1,1 0-29,-22 0 0,0 0 0,1 0 0,1 0 0,3 0 0,1 0 0,1 0 0,0 0-174,1 0 1,2 0 0,-1 0 0,0 0 0,-1 0 0,0 0 0,0 0 0,1 0 173,1 0 0,1 0 0,-1 0 0,0 0 0,-2-1 0,0-1 0,-1 0 0,0 0 0,-2 0 0,-1 0 0,0-1 0,0 1 0,-3 0 0,0 0 0,0 0 0,-1 0-196,21-2 0,0 1 1,-2 0-1,-3 2 0,-1 0 1,-1 0 195,-2-1 0,-1 1 0,-1-1 0,-5 1 0,0 1 0,-3 0-109,-7 0 0,-1 0 0,-2 0 0,29 0 0,-2 0 109,-12 0 0,-4 0 0,-13 0 0,-4 0 567,-9 0 0,-5 0 0,25 0-567,-22 0 1275,-42 0 0,-65 0-1275,5 0 0,-7 0 0,-18-2 0,-7-1 0,17 1 0,-3 1 0,-2-1 0,-7 0 0,-2 1 0,-2-1-106,-7 2 1,-1 0 0,-4 0-1,16 0 1,-2 0 0,-2 0 0,-1 0 105,-5 0 0,-2 0 0,-1 0 0,-1 0 0,-3 0 0,-1 0 0,-1 0 0,-1 0-251,14 0 0,0 0 0,-2 0 0,1 0 0,-1 0 0,0 1 0,0-1 0,0 0 0,0 0 0,0 1 251,1 0 0,-1-1 0,1 1 0,0 0 0,1 1 0,-16 0 0,0 2 0,2-1 0,2 2 0,9 0 0,2 2 0,2-1 0,1 0 0,-16 0 0,3-1 0,4 0-47,9 0 0,3 0 0,5-1 0,-15-1 0,7-1 47,18 1 0,9-1 0,5-2 0,72-5 0,22 0 0,13-1 0,27-5 0,9-2 0,-19 3 0,3 0 0,2-2 0,10-3 0,4-2 0,0 1 0,-20 5 0,0 0 0,2 0 0,0 0-42,5-1 0,1 0 0,1 0 0,1 0 0,3 0 0,1 1 0,1-1 0,1 1 42,4-1 0,1 0 0,1 0 0,1 0 0,-18 3 0,0 0 0,1 1 0,0-1 0,-1 0 0,1-1 0,1 1 0,-1-1 0,0 1 0,0-1 0,17-2 0,0 0 0,0 0 0,-1 0 0,-1 1 0,-1 1 0,1-1 0,-2 0 0,-1 0 0,-1 0 0,-1-1 0,-1 2 0,-4 1 0,-1 1 0,-1 0 0,0 0 0,-3-1 0,0 1 0,-2 0 0,-1 1 374,17-2 0,-2 1 0,-4 1 1,-14 1-1,-3 1 0,-3 2-374,21 0 0,-8 1 0,-21 1 0,-7 0 267,12 1-267,-34 0 0,-92 0 0,7 0 0,-9 0 0,-4 0 0,-7 0 0,-4 0 0,-17 0 0,-5 0 0,-4 0 0,16 2 0,-3 0 0,-1 1 0,-2 0-336,13 0 1,-1 0 0,-2 1 0,0 0 0,0 1-1,-4 0 1,-1 0 0,0 1 0,-1 1 0,-1 0 335,-4 1 0,-1 2 0,-1-1 0,0 2 0,0-1 0,-1 0 0,-1 1 0,1 0 0,-1 1 0,0-1 0,-1 1 0,-1 1 0,0-1 0,1 1 0,1-1 0,3 1 0,1 0 0,0-1 0,1 1 0,1 0 0,4 0 0,0-1 0,0 1 0,2-1 0,2 0 0,-8 0 0,1 0 0,3 0 0,2 0 0,7 0 0,1 0 0,2 1 0,3-3 0,-9 1 0,2-2 0,4 0 683,-21 3 0,8 0-683,14-5 0,27 3 0,47-2 98,91-3 1,-12-7 0,10-4-99,-11 1 0,5-1 0,2-2 0,6-1 0,2-1 0,3-1 0,-16 0 0,1-1 0,2-1 0,1 1 0,4 1 0,1-1 0,0 1 0,2-1-305,5-1 1,2 0 0,0 0 0,0 0 0,-17 2 0,1 1 0,-1 0-1,1 0 1,1 0 304,3-1 0,1 1 0,1-1 0,-1 1 0,-1-1 0,-1 1 0,0 0 0,-1 0 0,1 0 0,0 1 0,0 0 0,2 0 0,-1 0 0,0 1 0,-1 0 0,-2 1 0,0 0 0,-1 1 0,-1 0 0,1 0 0,15-1 0,0 0 0,-1-1 0,-1 2 0,-3-1 0,-2 2 0,0-1 0,-2 0 271,-6 0 1,-1-1 0,-2 1 0,-2 1-1,15-1 1,-4 1 0,-2 2-272,-12 0 0,-3 2 0,-4 0 0,14 0 0,-8 0 462,23 1 0,-87 0-462,-89 0 0,-2 1 0,-14 1 0,8 1 0,-8 0 0,-3 1 0,15 1 0,-2 0 0,-2 1 0,-1 2-254,9-1 1,-2 1-1,0 1 1,-2 0 0,2 1-1,-3 0 1,1 1 0,-1 0-1,0 0 1,-1 1 253,-2 1 0,-1 0 0,1 1 0,-1-1 0,0 1 0,0 0 0,1 0 0,0 0 0,-1 0 0,1 0 0,-1 0 0,0 1 0,-1-1 0,2 0 0,1 1 0,5-1 0,1-1 0,1 1 0,1 1 0,2-1 0,-13 2 0,1 1 0,3 0 0,2-1 0,-13 4 0,5-1 0,2 0 553,13-3 1,3 0 0,4-1 0,-8 2-1,10-2-553,-7 9 0,95-13 0,24-6 0,14-5 0,36-3 0,11-2 0,-14 0 0,5-1 0,2-2 0,-17 1 0,2-2 0,2 0 0,1-1-202,7-2 0,2-1 0,1-1 0,0 0 0,-14 3 0,-1-2 0,2 1 0,0-1 0,0 0 202,5 0 0,0 0 0,1 0 0,1-1 0,-1 1 0,3-1 0,1 0 0,0 0 0,1 0 0,-1 0 0,0-1 0,1 1 0,0-1 0,-1 1 0,1 0 0,-3 2 0,0 0 0,-1 0 0,0 1 0,-1-1 0,-4 1 0,-1 0 0,-1 0 0,-1 1 0,0 1 0,11-1 0,0 2 0,-2 0 0,-2 0 0,-6 2 0,0 0 0,-3 0 0,-2 1 0,7-1 0,-4 0 0,-4 2-157,9-1 1,-8 0 156,21-1 0,-107 6 0,-67 0 0,14 5 0,-11 3 0,-7 1 0,-2 0 0,-7 0 0,-3 0 0,-3 2 0,8 0 0,-2 0 0,-3 2 0,-1-1 0,-2 2-107,7-2 1,-3 1-1,0 1 1,-2 0-1,0 0 1,0 0 0,-2 1-1,-1 0 1,-1 0-1,0 0 1,0 1-1,1 0 107,-2 0 0,0 0 0,-1 1 0,1 0 0,1 0 0,0 0 0,3 0 0,1 1 0,0-1 0,1 1 0,0 0 0,1 1 0,3-1 0,1 1 0,0 0 0,1 1 0,2-1 0,1 0 0,-6 2 0,2-1 0,1 0 0,2 0 0,2 1-104,-9 3 0,2 0 0,3 0 0,4-1 0,-7 1 0,5-2 0,7 1 104,-3 4 0,12-2 0,2 2 784,104-17 1,23-12 0,16-4-785,2 0 0,9-2 0,3-2 0,-12-1 0,2-1 0,3-1 0,2-2 0,-6 0 0,2 0 0,2-2 0,1 0 0,-1 0 0,3 0 0,1 0 0,-1 0 0,2 0 0,1-1-265,5-1 0,2 0 0,1 0 0,0 0 0,0 0 0,-13 3 0,0 0 0,1 1 0,0-1 0,0 0 0,0 1 265,1-1 0,1-1 0,-1 1 0,1 0 0,-1 0 0,1 1 0,-3 2 0,1-1 0,-1 1 0,0 1 0,0 0 0,-1 0 0,13-1 0,0 2 0,-2-1 0,0 1 0,-2 1 0,-8 0 0,-2 1 0,0 0 0,-2 1 0,-1 1 431,12 0 1,0 1 0,-3 1 0,-4-1-1,7-1 1,-4 1 0,-8 0-432,8 1 0,-18 1 0,-27-3 0,-124 7 0,15 1 0,-13 1 0,-5 0 0,-2 1 0,-6 0 0,-4 1 0,-2 0 0,6 1 0,-2 1 0,-2 0 0,-3 1 0,-1 1-260,7 0 0,-4 1 0,0 0 0,-2 1 0,1 0 1,0 1-1,1 1 0,0 0 0,0 0 0,0 1 0,-1 0 1,1 0 259,12-1 0,-1-1 0,0 1 0,1 0 0,-1 1 0,1 0 0,2 0 0,-10 2 0,1 2 0,0-1 0,1 1 0,1 0 0,1-1 0,3 0 0,0 0 0,1 0 0,1 0 0,1 0 0,1 0 0,-6 1 0,0 1 0,3 0 0,1-1 0,3 0-64,-7 2 0,3-1 0,3 0 0,3-1 0,-5 1 0,5-2 1,5-1 63,-10 0 0,15-1 0,22 0 0,109-19 0,17-11 0,17-6 0,-29 7 0,6-1 0,4-2 0,1 0 0,14-3 0,2 0 0,3-2 0,2-1 0,-10 2 0,1-1 0,2 0 0,1-1 0,1 2 0,-13 3 0,1 1 0,1 0 0,0 0 0,0 0 0,1 1 6,3-1 0,0 0 1,1 0-1,0 1 0,0 0 1,-1 0-1,-2 0 0,-1 1 1,0 0-1,0 1 0,0-1 1,0 0-7,1 1 0,0-1 0,0 0 0,0 1 0,-1 1 0,-2 0 0,8-1 0,-1 2 0,-1 0 0,-2 0 0,-2 2 0,11-2 0,-2 0 0,-3 2 0,-5 0 0,3-1 0,-4 1 0,-10 2 336,-2 1 0,-15 2-336,-14-2 0,-81 4 0,-31 1 0,6 2 0,-9 1 0,-7 1 0,-7 4 0,-7 3 0,-6 0 0,-3 2 0,16-3 0,-4 1 0,-3 1 0,-2 0 0,0 0 0,0 1 0,-2 1 0,0 0 0,-2 1 0,1 0 0,-2 1 0,0 1-4,9 0 0,-2 0 0,0 1 1,-1 0-1,1 1 0,0 0 0,1-1 1,3 0-1,1 0 0,-1 1 1,1-1-1,1 1 0,-1 0 0,2 1 4,-12 3 0,0 0 0,1 1 0,1 0 0,1 0 0,2 0 0,6-2 0,2 1 0,0-1 0,2 1 0,2-1 0,1 0 0,-4 1 0,1 1 0,2-1 0,3 0 0,3-1 0,-26 8 0,5-2 0,7-2 216,-8 0 0,17-3 0,18-3-216,115-31 0,29-9 0,20-6 0,-27 7 0,7-2 0,4-1 0,1 0 0,-11 3 0,3-1 0,0 0 0,3 0 0,1 0-7,9-3 0,3 1 0,1-1 0,1 0 0,0 0 0,-16 3 1,1 0-1,-1 0 0,1 0 0,1 0 0,-1 1 7,1 0 0,1 0 0,0 0 0,0 1 0,0 0 0,-2 0 0,11-2 0,-1 0 0,-1 1 0,-1 0 0,0 1 0,-4 1 0,0 0 0,-1 1 0,-2 0 0,-3 2 0,3-1 0,-2 0 0,-4 2 0,-5 1 0,-1-1 0,-5 2 0,-7 1 0,9-1 0,-30 4 0,-98 10 0,-17 7 0,-18 5 0,20 0 0,-7 2 0,-6 2 0,-4 1 0,13-2 0,-4 0 0,-4 2 0,-1 0 0,-1 1 0,0 0 0,6-1 0,0 1 0,-1 1 0,-1 0 0,-1 0 0,-1 0 0,0 1-14,-6 0 1,-3 2 0,0 0 0,0-1 0,0 2 0,0-1-1,1 0 1,4 0 0,1 0 0,0 0 0,0 0 0,1 1 0,0-1-1,0 1 14,2 0 0,0 0 0,0 0 0,1 0 0,0 1 0,1-1 0,2 0 0,-5 2 0,0-1 0,1 1 0,2-1 0,1 0 0,3 0 0,-5 3 0,1-1 0,3 1 0,2-2 0,2-1 0,-3 1 0,2-1 0,4-2 0,5-2 0,-29 6 0,17-4 0,15-3 0,129-34 0,-7-2 0,12-7 0,5-1 0,5-3 0,8-1 0,3-2 0,1-1 0,-10 5 0,2-1 0,1-1 0,2 0 0,0-1 0,-7 3 0,0-1 0,2 0 0,1 0 0,-1 0 1,1 0-1,3 0 0,-1 0 0,2 0 0,-1 0 1,1 1-1,0-1 0,0 1 0,1 1 0,0-1 0,0 1 0,-2 0 0,0 1 0,10-4 0,-2 1 0,0 0 0,-2 1 0,-1 1 0,-8 1 0,0 2 0,-1-1 0,-4 2 0,-3 1 0,19-6 0,-5 3 0,-9 2 0,4 2 0,-18 2 0,-28-1 0,-82 19 0,-35 8 0,6-3 0,-10 3 0,-5 3 0,3 2 0,-4 3 0,-5 2 0,-3 1 46,18-2 0,-3 1 0,-2 1 0,-2 1 1,1 1-1,-1-1 0,-1 1 0,-1 0 1,-1 1-1,1-1 0,-1 2 0,0-1-46,-3 1 0,0 1 0,0 0 0,0 0 0,1 0 0,0 0 0,4 0 0,0-1 0,1 1 0,0 0 0,1 0 0,1 0 0,-11 5 0,1 0 0,1 0 0,2-1 0,2 0 0,-6 3 0,2-2 0,3 1 0,4-2-56,12-3 0,2-1 0,3 0 0,5-1 0,-35 11 1,14-5 55,-7-5 1727,50-10 1,101-42-1728,3 1 0,11-4 0,0 2 0,7-2 0,5-2 0,-2-1 0,4-2 0,4-1 0,-2 1 0,3-1 0,0-1 0,1 1 0,2 1-270,-13 5 1,1 1 0,0-1 0,1 1 0,0-1 0,-2 0 0,0-1 0,0 1 0,0 0 0,0 0 269,0 2 0,1-1 0,-1 1 0,-1 1 0,-2 1 0,8-3 0,-1 0 0,-2 2 0,-3 2 0,6-2 0,-4 3 0,-6 1 1405,7-1 1,-19 3 0,-33 1-1406,-86 16 0,-2 11 0,-14 6 0,-5 2 0,-2-1 0,-5 2 0,-4 1 0,-1 2 0,10-1 0,-2 2 0,-2 1 0,-1 0 0,-2 3-272,5-2 1,-3 2 0,-1 1 0,-1 1 0,1 0 0,2 0 0,2-1 0,1 0 0,0 1 0,1-1 0,0 1 0,0 0 271,-15 6 0,0-1 0,1 1 0,1 0 0,3-1 0,10-3 0,1 0 0,2 0 0,2-1 0,3 1 0,-7 2 0,3 0 0,3 0 0,5-2 0,0 1 0,5-1 0,6-2 0,-6 0 0,26-3 0,48-4 0,31-22 0,16-11 0,6 0 0,8-4 0,4-3 0,-4-1 0,4-3 0,2-2 0,1 0 0,9-1 0,2-1 0,1 0 0,1-2 7,-13 5 0,1-2 1,1 0-1,-1 0 1,1 0-1,-2 2 1,1-1-1,-1 1 1,0 0-1,0 0-7,16-7 0,0 0 0,-2 0 0,-4 2 0,-15 5 0,-2 0 0,-2 1 0,-3 1 0,8-3 0,-4 1 0,-7 1 0,3-2 0,-23 3 0,-39 11 0,-86 9 0,18 13 0,-12 5 0,-5 1 0,-1 0 0,-5 0 0,-4 2 0,-1 2 0,10 0 0,-1 1 0,-2 1 0,0 2 0,-2 0 43,-9 2 0,-1 3 0,-2 0 1,1 1-1,1-1 0,6-1 0,0 1 1,1 0-1,1-1 0,2 2-43,3-2 0,1 1 0,1 0 0,2 0 0,3-1 0,-4 2 0,2-1 0,4 0 0,2-1 0,-7 6 0,4-1 0,5-3 0,-5-2 0,12-3 0,10 3 0,68-26 0,83-8 0,-11-2 0,12-4 0,-11-2 0,5-4 0,4-3 0,-10 1 0,3-3 0,3-2 0,0 1 0,-13 4 0,0 0 0,2-1 0,0 0 0,1 0-6,5-1 1,1-1 0,0 0-1,1 0 1,-2 0 0,-5 2-1,0 0 1,-1 0 0,0 0-1,-1 0 6,0 0 0,0 0 0,-1-1 0,-1 1 0,-4 2 0,5-1 0,-2 2 0,-3 0 0,-4 3 0,5-1 0,-3 3 0,-7 0 0,12-3 0,-34 4 0,-53 9 0,-77 10 0,25 7 0,-10 5 0,-4 2 0,3-1 0,-3 2 0,-4 1 0,0 1 0,-10 2 0,-1 1 0,-2 1 0,-1 1 109,12-4 1,-1 1 0,0 0 0,0 0 0,3 0 0,-10 2 0,2 0 0,3-1 0,1 1-110,8-1 0,2 1 0,2-1 0,3-1 0,-4 2 0,4-1 0,5 1 0,-3 5 0,8 0 0,-12 8 0,92-12 0,64-12 0,-13-5 0,10 0 0,-11-4 0,4-1 0,2 0 0,5 2 0,0 0 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1T16:41:02.394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0 0 24575,'0'0'0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1T11:11:07.515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730 573 24575,'-19'-71'0,"42"19"0,52 17 0,-24 14 0,3 1 0,-2 6 0,0-1 0,-3-5 0,-2 0 0,34-5 0,-23-4 0,-54 12 0,-60 32 0,-1 1 0,-7 3 0,-3 6 0,-1 4 0,-8 3 0,1-1 0,11-3 0,1-2 0,1 2 0,2-3 0,-31 5 0,22-6 0,53-13 0,63-49 0,2 10 0,6-2 0,2-8 0,2-1 0,4-5 0,1 1 0,-3 2 0,0 1 0,-2-2 0,-2 3 0,-10 9 0,-2 2 0,25-24 0,-24 19 0,-71 25 0,-50 31 0,16 1 0,-6 6 0,8 1 0,-4 3 0,0 0 0,-1-2 0,0-1 0,0 0-87,2 0 0,0 1 1,1-2-1,-19 10 1,3-1 86,10-3 0,3-3 0,-25 14 0,41-18 0,19-8 0,50-11 0,23-5 0,28-3 0,-18-2 0,4 0 0,-2 0 0,1 0 0,8 0 0,-1 0 0,-6 0 0,-2-2 0,1 0 0,-2-1 0,-5-3 0,-2-2 216,37-9 1,-18-5-217,-34 11 0,-58 3 0,-52 20 0,10 3 0,-3 4 0,-1 4 0,1 3 0,-6 5 0,3 1 0,10-3 0,2-2 0,9-6 0,2-1 0,-31 13 0,86-39 0,40-23 0,-4 8 0,6-2 0,17-14 0,2-2 0,-4 6 0,1 1 0,-1-1 0,-1 2 0,-5 6 0,-2 2 0,-3-1 0,-2 1 0,32-5 0,-25 10 0,-15 9 0,-51 9 0,-15 0 0,-18 15 0,-17 8 0,6 0 0,0 0 0,8-3 0,9-3 0,31-7 0,27-4 0,33-6 0,37-6 0,-4-4 0,-14-7 0,-11 5 0,-24 1 0,-7 7 0,-39-4 0,-34 18 0,-47 7 0,-6 14 0,38-12 0,0 2 0,6 2 0,2-1 0,-34 13 0,19-1 0,15-16 0,69-16 0,41-26 0,-15 5 0,5-4 0,12-8 0,3-2 0,-4 3 0,-1 0 0,-3 1 0,-4 1 0,29-11 0,-27 10 0,-20 8 0,-74 19 0,-45 31 0,8 0 0,-5 5 0,0 3 0,0 2 0,-1 6 0,2 2 0,3 0 0,3-1 0,6-2 0,2-1 0,8-5 0,2-1 0,-28 21 0,35-27 0,0 0 0,5 0 0,1-1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1T11:11:15.307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1330 1027 24575,'-58'-45'0,"-1"-1"0,1 0 0,-15 6 0,1 17 0,14 25 0,2 13 0,3 6 0,2 4 0,-36 24 0,12-20 0,21-12 0,19-11 0,24-12 0,47-29 0,40-23 0,-28 18 0,4-3 0,10-9 0,3 0 0,2 4 0,-1 0 0,2-2 0,-2 1 0,-8 6 0,-3 1 0,-12 7 0,-5 1 0,17-16 0,-67 38 0,-46 24 0,9 5 0,-4 6 0,-16 11 0,-1 2 0,3-3 0,1-1 0,4-2 0,2-2 0,5-2 0,2-2 0,-34 17 0,22-16 0,30-19 0,27-20 0,26-20 0,34-30 0,-11 13 0,4-2 0,1 1 0,1 1 0,5-1 0,0 0 0,-4 7 0,-3 1 0,-7 5 0,-1 3 0,31-12 0,-55 23 0,-42 42 0,-7 11 0,-9 6 0,-30 19 0,-6 4 0,27-18 0,0 0 0,0 1 0,-2 2 0,-1 1 0,2-1 0,-22 15 0,3-2 0,9-4 0,3-4 0,13-13 0,5-6 0,-8 1 0,37-15 0,38-14 0,45-2 0,-15 0 0,4-2 0,4-7 0,1-3 0,5-5 0,-1-3 0,1-1 0,-1 0 0,-4 0 0,-2 0 0,-1 1 0,-2 1 0,-7 3 0,-2 1 0,31-10 0,-61 52 0,-59 39 0,-4-17 0,-12 3 0,3-9 0,-6 2 0,0 0 0,0 1 0,0 1 0,-1-1-143,-5 1 0,0-1 0,1 0 0,8-2 0,2-1 1,1-2 142,-22 9 0,7-4 0,25-6 0,9-6 0,14-13 0,73-42 0,-10 0 0,5-6 0,20-16 0,5-3 0,0 4 0,2 0 0,5-3 0,-1 1 0,-5 5 0,-2 1 0,-3 1 0,-2 3 0,-9 7 0,-3 4 0,33-16 0,-31 12 0,-65 41 0,-55 22 0,14-6 0,-4 4 0,-14 13 0,-3 3 0,-4 0 0,-1 0 0,-2 5 0,0-1 0,10-9 0,3-1 0,11-7 0,4-1 428,-24 20 1,82-44-429,50-16 0,-9-12 0,4-7 0,16-5 0,1-3 0,0-3 0,-1-2 0,4 0 0,-1 1 0,-6 6 0,-1 0 0,-3 2 0,-2 1 0,-12 4 0,-2 3 0,24-8 0,-51 31 0,-42 27 0,-22 14 0,-18 20 0,3-3 0,8-2 0,15-4 0,8-19 0,8-4 0,21-22 0,12-3 0,18-12 0,17-5 0,1-7 0,-2-5 0,-3 0 0,-9-12 0,-7 6 0,-3-5 0,-7-7 0,-5 6 0,-5-11 0,-7 0 0,0-5 0,0-1 0,-2 4 0,-3-4 0,-11 8 0,-7-14 0,-14 15 0,3-3 0,1 7 0,4 5 0,0 7 0,2 9 0,4 12 0,11 35 0,6 18 0,8 14 0,10 9 0,3 5 0,20 0 0,-10 7 0,10-7 0,-6-4 0,0-13 0,-10-4 0,-7-19 0,-1-12 0,-1-23 0,-4-23 0,-18-4 0,-5-31 0,-18 8 0,0-8 0,-3 0 0,3 6 0,-2 0 0,-3 17 0,11-2 0,0 14 0,8 2 0,3 9 0,1 5 0,7 38 0,2 7 0,8 32 0,0 5 0,0 0 0,2-2 0,4-9 0,4-12 0,7-11 0,1-8 0,-1-10 0,-7-19 0,-5-28 0,-3-26 0,-2-25 0,-9 0 0,-9-1 0,-5 7 0,-6 5 0,2 1 0,4 11 0,11 5 0,1 18 0,-1 4 0,10 31 0,-3 15 0,10 31 0,9 2 0,15 10 0,0 0 0,11 5 0,-9-7 0,-2-4 0,-8-12 0,2-5 0,-3-12 0,-11-20 0,-1-28 0,-8-27 0,0-20 0,0-15 0,-10-12 0,-7-5 0,-6 3 0,-6 3 0,2 5 0,4 6 0,5 15 0,1 20 0,7 11 0,10 64 0,0 8 0,0 50 0,0-4 0,0 9 0,4-3 0,8-2 0,5-2 0,12-4 0,-9-14 0,-9-15 0,1-15 0,5-14 0,0-11 0,-7-12 0,-2-25 0,-8-16 0,-2-15 0,-4-7 0,-9 1 0,-9-2 0,-1-3 0,2-3 0,0 10 0,0 14 0,0 17 0,11 6 0,4 4 0,1 55 0,7 16 0,0 41 0,-1-37 0,2 4 0,2 17 0,1 4 0,1 8 0,0 0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1T11:11:17.295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213 442 24575,'6'-7'0,"30"-19"0,26 7 0,9-2 0,-4-8 0,0-2 0,3 0 0,-1-2-1219,-10 1 0,1 1 1219,9 4 0,-3 2 0,-17 2 0,-3 1 389,41-18 1,-31 13-390,-27 9 0,-76 28 0,4 10 0,-6 6 0,-19 5 0,-5 4 0,14-1 0,-1 4 0,-1 0 0,2-1 0,0-1 0,0 1-3,-26 16 1,2-2 0,5-4 0,2-3 2,10-7 0,4-5 0,-23 7 0,76-16 0,67-36 0,-4 0 0,7-3 0,7-8 0,1-5 0,15-10 0,0-3 0,-4 4 0,-2 1 0,1 2 0,-1 1 0,-8 2 0,-3 2 0,-7 3 0,-4 2 0,23-10 615,-33 12 1,-63 46-616,-53 35 0,16-15 0,-6 3 0,-19 11 0,-4 2 0,8-7 0,2 0 0,2-2 0,3-2 0,13-8 0,4-3 0,5-7 0,5-2 437,-15 15-437,46-34 0,47-13 0,38-19 0,-30 5 0,3-4 0,9-6 0,1-2 0,-3-2 0,-2 0 0,3 3 0,-2 0 0,-5 2 0,-1 2 0,39-9 0,-31 5 0,-22 23 0,-49 15 0,-37 26 0,13-9 0,-5 4 0,-16 15 0,-2 3 0,9-8 0,2 1 0,4 0 0,2-1 0,-25 16 0,24-16 0,26-26 0,55-28 0,35-26 0,11-3 0,-35 18 0,0-2 0,35-21 0,-5 13 0,-22 6 0,-14 18 0,-11 3 0,-27 37 0,-19 11 0,-6 13 0,-30-1 0,13-14 0,-1-3 0,12-12 0,4-5 0,8-13 0,2-26 0,3-14 0,2-24 0,5-11 0,3-13 0,-4-4 0,-2-5 0,2-7 0,1 7 0,5 11 0,0 13 0,0 16 0,0 15 0,-8 30 0,-4 30 0,-9 35 0,9-6 0,1 6 0,-1-3 0,1 1 0,1 11 0,2 0 0,3-10 0,1 0 0,0 3 0,2 1 0,1-6 0,0-2 0,1 46 0,0-26 0,0-15 0,0-23 0,0-7 0,0-26 0,0-19 0,0-27 0,0-32 0,0-5 0,0-17 0,0 1 0,0-1 0,0 5 0,0 12 0,0 16 0,0 18 0,0 13 0,0 39 0,8 24 0,3 35 0,-1 11 0,1 12 0,7-4 0,5-8 0,-2-3 0,-9-20 0,1-12 0,-7-16 0,0-21 0,-6-4 0,-16-55 0,-3-10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1T11:11:17.657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1 24575,'0'0'0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1T11:11:18.424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0 24575,'0'0'0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1T11:11:10.064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1598 356 24575,'-90'19'0,"-1"0"0,0 1 0,10-1 0,2 0 0,6-3 0,-3-6 0,5-1 0,1 8 0,1 1 0,8-5 0,1 1 0,1 0 0,2 1 0,-30 4 0,29-7 0,39-5 0,63-24 0,43-12 0,-34 6 0,2-4 0,8-7 0,2-2 0,-4 2 0,1-1 0,2-3 0,-1 1 0,-1 1 0,0 0 0,0 1 0,-3 1 0,-8 3 0,-3 2 0,-3 2 0,-3 2 0,10-10 0,-17 18 0,-43 38 0,-64 39 0,9-7 0,-7 4 0,-4-3 0,-2 0 0,19-12 0,-2 1 0,1-1 0,-22 16 0,0-2 0,1-3 0,2-2 0,11-7 0,4-5 0,7-12 0,12-2 0,24 4 0,65-17 0,39-24 0,-26 2 0,3-3 0,-1-4 0,0-3 0,0 1 0,-1-2 0,-6-2 0,-1 0 0,-4 2 0,0 1 0,36-13 0,-16 10 0,-18 4 0,-42 9 0,-49 14 0,-36 19 0,30-4 0,-2 5 0,-4 6 0,0 3 0,4-3 0,1 0 0,3 0 0,1-2 0,-24 16 0,20-9 0,13-8 0,40-17 0,38-8 0,43-20 0,-38 8 0,2-3 0,7-9 0,0-2 0,-5 5 0,0 1 0,0 1 0,-2-1 0,28-14 0,-21 9 0,-19 7 0,-84 47 0,-32 27 0,5-8 0,-6 4 0,1-2 0,1 0 0,0 4 0,2-2 0,6-8 0,3-3 0,8-4 0,4-3 0,-34 13 0,75-32 0,47-34 0,32-20 0,-10 4 0,2-4 0,-4 0 0,0-1 0,3 0 0,0 1 0,-4 2 0,0 0 0,2 2 0,-2 3 0,33-17 0,-18 7 0,-30 11 0,-58 23 0,-39 12 0,-23 21 0,29-2 0,0 2 0,0-1 0,1 0 0,2 3 0,0 0 0,4-3 0,1-2 0,-25 17 0,11-16 0,62-39 0,30-26 0,26-18 0,-12 18 0,3-1 0,-6 2 0,0 1 0,2 2 0,-1 2 0,33-18 0,-10 12 0,-24 11 0,-22 11 0,-29 9 0,-34 3 0,-30 19 0,17-2 0,-4 1 0,5 3 0,0 1 0,2 2 0,2-1 0,-35 8 0,2-7 0,25-9 0,15-9 0,12 0 0,21-4 0,8-7 0,14-7 0,9-11 0,10 10 0,2 8 0,-4 1 0,9-2 0,-5 5 0,11 7 0,-5 0 0,5 0 0,0 3 0,6 9 0,4 9 0,-4 20 0,2-3 0,-13 9 0,-2-3 0,-11 2 0,-8-9 0,-9-8 0,-7-8 0,-15-3 0,-24-13 0,-9-18 0,-20-10 0,0-22 0,-5-7 0,-1-6 0,1 0 0,7 4 0,4-3 0,21 10 0,14 7 0,12 11 0,11 6 0,2-2 0,3 1 0,26 3 0,27 10 0,27 3 0,-28 7 0,2 2 0,-1-1 0,0 0 0,3-1 0,-1 2 0,-3 3 0,-2 3 0,1 4 0,-2 2 0,-3-1 0,-3 5 0,21 29 0,-15-13 0,-25 1 0,-12-5 0,-17 0 0,-23-4 0,-23-7 0,-31-1 0,15-7 0,-4-3 0,3-1 0,-3-2 0,-12 0 0,0-2 0,5-1 0,1 0 0,-1-1 0,1 0 0,9-1 0,1 0 0,2-1 0,4-2 0,-27-7 0,19-13 0,26-3 0,20-7 0,11 3 0,13-4 0,42 6 0,27-6 0,-23 17 0,4 2 0,4 0 0,2 3 0,1 2 0,1 2 0,0 0 0,-1 1 0,1 4 0,0 2 0,0-1 0,-1 0 0,-1 2 0,-2 0 0,38 1 0,-17 8 0,-29 4 0,-17 11 0,-18 6 0,-9 4 0,-14 1 0,-38-3 0,-31 4 0,21-20 0,-4-3 0,-11 2 0,-1 1 0,-1 1 0,1-1 0,3-5 0,1-3 0,5 1 0,2-2 0,6-3 0,2 0 0,-28-2 0,21-1 0,60-1 0,38-5 0,36-2 0,22-4 0,-44 8 0,0 1 0,0 2 0,2 2 0,10-1 0,1 0 0,0 0 0,-1 0 0</inkml:trace>
  <inkml:trace contextRef="#ctx0" brushRef="#br0" timeOffset="1065">1043 373 24575,'-58'61'0,"1"-1"0,0 0 0,-8 8 0,8-8 0,-6 13 0,36-28 0,5-5 0,17-11 0,7-12 0,27-9 0,23-8 0,27-11 0,-31 1 0,2-4 0,7-4 0,0-6 0,-1-7 0,-2-2 0,-2 3 0,-2 0 0,0 1 0,-1 1 0,-4 4 0,-2 1 0,39-17 0,-28 11 0,-20 6 0,-34 11 0,-67 20 0,9 7 0,-6 4 0,-11 6 0,-4 5 0,-11 11 0,0 4 0,4-1 0,1-1 0,0 1 0,2-1 0,7-7 0,5-3 0,14-2 0,4-4 0,-22 4 0,100-21 0,50-27 0,-18 0 0,6-5 0,14-11 0,2-4 0,-4 3 0,1-1 0,2-2 0,0-1 0,-7 1 0,-1 0 0,-2 5 0,-3 1 0,-12 2 0,-4 4 0,21-4 0,-49 15 0,-62 20 0,-1 13 0,-8 6 0,-33 14 0,-8 3 0,29-11 0,0 0 0,-1 2 0,-3 4 0,1 3 0,-1-1 0,0-2 0,-1 0 0,1 1-740,4-1 0,0 0 0,1-1 740,-21 11 0,2 0 0,3 0 0,2-1 0,4-2 0,1 1 0</inkml:trace>
  <inkml:trace contextRef="#ctx0" brushRef="#br0" timeOffset="1894">1234 720 24575,'-36'-82'0,"0"0"0,7 5 0,-3 23 0,-15 54 0,16 0 0,2 0 0,8 0 0,12 8 0,3 15 0,12 12 0,11 19 0,25 0 0,20 2 0,19-4 0,-2-6 0,2 1 0,-5-15 0,-7-14 0,-13-9 0,-27-9 0,-12-11 0,-11-12 0,-35-18 0,-17-17 0,-24-4 0,-11 10 0,37 23 0,-2 0 0,0 8 0,-1 2 0,1-4 0,-1 2 0,-39-8 0,8 11 0,9 7 0,7 7 0,43 10 0,30 11 0,26 4 0,44 20 0,0 1 0,6-1 0,-41-16 0,1 2 0,-1 1 0,0 2 0,-3-1 0,-1 3 0,9 20 0,-1 5 0,-1-3 0,0 0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1T11:11:04.566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1228 1 24575,'-76'12'0,"0"0"0,0 1 0,-3 4 0,1 2 0,5 1 0,0 2 0,4 2 0,-16 9 0,0 3 0,2-1 0,4 0 0,12-5 0,4 0 0,9-4 0,4 0 0,-12 10 0,74-18 0,58-12 0,-21-9 0,6-2 0,13-3 0,3-2 0,0-4 0,0-2 0,-1-4 0,-1-1 0,2-2 0,-3 0 0,-6 3 0,-2-1 0,3-2 0,-1 0 0,-2 2 0,-4 1 0,29-12 0,-21 8 0,-24 5 0,-53 9 0,-49 28 0,7 0 0,-6 4 0,-7 4 0,-3 2 0,-1 4 0,0 0 0,1 1 0,3 0 0,11-4 0,4 0 0,6-5 0,3 0 0,-26 11 0,24-16 0,63-11 0,36-8 0,28-8 0,-27 3 0,2-2 0,0-5 0,1-3 0,4 1 0,0-1 0,-4-2 0,-2 0 0,-2 4 0,-2 2 0,28-10 0,-21 10 0,-19 3 0,-49 21 0,-42 16 0,8-7 0,-7 3 0,-22 11 0,-4 3 0,7-4 0,1-1 0,1 1 0,3 0 0,14-6 0,3-2 0,-27 8 0,27-12 0,75-41 0,42-11 0,-5-4 0,8-5 0,16-7 0,1-1 0</inkml:trace>
  <inkml:trace contextRef="#ctx0" brushRef="#br0" timeOffset="1166">985 175 24575,'-52'43'0,"-1"0"0,7-13 0,0-7 0,-37 2 0,8-14 0,19 5 0,-2 1 0,31-7 0,17-3 0,54-7 0,43 0 0,-31 0 0,4-2 0,12 0 0,1-1 0,-3-2 0,1-2 0,1-4 0,0-1 0,-5 3 0,-2 1 0,-3-2 0,-3 2 0,36-1 0,-26 9 0,-69 40 0,-69 24 0,5-18 0,-11 2 0,7-9 0,-5 0 0,0-1 0,5-4 0,1-2 0,1 0 0,4 0 0,2 0 0,2-3 0,-13 5 0,5-2 0,15-5 0,4-2 0,-17 4 0,70-33 0,35-19 0,32-24 0,-20 16 0,4-1 0,5-1 0,1 2 0,1 5 0,0 0 0,3-7 0,1-2 0,1 0 0,1-1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1T16:40:46.723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0 24575,'0'0'0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8/21/23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8/21/23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8/21/23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8/21/23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8/21/23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8/21/23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8/21/23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8/21/23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8/21/23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8/21/23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8/21/23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8/21/23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sv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svg"/><Relationship Id="rId4" Type="http://schemas.openxmlformats.org/officeDocument/2006/relationships/image" Target="../media/image3.svg"/><Relationship Id="rId9" Type="http://schemas.openxmlformats.org/officeDocument/2006/relationships/image" Target="../media/image8.png"/><Relationship Id="rId14" Type="http://schemas.openxmlformats.org/officeDocument/2006/relationships/image" Target="../media/image13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5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svg"/><Relationship Id="rId2" Type="http://schemas.openxmlformats.org/officeDocument/2006/relationships/image" Target="../media/image1.png"/><Relationship Id="rId16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33.png"/><Relationship Id="rId10" Type="http://schemas.openxmlformats.org/officeDocument/2006/relationships/image" Target="../media/image9.svg"/><Relationship Id="rId4" Type="http://schemas.openxmlformats.org/officeDocument/2006/relationships/image" Target="../media/image3.svg"/><Relationship Id="rId9" Type="http://schemas.openxmlformats.org/officeDocument/2006/relationships/image" Target="../media/image8.png"/><Relationship Id="rId1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5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svg"/><Relationship Id="rId2" Type="http://schemas.openxmlformats.org/officeDocument/2006/relationships/image" Target="../media/image1.png"/><Relationship Id="rId16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35.png"/><Relationship Id="rId10" Type="http://schemas.openxmlformats.org/officeDocument/2006/relationships/image" Target="../media/image9.svg"/><Relationship Id="rId4" Type="http://schemas.openxmlformats.org/officeDocument/2006/relationships/image" Target="../media/image3.svg"/><Relationship Id="rId9" Type="http://schemas.openxmlformats.org/officeDocument/2006/relationships/image" Target="../media/image8.png"/><Relationship Id="rId1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5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svg"/><Relationship Id="rId2" Type="http://schemas.openxmlformats.org/officeDocument/2006/relationships/image" Target="../media/image1.png"/><Relationship Id="rId16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35.png"/><Relationship Id="rId10" Type="http://schemas.openxmlformats.org/officeDocument/2006/relationships/image" Target="../media/image9.svg"/><Relationship Id="rId4" Type="http://schemas.openxmlformats.org/officeDocument/2006/relationships/image" Target="../media/image3.svg"/><Relationship Id="rId9" Type="http://schemas.openxmlformats.org/officeDocument/2006/relationships/image" Target="../media/image8.png"/><Relationship Id="rId1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5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svg"/><Relationship Id="rId2" Type="http://schemas.openxmlformats.org/officeDocument/2006/relationships/image" Target="../media/image1.png"/><Relationship Id="rId16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35.png"/><Relationship Id="rId10" Type="http://schemas.openxmlformats.org/officeDocument/2006/relationships/image" Target="../media/image9.svg"/><Relationship Id="rId4" Type="http://schemas.openxmlformats.org/officeDocument/2006/relationships/image" Target="../media/image3.svg"/><Relationship Id="rId9" Type="http://schemas.openxmlformats.org/officeDocument/2006/relationships/image" Target="../media/image8.png"/><Relationship Id="rId1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5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svg"/><Relationship Id="rId17" Type="http://schemas.openxmlformats.org/officeDocument/2006/relationships/image" Target="../media/image39.png"/><Relationship Id="rId2" Type="http://schemas.openxmlformats.org/officeDocument/2006/relationships/image" Target="../media/image1.png"/><Relationship Id="rId16" Type="http://schemas.openxmlformats.org/officeDocument/2006/relationships/hyperlink" Target="&#1633;&#1637;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35.png"/><Relationship Id="rId10" Type="http://schemas.openxmlformats.org/officeDocument/2006/relationships/image" Target="../media/image9.svg"/><Relationship Id="rId4" Type="http://schemas.openxmlformats.org/officeDocument/2006/relationships/image" Target="../media/image3.svg"/><Relationship Id="rId9" Type="http://schemas.openxmlformats.org/officeDocument/2006/relationships/image" Target="../media/image8.png"/><Relationship Id="rId1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5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svg"/><Relationship Id="rId2" Type="http://schemas.openxmlformats.org/officeDocument/2006/relationships/image" Target="../media/image1.png"/><Relationship Id="rId16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35.png"/><Relationship Id="rId10" Type="http://schemas.openxmlformats.org/officeDocument/2006/relationships/image" Target="../media/image9.svg"/><Relationship Id="rId4" Type="http://schemas.openxmlformats.org/officeDocument/2006/relationships/image" Target="../media/image3.svg"/><Relationship Id="rId9" Type="http://schemas.openxmlformats.org/officeDocument/2006/relationships/image" Target="../media/image8.png"/><Relationship Id="rId14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5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42.png"/><Relationship Id="rId10" Type="http://schemas.openxmlformats.org/officeDocument/2006/relationships/image" Target="../media/image9.svg"/><Relationship Id="rId4" Type="http://schemas.openxmlformats.org/officeDocument/2006/relationships/image" Target="../media/image3.svg"/><Relationship Id="rId9" Type="http://schemas.openxmlformats.org/officeDocument/2006/relationships/image" Target="../media/image8.png"/><Relationship Id="rId14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svg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5.png"/><Relationship Id="rId10" Type="http://schemas.openxmlformats.org/officeDocument/2006/relationships/image" Target="../media/image9.svg"/><Relationship Id="rId4" Type="http://schemas.openxmlformats.org/officeDocument/2006/relationships/image" Target="../media/image3.svg"/><Relationship Id="rId9" Type="http://schemas.openxmlformats.org/officeDocument/2006/relationships/image" Target="../media/image8.png"/><Relationship Id="rId14" Type="http://schemas.openxmlformats.org/officeDocument/2006/relationships/image" Target="../media/image13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4.png"/><Relationship Id="rId2" Type="http://schemas.openxmlformats.org/officeDocument/2006/relationships/image" Target="../media/image1.png"/><Relationship Id="rId16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15.png"/><Relationship Id="rId5" Type="http://schemas.openxmlformats.org/officeDocument/2006/relationships/image" Target="../media/image4.png"/><Relationship Id="rId15" Type="http://schemas.openxmlformats.org/officeDocument/2006/relationships/image" Target="../media/image16.png"/><Relationship Id="rId10" Type="http://schemas.openxmlformats.org/officeDocument/2006/relationships/image" Target="../media/image9.svg"/><Relationship Id="rId4" Type="http://schemas.openxmlformats.org/officeDocument/2006/relationships/image" Target="../media/image3.svg"/><Relationship Id="rId9" Type="http://schemas.openxmlformats.org/officeDocument/2006/relationships/image" Target="../media/image8.png"/><Relationship Id="rId14" Type="http://schemas.openxmlformats.org/officeDocument/2006/relationships/image" Target="../media/image13.svg"/></Relationships>
</file>

<file path=ppt/slides/_rels/slide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4.png"/><Relationship Id="rId18" Type="http://schemas.openxmlformats.org/officeDocument/2006/relationships/customXml" Target="../ink/ink1.xml"/><Relationship Id="rId26" Type="http://schemas.openxmlformats.org/officeDocument/2006/relationships/image" Target="../media/image22.png"/><Relationship Id="rId3" Type="http://schemas.openxmlformats.org/officeDocument/2006/relationships/image" Target="../media/image2.png"/><Relationship Id="rId21" Type="http://schemas.openxmlformats.org/officeDocument/2006/relationships/customXml" Target="../ink/ink2.xml"/><Relationship Id="rId34" Type="http://schemas.openxmlformats.org/officeDocument/2006/relationships/image" Target="../media/image15.png"/><Relationship Id="rId7" Type="http://schemas.openxmlformats.org/officeDocument/2006/relationships/image" Target="../media/image6.png"/><Relationship Id="rId12" Type="http://schemas.openxmlformats.org/officeDocument/2006/relationships/image" Target="../media/image11.svg"/><Relationship Id="rId17" Type="http://schemas.openxmlformats.org/officeDocument/2006/relationships/image" Target="../media/image19.png"/><Relationship Id="rId25" Type="http://schemas.openxmlformats.org/officeDocument/2006/relationships/customXml" Target="../ink/ink4.xml"/><Relationship Id="rId33" Type="http://schemas.openxmlformats.org/officeDocument/2006/relationships/image" Target="../media/image25.png"/><Relationship Id="rId2" Type="http://schemas.openxmlformats.org/officeDocument/2006/relationships/image" Target="../media/image1.png"/><Relationship Id="rId16" Type="http://schemas.openxmlformats.org/officeDocument/2006/relationships/image" Target="../media/image18.png"/><Relationship Id="rId20" Type="http://schemas.openxmlformats.org/officeDocument/2006/relationships/image" Target="../media/image190.png"/><Relationship Id="rId29" Type="http://schemas.openxmlformats.org/officeDocument/2006/relationships/customXml" Target="../ink/ink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10.png"/><Relationship Id="rId24" Type="http://schemas.openxmlformats.org/officeDocument/2006/relationships/image" Target="../media/image21.png"/><Relationship Id="rId32" Type="http://schemas.openxmlformats.org/officeDocument/2006/relationships/customXml" Target="../ink/ink8.xml"/><Relationship Id="rId5" Type="http://schemas.openxmlformats.org/officeDocument/2006/relationships/image" Target="../media/image4.png"/><Relationship Id="rId15" Type="http://schemas.openxmlformats.org/officeDocument/2006/relationships/image" Target="../media/image13.svg"/><Relationship Id="rId23" Type="http://schemas.openxmlformats.org/officeDocument/2006/relationships/customXml" Target="../ink/ink3.xml"/><Relationship Id="rId28" Type="http://schemas.openxmlformats.org/officeDocument/2006/relationships/image" Target="../media/image23.png"/><Relationship Id="rId10" Type="http://schemas.openxmlformats.org/officeDocument/2006/relationships/image" Target="../media/image9.svg"/><Relationship Id="rId31" Type="http://schemas.openxmlformats.org/officeDocument/2006/relationships/image" Target="../media/image24.png"/><Relationship Id="rId4" Type="http://schemas.openxmlformats.org/officeDocument/2006/relationships/image" Target="../media/image3.svg"/><Relationship Id="rId9" Type="http://schemas.openxmlformats.org/officeDocument/2006/relationships/image" Target="../media/image8.png"/><Relationship Id="rId14" Type="http://schemas.openxmlformats.org/officeDocument/2006/relationships/image" Target="../media/image12.png"/><Relationship Id="rId22" Type="http://schemas.openxmlformats.org/officeDocument/2006/relationships/image" Target="../media/image20.png"/><Relationship Id="rId27" Type="http://schemas.openxmlformats.org/officeDocument/2006/relationships/customXml" Target="../ink/ink5.xml"/><Relationship Id="rId30" Type="http://schemas.openxmlformats.org/officeDocument/2006/relationships/customXml" Target="../ink/ink7.xml"/><Relationship Id="rId8" Type="http://schemas.openxmlformats.org/officeDocument/2006/relationships/image" Target="../media/image7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2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26.png"/><Relationship Id="rId5" Type="http://schemas.openxmlformats.org/officeDocument/2006/relationships/image" Target="../media/image4.png"/><Relationship Id="rId10" Type="http://schemas.openxmlformats.org/officeDocument/2006/relationships/image" Target="../media/image14.png"/><Relationship Id="rId4" Type="http://schemas.openxmlformats.org/officeDocument/2006/relationships/image" Target="../media/image3.svg"/><Relationship Id="rId9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2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26.png"/><Relationship Id="rId5" Type="http://schemas.openxmlformats.org/officeDocument/2006/relationships/image" Target="../media/image4.png"/><Relationship Id="rId10" Type="http://schemas.openxmlformats.org/officeDocument/2006/relationships/image" Target="../media/image14.png"/><Relationship Id="rId4" Type="http://schemas.openxmlformats.org/officeDocument/2006/relationships/image" Target="../media/image3.svg"/><Relationship Id="rId9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5.png"/><Relationship Id="rId18" Type="http://schemas.openxmlformats.org/officeDocument/2006/relationships/customXml" Target="../ink/ink9.xml"/><Relationship Id="rId3" Type="http://schemas.openxmlformats.org/officeDocument/2006/relationships/image" Target="../media/image2.png"/><Relationship Id="rId21" Type="http://schemas.openxmlformats.org/officeDocument/2006/relationships/customXml" Target="../ink/ink11.xml"/><Relationship Id="rId7" Type="http://schemas.openxmlformats.org/officeDocument/2006/relationships/image" Target="../media/image6.png"/><Relationship Id="rId12" Type="http://schemas.openxmlformats.org/officeDocument/2006/relationships/image" Target="../media/image11.svg"/><Relationship Id="rId17" Type="http://schemas.openxmlformats.org/officeDocument/2006/relationships/image" Target="../media/image27.png"/><Relationship Id="rId25" Type="http://schemas.openxmlformats.org/officeDocument/2006/relationships/customXml" Target="../ink/ink13.xml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20" Type="http://schemas.openxmlformats.org/officeDocument/2006/relationships/customXml" Target="../ink/ink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10.png"/><Relationship Id="rId24" Type="http://schemas.openxmlformats.org/officeDocument/2006/relationships/image" Target="../media/image30.png"/><Relationship Id="rId5" Type="http://schemas.openxmlformats.org/officeDocument/2006/relationships/image" Target="../media/image4.png"/><Relationship Id="rId15" Type="http://schemas.openxmlformats.org/officeDocument/2006/relationships/image" Target="../media/image13.svg"/><Relationship Id="rId23" Type="http://schemas.openxmlformats.org/officeDocument/2006/relationships/customXml" Target="../ink/ink12.xml"/><Relationship Id="rId10" Type="http://schemas.openxmlformats.org/officeDocument/2006/relationships/image" Target="../media/image9.svg"/><Relationship Id="rId19" Type="http://schemas.openxmlformats.org/officeDocument/2006/relationships/image" Target="../media/image28.png"/><Relationship Id="rId4" Type="http://schemas.openxmlformats.org/officeDocument/2006/relationships/image" Target="../media/image3.svg"/><Relationship Id="rId9" Type="http://schemas.openxmlformats.org/officeDocument/2006/relationships/image" Target="../media/image8.png"/><Relationship Id="rId14" Type="http://schemas.openxmlformats.org/officeDocument/2006/relationships/image" Target="../media/image12.png"/><Relationship Id="rId22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2.png"/><Relationship Id="rId7" Type="http://schemas.openxmlformats.org/officeDocument/2006/relationships/image" Target="../media/image8.png"/><Relationship Id="rId12" Type="http://schemas.openxmlformats.org/officeDocument/2006/relationships/image" Target="../media/image3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31.png"/><Relationship Id="rId5" Type="http://schemas.openxmlformats.org/officeDocument/2006/relationships/image" Target="../media/image4.png"/><Relationship Id="rId10" Type="http://schemas.openxmlformats.org/officeDocument/2006/relationships/image" Target="../media/image14.png"/><Relationship Id="rId4" Type="http://schemas.openxmlformats.org/officeDocument/2006/relationships/image" Target="../media/image3.svg"/><Relationship Id="rId9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5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33.png"/><Relationship Id="rId10" Type="http://schemas.openxmlformats.org/officeDocument/2006/relationships/image" Target="../media/image9.svg"/><Relationship Id="rId4" Type="http://schemas.openxmlformats.org/officeDocument/2006/relationships/image" Target="../media/image3.svg"/><Relationship Id="rId9" Type="http://schemas.openxmlformats.org/officeDocument/2006/relationships/image" Target="../media/image8.png"/><Relationship Id="rId1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5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33.png"/><Relationship Id="rId10" Type="http://schemas.openxmlformats.org/officeDocument/2006/relationships/image" Target="../media/image9.svg"/><Relationship Id="rId4" Type="http://schemas.openxmlformats.org/officeDocument/2006/relationships/image" Target="../media/image3.svg"/><Relationship Id="rId9" Type="http://schemas.openxmlformats.org/officeDocument/2006/relationships/image" Target="../media/image8.png"/><Relationship Id="rId1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1333" b="-21333"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3" name="Freeform 3"/>
          <p:cNvSpPr/>
          <p:nvPr/>
        </p:nvSpPr>
        <p:spPr>
          <a:xfrm rot="9509806">
            <a:off x="15406873" y="9127"/>
            <a:ext cx="3254149" cy="3488854"/>
          </a:xfrm>
          <a:custGeom>
            <a:avLst/>
            <a:gdLst/>
            <a:ahLst/>
            <a:cxnLst/>
            <a:rect l="l" t="t" r="r" b="b"/>
            <a:pathLst>
              <a:path w="3254149" h="3488854">
                <a:moveTo>
                  <a:pt x="0" y="0"/>
                </a:moveTo>
                <a:lnTo>
                  <a:pt x="3254149" y="0"/>
                </a:lnTo>
                <a:lnTo>
                  <a:pt x="3254149" y="3488854"/>
                </a:lnTo>
                <a:lnTo>
                  <a:pt x="0" y="348885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0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4" name="Freeform 4"/>
          <p:cNvSpPr/>
          <p:nvPr/>
        </p:nvSpPr>
        <p:spPr>
          <a:xfrm rot="-2117587">
            <a:off x="14471667" y="-1093059"/>
            <a:ext cx="1742077" cy="1814664"/>
          </a:xfrm>
          <a:custGeom>
            <a:avLst/>
            <a:gdLst/>
            <a:ahLst/>
            <a:cxnLst/>
            <a:rect l="l" t="t" r="r" b="b"/>
            <a:pathLst>
              <a:path w="1742077" h="1814664">
                <a:moveTo>
                  <a:pt x="0" y="0"/>
                </a:moveTo>
                <a:lnTo>
                  <a:pt x="1742077" y="0"/>
                </a:lnTo>
                <a:lnTo>
                  <a:pt x="1742077" y="1814664"/>
                </a:lnTo>
                <a:lnTo>
                  <a:pt x="0" y="181466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50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5" name="Freeform 5"/>
          <p:cNvSpPr/>
          <p:nvPr/>
        </p:nvSpPr>
        <p:spPr>
          <a:xfrm rot="8598340" flipH="1" flipV="1">
            <a:off x="17561598" y="3711885"/>
            <a:ext cx="1331108" cy="1427113"/>
          </a:xfrm>
          <a:custGeom>
            <a:avLst/>
            <a:gdLst/>
            <a:ahLst/>
            <a:cxnLst/>
            <a:rect l="l" t="t" r="r" b="b"/>
            <a:pathLst>
              <a:path w="1331108" h="1427113">
                <a:moveTo>
                  <a:pt x="1331108" y="1427113"/>
                </a:moveTo>
                <a:lnTo>
                  <a:pt x="0" y="1427113"/>
                </a:lnTo>
                <a:lnTo>
                  <a:pt x="0" y="0"/>
                </a:lnTo>
                <a:lnTo>
                  <a:pt x="1331108" y="0"/>
                </a:lnTo>
                <a:lnTo>
                  <a:pt x="1331108" y="1427113"/>
                </a:lnTo>
                <a:close/>
              </a:path>
            </a:pathLst>
          </a:custGeom>
          <a:blipFill>
            <a:blip r:embed="rId3">
              <a:alphaModFix amt="50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6" name="Freeform 6"/>
          <p:cNvSpPr/>
          <p:nvPr/>
        </p:nvSpPr>
        <p:spPr>
          <a:xfrm rot="-4894237">
            <a:off x="3748971" y="7990632"/>
            <a:ext cx="3460186" cy="3989733"/>
          </a:xfrm>
          <a:custGeom>
            <a:avLst/>
            <a:gdLst/>
            <a:ahLst/>
            <a:cxnLst/>
            <a:rect l="l" t="t" r="r" b="b"/>
            <a:pathLst>
              <a:path w="3460186" h="3989733">
                <a:moveTo>
                  <a:pt x="0" y="0"/>
                </a:moveTo>
                <a:lnTo>
                  <a:pt x="3460186" y="0"/>
                </a:lnTo>
                <a:lnTo>
                  <a:pt x="3460186" y="3989733"/>
                </a:lnTo>
                <a:lnTo>
                  <a:pt x="0" y="398973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50000"/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7" name="Freeform 7"/>
          <p:cNvSpPr/>
          <p:nvPr/>
        </p:nvSpPr>
        <p:spPr>
          <a:xfrm rot="9509806" flipH="1" flipV="1">
            <a:off x="-1331108" y="5161154"/>
            <a:ext cx="2662215" cy="2854227"/>
          </a:xfrm>
          <a:custGeom>
            <a:avLst/>
            <a:gdLst/>
            <a:ahLst/>
            <a:cxnLst/>
            <a:rect l="l" t="t" r="r" b="b"/>
            <a:pathLst>
              <a:path w="2662215" h="2854227">
                <a:moveTo>
                  <a:pt x="2662216" y="2854227"/>
                </a:moveTo>
                <a:lnTo>
                  <a:pt x="0" y="2854227"/>
                </a:lnTo>
                <a:lnTo>
                  <a:pt x="0" y="0"/>
                </a:lnTo>
                <a:lnTo>
                  <a:pt x="2662216" y="0"/>
                </a:lnTo>
                <a:lnTo>
                  <a:pt x="2662216" y="2854227"/>
                </a:lnTo>
                <a:close/>
              </a:path>
            </a:pathLst>
          </a:custGeom>
          <a:blipFill>
            <a:blip r:embed="rId3">
              <a:alphaModFix amt="50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8" name="Freeform 8"/>
          <p:cNvSpPr/>
          <p:nvPr/>
        </p:nvSpPr>
        <p:spPr>
          <a:xfrm rot="-7411227" flipV="1">
            <a:off x="-195654" y="8033726"/>
            <a:ext cx="2045303" cy="2130524"/>
          </a:xfrm>
          <a:custGeom>
            <a:avLst/>
            <a:gdLst/>
            <a:ahLst/>
            <a:cxnLst/>
            <a:rect l="l" t="t" r="r" b="b"/>
            <a:pathLst>
              <a:path w="2045303" h="2130524">
                <a:moveTo>
                  <a:pt x="0" y="2130524"/>
                </a:moveTo>
                <a:lnTo>
                  <a:pt x="2045303" y="2130524"/>
                </a:lnTo>
                <a:lnTo>
                  <a:pt x="2045303" y="0"/>
                </a:lnTo>
                <a:lnTo>
                  <a:pt x="0" y="0"/>
                </a:lnTo>
                <a:lnTo>
                  <a:pt x="0" y="2130524"/>
                </a:lnTo>
                <a:close/>
              </a:path>
            </a:pathLst>
          </a:custGeom>
          <a:blipFill>
            <a:blip r:embed="rId5">
              <a:alphaModFix amt="50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9" name="Freeform 9"/>
          <p:cNvSpPr/>
          <p:nvPr/>
        </p:nvSpPr>
        <p:spPr>
          <a:xfrm rot="2177683" flipV="1">
            <a:off x="10538658" y="-1579688"/>
            <a:ext cx="2676854" cy="3159377"/>
          </a:xfrm>
          <a:custGeom>
            <a:avLst/>
            <a:gdLst/>
            <a:ahLst/>
            <a:cxnLst/>
            <a:rect l="l" t="t" r="r" b="b"/>
            <a:pathLst>
              <a:path w="2676854" h="3159377">
                <a:moveTo>
                  <a:pt x="0" y="3159376"/>
                </a:moveTo>
                <a:lnTo>
                  <a:pt x="2676854" y="3159376"/>
                </a:lnTo>
                <a:lnTo>
                  <a:pt x="2676854" y="0"/>
                </a:lnTo>
                <a:lnTo>
                  <a:pt x="0" y="0"/>
                </a:lnTo>
                <a:lnTo>
                  <a:pt x="0" y="3159376"/>
                </a:lnTo>
                <a:close/>
              </a:path>
            </a:pathLst>
          </a:custGeom>
          <a:blipFill>
            <a:blip r:embed="rId9">
              <a:alphaModFix amt="50000"/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grpSp>
        <p:nvGrpSpPr>
          <p:cNvPr id="10" name="Group 10"/>
          <p:cNvGrpSpPr/>
          <p:nvPr/>
        </p:nvGrpSpPr>
        <p:grpSpPr>
          <a:xfrm>
            <a:off x="1901773" y="1903600"/>
            <a:ext cx="14271304" cy="6500372"/>
            <a:chOff x="0" y="0"/>
            <a:chExt cx="5114513" cy="2329587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5114513" cy="2329586"/>
            </a:xfrm>
            <a:custGeom>
              <a:avLst/>
              <a:gdLst/>
              <a:ahLst/>
              <a:cxnLst/>
              <a:rect l="l" t="t" r="r" b="b"/>
              <a:pathLst>
                <a:path w="5114513" h="2329586">
                  <a:moveTo>
                    <a:pt x="20072" y="0"/>
                  </a:moveTo>
                  <a:lnTo>
                    <a:pt x="5094442" y="0"/>
                  </a:lnTo>
                  <a:cubicBezTo>
                    <a:pt x="5105527" y="0"/>
                    <a:pt x="5114513" y="8986"/>
                    <a:pt x="5114513" y="20072"/>
                  </a:cubicBezTo>
                  <a:lnTo>
                    <a:pt x="5114513" y="2309515"/>
                  </a:lnTo>
                  <a:cubicBezTo>
                    <a:pt x="5114513" y="2314838"/>
                    <a:pt x="5112399" y="2319943"/>
                    <a:pt x="5108635" y="2323708"/>
                  </a:cubicBezTo>
                  <a:cubicBezTo>
                    <a:pt x="5104870" y="2327472"/>
                    <a:pt x="5099765" y="2329586"/>
                    <a:pt x="5094442" y="2329586"/>
                  </a:cubicBezTo>
                  <a:lnTo>
                    <a:pt x="20072" y="2329586"/>
                  </a:lnTo>
                  <a:cubicBezTo>
                    <a:pt x="8986" y="2329586"/>
                    <a:pt x="0" y="2320600"/>
                    <a:pt x="0" y="2309515"/>
                  </a:cubicBezTo>
                  <a:lnTo>
                    <a:pt x="0" y="20072"/>
                  </a:lnTo>
                  <a:cubicBezTo>
                    <a:pt x="0" y="14748"/>
                    <a:pt x="2115" y="9643"/>
                    <a:pt x="5879" y="5879"/>
                  </a:cubicBezTo>
                  <a:cubicBezTo>
                    <a:pt x="9643" y="2115"/>
                    <a:pt x="14748" y="0"/>
                    <a:pt x="2007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/>
            <a:lstStyle/>
            <a:p>
              <a:endParaRPr lang="ar-SA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196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3" name="Freeform 13"/>
          <p:cNvSpPr/>
          <p:nvPr/>
        </p:nvSpPr>
        <p:spPr>
          <a:xfrm>
            <a:off x="2279838" y="2236526"/>
            <a:ext cx="4725643" cy="4606772"/>
          </a:xfrm>
          <a:custGeom>
            <a:avLst/>
            <a:gdLst/>
            <a:ahLst/>
            <a:cxnLst/>
            <a:rect l="l" t="t" r="r" b="b"/>
            <a:pathLst>
              <a:path w="4725643" h="4606772">
                <a:moveTo>
                  <a:pt x="0" y="0"/>
                </a:moveTo>
                <a:lnTo>
                  <a:pt x="4725642" y="0"/>
                </a:lnTo>
                <a:lnTo>
                  <a:pt x="4725642" y="4606771"/>
                </a:lnTo>
                <a:lnTo>
                  <a:pt x="0" y="460677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r="-49207" b="-52222"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14" name="Freeform 14"/>
          <p:cNvSpPr/>
          <p:nvPr/>
        </p:nvSpPr>
        <p:spPr>
          <a:xfrm flipH="1" flipV="1">
            <a:off x="11036429" y="3455588"/>
            <a:ext cx="4725643" cy="4606772"/>
          </a:xfrm>
          <a:custGeom>
            <a:avLst/>
            <a:gdLst/>
            <a:ahLst/>
            <a:cxnLst/>
            <a:rect l="l" t="t" r="r" b="b"/>
            <a:pathLst>
              <a:path w="4725643" h="4606772">
                <a:moveTo>
                  <a:pt x="4725643" y="4606771"/>
                </a:moveTo>
                <a:lnTo>
                  <a:pt x="0" y="4606771"/>
                </a:lnTo>
                <a:lnTo>
                  <a:pt x="0" y="0"/>
                </a:lnTo>
                <a:lnTo>
                  <a:pt x="4725643" y="0"/>
                </a:lnTo>
                <a:lnTo>
                  <a:pt x="4725643" y="4606771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r="-49207" b="-52222"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15" name="TextBox 15"/>
          <p:cNvSpPr txBox="1"/>
          <p:nvPr/>
        </p:nvSpPr>
        <p:spPr>
          <a:xfrm>
            <a:off x="3726635" y="4273097"/>
            <a:ext cx="10922700" cy="28973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ct val="150000"/>
              </a:lnSpc>
              <a:spcBef>
                <a:spcPct val="0"/>
              </a:spcBef>
            </a:pPr>
            <a:r>
              <a:rPr lang="ar-SA" sz="6600" dirty="0">
                <a:solidFill>
                  <a:srgbClr val="3A4949"/>
                </a:solidFill>
                <a:latin typeface="More Sugar"/>
              </a:rPr>
              <a:t>رياضيات </a:t>
            </a:r>
          </a:p>
          <a:p>
            <a:pPr marL="0" lvl="0" indent="0" algn="ctr">
              <a:lnSpc>
                <a:spcPct val="150000"/>
              </a:lnSpc>
              <a:spcBef>
                <a:spcPct val="0"/>
              </a:spcBef>
            </a:pPr>
            <a:r>
              <a:rPr lang="ar-SA" sz="6600" u="none" strike="noStrike" dirty="0">
                <a:solidFill>
                  <a:srgbClr val="3A4949"/>
                </a:solidFill>
                <a:latin typeface="More Sugar"/>
              </a:rPr>
              <a:t>الصف الخامس الابتدائي </a:t>
            </a:r>
            <a:endParaRPr lang="en-US" sz="6600" u="none" strike="noStrike" dirty="0">
              <a:solidFill>
                <a:srgbClr val="3A4949"/>
              </a:solidFill>
              <a:latin typeface="More Sugar"/>
            </a:endParaRPr>
          </a:p>
        </p:txBody>
      </p:sp>
      <p:sp>
        <p:nvSpPr>
          <p:cNvPr id="16" name="Freeform 16"/>
          <p:cNvSpPr/>
          <p:nvPr/>
        </p:nvSpPr>
        <p:spPr>
          <a:xfrm>
            <a:off x="8734903" y="2040909"/>
            <a:ext cx="7073706" cy="797400"/>
          </a:xfrm>
          <a:custGeom>
            <a:avLst/>
            <a:gdLst/>
            <a:ahLst/>
            <a:cxnLst/>
            <a:rect l="l" t="t" r="r" b="b"/>
            <a:pathLst>
              <a:path w="7073706" h="797400">
                <a:moveTo>
                  <a:pt x="0" y="0"/>
                </a:moveTo>
                <a:lnTo>
                  <a:pt x="7073706" y="0"/>
                </a:lnTo>
                <a:lnTo>
                  <a:pt x="7073706" y="797399"/>
                </a:lnTo>
                <a:lnTo>
                  <a:pt x="0" y="797399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alphaModFix amt="50000"/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17" name="TextBox 17"/>
          <p:cNvSpPr txBox="1"/>
          <p:nvPr/>
        </p:nvSpPr>
        <p:spPr>
          <a:xfrm>
            <a:off x="9596780" y="2063203"/>
            <a:ext cx="6499121" cy="7847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599"/>
              </a:lnSpc>
              <a:spcBef>
                <a:spcPct val="0"/>
              </a:spcBef>
            </a:pPr>
            <a:r>
              <a:rPr lang="ar-SA" sz="4399" dirty="0">
                <a:solidFill>
                  <a:srgbClr val="3A4949"/>
                </a:solidFill>
                <a:latin typeface="More Sugar Thin"/>
              </a:rPr>
              <a:t>الفصل الأول: القيمة المنزلية </a:t>
            </a:r>
            <a:endParaRPr lang="en-US" sz="4399" dirty="0">
              <a:solidFill>
                <a:srgbClr val="3A4949"/>
              </a:solidFill>
              <a:latin typeface="More Sugar Thin"/>
            </a:endParaRPr>
          </a:p>
        </p:txBody>
      </p:sp>
      <p:pic>
        <p:nvPicPr>
          <p:cNvPr id="18" name="صورة 18">
            <a:extLst>
              <a:ext uri="{FF2B5EF4-FFF2-40B4-BE49-F238E27FC236}">
                <a16:creationId xmlns:a16="http://schemas.microsoft.com/office/drawing/2014/main" id="{EB43A782-937A-5BDA-812A-4BFE859CE872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77" b="27730"/>
          <a:stretch/>
        </p:blipFill>
        <p:spPr>
          <a:xfrm>
            <a:off x="1995778" y="6463221"/>
            <a:ext cx="3614493" cy="1940748"/>
          </a:xfrm>
          <a:prstGeom prst="rect">
            <a:avLst/>
          </a:prstGeom>
        </p:spPr>
      </p:pic>
      <p:pic>
        <p:nvPicPr>
          <p:cNvPr id="20" name="صورة 20">
            <a:extLst>
              <a:ext uri="{FF2B5EF4-FFF2-40B4-BE49-F238E27FC236}">
                <a16:creationId xmlns:a16="http://schemas.microsoft.com/office/drawing/2014/main" id="{297DB454-D770-24E9-7567-F8DD0F1A495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9072" y="2449999"/>
            <a:ext cx="3171035" cy="253277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1333" b="-21333"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3" name="Freeform 3"/>
          <p:cNvSpPr/>
          <p:nvPr/>
        </p:nvSpPr>
        <p:spPr>
          <a:xfrm rot="9509806">
            <a:off x="15406873" y="9127"/>
            <a:ext cx="3254149" cy="3488854"/>
          </a:xfrm>
          <a:custGeom>
            <a:avLst/>
            <a:gdLst/>
            <a:ahLst/>
            <a:cxnLst/>
            <a:rect l="l" t="t" r="r" b="b"/>
            <a:pathLst>
              <a:path w="3254149" h="3488854">
                <a:moveTo>
                  <a:pt x="0" y="0"/>
                </a:moveTo>
                <a:lnTo>
                  <a:pt x="3254149" y="0"/>
                </a:lnTo>
                <a:lnTo>
                  <a:pt x="3254149" y="3488854"/>
                </a:lnTo>
                <a:lnTo>
                  <a:pt x="0" y="348885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0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4" name="Freeform 4"/>
          <p:cNvSpPr/>
          <p:nvPr/>
        </p:nvSpPr>
        <p:spPr>
          <a:xfrm rot="-2117587">
            <a:off x="14471667" y="-1093059"/>
            <a:ext cx="1742077" cy="1814664"/>
          </a:xfrm>
          <a:custGeom>
            <a:avLst/>
            <a:gdLst/>
            <a:ahLst/>
            <a:cxnLst/>
            <a:rect l="l" t="t" r="r" b="b"/>
            <a:pathLst>
              <a:path w="1742077" h="1814664">
                <a:moveTo>
                  <a:pt x="0" y="0"/>
                </a:moveTo>
                <a:lnTo>
                  <a:pt x="1742077" y="0"/>
                </a:lnTo>
                <a:lnTo>
                  <a:pt x="1742077" y="1814664"/>
                </a:lnTo>
                <a:lnTo>
                  <a:pt x="0" y="181466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50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5" name="Freeform 5"/>
          <p:cNvSpPr/>
          <p:nvPr/>
        </p:nvSpPr>
        <p:spPr>
          <a:xfrm rot="-4894237">
            <a:off x="3748971" y="7990632"/>
            <a:ext cx="3460186" cy="3989733"/>
          </a:xfrm>
          <a:custGeom>
            <a:avLst/>
            <a:gdLst/>
            <a:ahLst/>
            <a:cxnLst/>
            <a:rect l="l" t="t" r="r" b="b"/>
            <a:pathLst>
              <a:path w="3460186" h="3989733">
                <a:moveTo>
                  <a:pt x="0" y="0"/>
                </a:moveTo>
                <a:lnTo>
                  <a:pt x="3460186" y="0"/>
                </a:lnTo>
                <a:lnTo>
                  <a:pt x="3460186" y="3989733"/>
                </a:lnTo>
                <a:lnTo>
                  <a:pt x="0" y="398973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50000"/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6" name="Freeform 6"/>
          <p:cNvSpPr/>
          <p:nvPr/>
        </p:nvSpPr>
        <p:spPr>
          <a:xfrm rot="-7411227" flipV="1">
            <a:off x="-195654" y="8033726"/>
            <a:ext cx="2045303" cy="2130524"/>
          </a:xfrm>
          <a:custGeom>
            <a:avLst/>
            <a:gdLst/>
            <a:ahLst/>
            <a:cxnLst/>
            <a:rect l="l" t="t" r="r" b="b"/>
            <a:pathLst>
              <a:path w="2045303" h="2130524">
                <a:moveTo>
                  <a:pt x="0" y="2130524"/>
                </a:moveTo>
                <a:lnTo>
                  <a:pt x="2045303" y="2130524"/>
                </a:lnTo>
                <a:lnTo>
                  <a:pt x="2045303" y="0"/>
                </a:lnTo>
                <a:lnTo>
                  <a:pt x="0" y="0"/>
                </a:lnTo>
                <a:lnTo>
                  <a:pt x="0" y="2130524"/>
                </a:lnTo>
                <a:close/>
              </a:path>
            </a:pathLst>
          </a:custGeom>
          <a:blipFill>
            <a:blip r:embed="rId5">
              <a:alphaModFix amt="50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7" name="Freeform 7"/>
          <p:cNvSpPr/>
          <p:nvPr/>
        </p:nvSpPr>
        <p:spPr>
          <a:xfrm rot="2177683" flipV="1">
            <a:off x="10538658" y="-1579688"/>
            <a:ext cx="2676854" cy="3159377"/>
          </a:xfrm>
          <a:custGeom>
            <a:avLst/>
            <a:gdLst/>
            <a:ahLst/>
            <a:cxnLst/>
            <a:rect l="l" t="t" r="r" b="b"/>
            <a:pathLst>
              <a:path w="2676854" h="3159377">
                <a:moveTo>
                  <a:pt x="0" y="3159376"/>
                </a:moveTo>
                <a:lnTo>
                  <a:pt x="2676854" y="3159376"/>
                </a:lnTo>
                <a:lnTo>
                  <a:pt x="2676854" y="0"/>
                </a:lnTo>
                <a:lnTo>
                  <a:pt x="0" y="0"/>
                </a:lnTo>
                <a:lnTo>
                  <a:pt x="0" y="3159376"/>
                </a:lnTo>
                <a:close/>
              </a:path>
            </a:pathLst>
          </a:custGeom>
          <a:blipFill>
            <a:blip r:embed="rId9">
              <a:alphaModFix amt="50000"/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8" name="Freeform 8"/>
          <p:cNvSpPr/>
          <p:nvPr/>
        </p:nvSpPr>
        <p:spPr>
          <a:xfrm rot="8598340" flipH="1" flipV="1">
            <a:off x="17561598" y="3711885"/>
            <a:ext cx="1331108" cy="1427113"/>
          </a:xfrm>
          <a:custGeom>
            <a:avLst/>
            <a:gdLst/>
            <a:ahLst/>
            <a:cxnLst/>
            <a:rect l="l" t="t" r="r" b="b"/>
            <a:pathLst>
              <a:path w="1331108" h="1427113">
                <a:moveTo>
                  <a:pt x="1331108" y="1427113"/>
                </a:moveTo>
                <a:lnTo>
                  <a:pt x="0" y="1427113"/>
                </a:lnTo>
                <a:lnTo>
                  <a:pt x="0" y="0"/>
                </a:lnTo>
                <a:lnTo>
                  <a:pt x="1331108" y="0"/>
                </a:lnTo>
                <a:lnTo>
                  <a:pt x="1331108" y="1427113"/>
                </a:lnTo>
                <a:close/>
              </a:path>
            </a:pathLst>
          </a:custGeom>
          <a:blipFill>
            <a:blip r:embed="rId3">
              <a:alphaModFix amt="50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9" name="Freeform 9"/>
          <p:cNvSpPr/>
          <p:nvPr/>
        </p:nvSpPr>
        <p:spPr>
          <a:xfrm rot="9509806" flipH="1" flipV="1">
            <a:off x="-1331108" y="5161154"/>
            <a:ext cx="2662215" cy="2854227"/>
          </a:xfrm>
          <a:custGeom>
            <a:avLst/>
            <a:gdLst/>
            <a:ahLst/>
            <a:cxnLst/>
            <a:rect l="l" t="t" r="r" b="b"/>
            <a:pathLst>
              <a:path w="2662215" h="2854227">
                <a:moveTo>
                  <a:pt x="2662216" y="2854227"/>
                </a:moveTo>
                <a:lnTo>
                  <a:pt x="0" y="2854227"/>
                </a:lnTo>
                <a:lnTo>
                  <a:pt x="0" y="0"/>
                </a:lnTo>
                <a:lnTo>
                  <a:pt x="2662216" y="0"/>
                </a:lnTo>
                <a:lnTo>
                  <a:pt x="2662216" y="2854227"/>
                </a:lnTo>
                <a:close/>
              </a:path>
            </a:pathLst>
          </a:custGeom>
          <a:blipFill>
            <a:blip r:embed="rId3">
              <a:alphaModFix amt="50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grpSp>
        <p:nvGrpSpPr>
          <p:cNvPr id="10" name="Group 10"/>
          <p:cNvGrpSpPr/>
          <p:nvPr/>
        </p:nvGrpSpPr>
        <p:grpSpPr>
          <a:xfrm rot="-10800000">
            <a:off x="773127" y="914375"/>
            <a:ext cx="16741746" cy="8148777"/>
            <a:chOff x="0" y="0"/>
            <a:chExt cx="7779560" cy="2002184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7779560" cy="2002184"/>
            </a:xfrm>
            <a:custGeom>
              <a:avLst/>
              <a:gdLst/>
              <a:ahLst/>
              <a:cxnLst/>
              <a:rect l="l" t="t" r="r" b="b"/>
              <a:pathLst>
                <a:path w="7779560" h="2002184">
                  <a:moveTo>
                    <a:pt x="13196" y="0"/>
                  </a:moveTo>
                  <a:lnTo>
                    <a:pt x="7766364" y="0"/>
                  </a:lnTo>
                  <a:cubicBezTo>
                    <a:pt x="7769864" y="0"/>
                    <a:pt x="7773220" y="1390"/>
                    <a:pt x="7775695" y="3865"/>
                  </a:cubicBezTo>
                  <a:cubicBezTo>
                    <a:pt x="7778169" y="6340"/>
                    <a:pt x="7779560" y="9696"/>
                    <a:pt x="7779560" y="13196"/>
                  </a:cubicBezTo>
                  <a:lnTo>
                    <a:pt x="7779560" y="1988988"/>
                  </a:lnTo>
                  <a:cubicBezTo>
                    <a:pt x="7779560" y="1992487"/>
                    <a:pt x="7778169" y="1995844"/>
                    <a:pt x="7775695" y="1998319"/>
                  </a:cubicBezTo>
                  <a:cubicBezTo>
                    <a:pt x="7773220" y="2000793"/>
                    <a:pt x="7769864" y="2002184"/>
                    <a:pt x="7766364" y="2002184"/>
                  </a:cubicBezTo>
                  <a:lnTo>
                    <a:pt x="13196" y="2002184"/>
                  </a:lnTo>
                  <a:cubicBezTo>
                    <a:pt x="5908" y="2002184"/>
                    <a:pt x="0" y="1996276"/>
                    <a:pt x="0" y="1988988"/>
                  </a:cubicBezTo>
                  <a:lnTo>
                    <a:pt x="0" y="13196"/>
                  </a:lnTo>
                  <a:cubicBezTo>
                    <a:pt x="0" y="5908"/>
                    <a:pt x="5908" y="0"/>
                    <a:pt x="1319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/>
            <a:lstStyle/>
            <a:p>
              <a:endParaRPr lang="ar-SA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196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3" name="Freeform 13"/>
          <p:cNvSpPr/>
          <p:nvPr/>
        </p:nvSpPr>
        <p:spPr>
          <a:xfrm>
            <a:off x="1054853" y="1058095"/>
            <a:ext cx="4725643" cy="4606772"/>
          </a:xfrm>
          <a:custGeom>
            <a:avLst/>
            <a:gdLst/>
            <a:ahLst/>
            <a:cxnLst/>
            <a:rect l="l" t="t" r="r" b="b"/>
            <a:pathLst>
              <a:path w="4725643" h="4606772">
                <a:moveTo>
                  <a:pt x="0" y="0"/>
                </a:moveTo>
                <a:lnTo>
                  <a:pt x="4725642" y="0"/>
                </a:lnTo>
                <a:lnTo>
                  <a:pt x="4725642" y="4606772"/>
                </a:lnTo>
                <a:lnTo>
                  <a:pt x="0" y="460677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r="-49207" b="-52222"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14" name="Freeform 14"/>
          <p:cNvSpPr/>
          <p:nvPr/>
        </p:nvSpPr>
        <p:spPr>
          <a:xfrm flipH="1" flipV="1">
            <a:off x="12747808" y="4480493"/>
            <a:ext cx="4725643" cy="4606772"/>
          </a:xfrm>
          <a:custGeom>
            <a:avLst/>
            <a:gdLst/>
            <a:ahLst/>
            <a:cxnLst/>
            <a:rect l="l" t="t" r="r" b="b"/>
            <a:pathLst>
              <a:path w="4725643" h="4606772">
                <a:moveTo>
                  <a:pt x="4725643" y="4606771"/>
                </a:moveTo>
                <a:lnTo>
                  <a:pt x="0" y="4606771"/>
                </a:lnTo>
                <a:lnTo>
                  <a:pt x="0" y="0"/>
                </a:lnTo>
                <a:lnTo>
                  <a:pt x="4725643" y="0"/>
                </a:lnTo>
                <a:lnTo>
                  <a:pt x="4725643" y="4606771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r="-49207" b="-52222"/>
            </a:stretch>
          </a:blipFill>
        </p:spPr>
        <p:txBody>
          <a:bodyPr/>
          <a:lstStyle/>
          <a:p>
            <a:endParaRPr lang="ar-SA"/>
          </a:p>
        </p:txBody>
      </p:sp>
      <p:pic>
        <p:nvPicPr>
          <p:cNvPr id="20" name="صورة 20">
            <a:extLst>
              <a:ext uri="{FF2B5EF4-FFF2-40B4-BE49-F238E27FC236}">
                <a16:creationId xmlns:a16="http://schemas.microsoft.com/office/drawing/2014/main" id="{A665423E-D8F0-9582-BEA3-BD1E4560BF4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8602" y="0"/>
            <a:ext cx="3171035" cy="2532776"/>
          </a:xfrm>
          <a:prstGeom prst="rect">
            <a:avLst/>
          </a:prstGeom>
        </p:spPr>
      </p:pic>
      <p:pic>
        <p:nvPicPr>
          <p:cNvPr id="22" name="صورة 18">
            <a:extLst>
              <a:ext uri="{FF2B5EF4-FFF2-40B4-BE49-F238E27FC236}">
                <a16:creationId xmlns:a16="http://schemas.microsoft.com/office/drawing/2014/main" id="{2761EBC3-6EDA-E7C8-D8B9-83325DD5B988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77" b="27730"/>
          <a:stretch/>
        </p:blipFill>
        <p:spPr>
          <a:xfrm>
            <a:off x="1090366" y="7644633"/>
            <a:ext cx="2378943" cy="1225205"/>
          </a:xfrm>
          <a:prstGeom prst="rect">
            <a:avLst/>
          </a:prstGeom>
        </p:spPr>
      </p:pic>
      <p:sp>
        <p:nvSpPr>
          <p:cNvPr id="23" name="TextBox 17">
            <a:extLst>
              <a:ext uri="{FF2B5EF4-FFF2-40B4-BE49-F238E27FC236}">
                <a16:creationId xmlns:a16="http://schemas.microsoft.com/office/drawing/2014/main" id="{67B37C52-5499-1EE4-75B8-5D5AB497621A}"/>
              </a:ext>
            </a:extLst>
          </p:cNvPr>
          <p:cNvSpPr txBox="1"/>
          <p:nvPr/>
        </p:nvSpPr>
        <p:spPr>
          <a:xfrm>
            <a:off x="13149186" y="9203562"/>
            <a:ext cx="6499121" cy="7162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lnSpc>
                <a:spcPts val="6599"/>
              </a:lnSpc>
              <a:spcBef>
                <a:spcPct val="0"/>
              </a:spcBef>
            </a:pPr>
            <a:r>
              <a:rPr lang="ar-SA" sz="2000" b="1" dirty="0">
                <a:solidFill>
                  <a:srgbClr val="3A4949"/>
                </a:solidFill>
                <a:latin typeface="More Sugar Thin"/>
              </a:rPr>
              <a:t>الفصل الأول: القيمة المنزلية </a:t>
            </a:r>
            <a:endParaRPr lang="en-US" sz="2000" b="1" dirty="0">
              <a:solidFill>
                <a:srgbClr val="3A4949"/>
              </a:solidFill>
              <a:latin typeface="More Sugar Thin"/>
            </a:endParaRPr>
          </a:p>
        </p:txBody>
      </p:sp>
      <p:pic>
        <p:nvPicPr>
          <p:cNvPr id="15" name="صورة 15">
            <a:extLst>
              <a:ext uri="{FF2B5EF4-FFF2-40B4-BE49-F238E27FC236}">
                <a16:creationId xmlns:a16="http://schemas.microsoft.com/office/drawing/2014/main" id="{6119E57F-6842-6F40-D579-DCEB2B0A13F5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142" t="63658" r="6567" b="18920"/>
          <a:stretch/>
        </p:blipFill>
        <p:spPr>
          <a:xfrm>
            <a:off x="10425979" y="1322228"/>
            <a:ext cx="6528204" cy="2487644"/>
          </a:xfrm>
          <a:prstGeom prst="rect">
            <a:avLst/>
          </a:prstGeom>
        </p:spPr>
      </p:pic>
      <p:pic>
        <p:nvPicPr>
          <p:cNvPr id="17" name="صورة 17">
            <a:extLst>
              <a:ext uri="{FF2B5EF4-FFF2-40B4-BE49-F238E27FC236}">
                <a16:creationId xmlns:a16="http://schemas.microsoft.com/office/drawing/2014/main" id="{90D49CA5-F5B3-6DD2-D902-BA5F9967EE9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7439" y="2812428"/>
            <a:ext cx="5000609" cy="4130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21248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1333" b="-21333"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3" name="Freeform 3"/>
          <p:cNvSpPr/>
          <p:nvPr/>
        </p:nvSpPr>
        <p:spPr>
          <a:xfrm rot="9509806">
            <a:off x="15406873" y="9127"/>
            <a:ext cx="3254149" cy="3488854"/>
          </a:xfrm>
          <a:custGeom>
            <a:avLst/>
            <a:gdLst/>
            <a:ahLst/>
            <a:cxnLst/>
            <a:rect l="l" t="t" r="r" b="b"/>
            <a:pathLst>
              <a:path w="3254149" h="3488854">
                <a:moveTo>
                  <a:pt x="0" y="0"/>
                </a:moveTo>
                <a:lnTo>
                  <a:pt x="3254149" y="0"/>
                </a:lnTo>
                <a:lnTo>
                  <a:pt x="3254149" y="3488854"/>
                </a:lnTo>
                <a:lnTo>
                  <a:pt x="0" y="348885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0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4" name="Freeform 4"/>
          <p:cNvSpPr/>
          <p:nvPr/>
        </p:nvSpPr>
        <p:spPr>
          <a:xfrm rot="-2117587">
            <a:off x="14471667" y="-1093059"/>
            <a:ext cx="1742077" cy="1814664"/>
          </a:xfrm>
          <a:custGeom>
            <a:avLst/>
            <a:gdLst/>
            <a:ahLst/>
            <a:cxnLst/>
            <a:rect l="l" t="t" r="r" b="b"/>
            <a:pathLst>
              <a:path w="1742077" h="1814664">
                <a:moveTo>
                  <a:pt x="0" y="0"/>
                </a:moveTo>
                <a:lnTo>
                  <a:pt x="1742077" y="0"/>
                </a:lnTo>
                <a:lnTo>
                  <a:pt x="1742077" y="1814664"/>
                </a:lnTo>
                <a:lnTo>
                  <a:pt x="0" y="181466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50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5" name="Freeform 5"/>
          <p:cNvSpPr/>
          <p:nvPr/>
        </p:nvSpPr>
        <p:spPr>
          <a:xfrm rot="-4894237">
            <a:off x="3748971" y="7990632"/>
            <a:ext cx="3460186" cy="3989733"/>
          </a:xfrm>
          <a:custGeom>
            <a:avLst/>
            <a:gdLst/>
            <a:ahLst/>
            <a:cxnLst/>
            <a:rect l="l" t="t" r="r" b="b"/>
            <a:pathLst>
              <a:path w="3460186" h="3989733">
                <a:moveTo>
                  <a:pt x="0" y="0"/>
                </a:moveTo>
                <a:lnTo>
                  <a:pt x="3460186" y="0"/>
                </a:lnTo>
                <a:lnTo>
                  <a:pt x="3460186" y="3989733"/>
                </a:lnTo>
                <a:lnTo>
                  <a:pt x="0" y="398973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50000"/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6" name="Freeform 6"/>
          <p:cNvSpPr/>
          <p:nvPr/>
        </p:nvSpPr>
        <p:spPr>
          <a:xfrm rot="-7411227" flipV="1">
            <a:off x="-195654" y="8033726"/>
            <a:ext cx="2045303" cy="2130524"/>
          </a:xfrm>
          <a:custGeom>
            <a:avLst/>
            <a:gdLst/>
            <a:ahLst/>
            <a:cxnLst/>
            <a:rect l="l" t="t" r="r" b="b"/>
            <a:pathLst>
              <a:path w="2045303" h="2130524">
                <a:moveTo>
                  <a:pt x="0" y="2130524"/>
                </a:moveTo>
                <a:lnTo>
                  <a:pt x="2045303" y="2130524"/>
                </a:lnTo>
                <a:lnTo>
                  <a:pt x="2045303" y="0"/>
                </a:lnTo>
                <a:lnTo>
                  <a:pt x="0" y="0"/>
                </a:lnTo>
                <a:lnTo>
                  <a:pt x="0" y="2130524"/>
                </a:lnTo>
                <a:close/>
              </a:path>
            </a:pathLst>
          </a:custGeom>
          <a:blipFill>
            <a:blip r:embed="rId5">
              <a:alphaModFix amt="50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7" name="Freeform 7"/>
          <p:cNvSpPr/>
          <p:nvPr/>
        </p:nvSpPr>
        <p:spPr>
          <a:xfrm rot="2177683" flipV="1">
            <a:off x="10538658" y="-1579688"/>
            <a:ext cx="2676854" cy="3159377"/>
          </a:xfrm>
          <a:custGeom>
            <a:avLst/>
            <a:gdLst/>
            <a:ahLst/>
            <a:cxnLst/>
            <a:rect l="l" t="t" r="r" b="b"/>
            <a:pathLst>
              <a:path w="2676854" h="3159377">
                <a:moveTo>
                  <a:pt x="0" y="3159376"/>
                </a:moveTo>
                <a:lnTo>
                  <a:pt x="2676854" y="3159376"/>
                </a:lnTo>
                <a:lnTo>
                  <a:pt x="2676854" y="0"/>
                </a:lnTo>
                <a:lnTo>
                  <a:pt x="0" y="0"/>
                </a:lnTo>
                <a:lnTo>
                  <a:pt x="0" y="3159376"/>
                </a:lnTo>
                <a:close/>
              </a:path>
            </a:pathLst>
          </a:custGeom>
          <a:blipFill>
            <a:blip r:embed="rId9">
              <a:alphaModFix amt="50000"/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8" name="Freeform 8"/>
          <p:cNvSpPr/>
          <p:nvPr/>
        </p:nvSpPr>
        <p:spPr>
          <a:xfrm rot="8598340" flipH="1" flipV="1">
            <a:off x="17561598" y="3711885"/>
            <a:ext cx="1331108" cy="1427113"/>
          </a:xfrm>
          <a:custGeom>
            <a:avLst/>
            <a:gdLst/>
            <a:ahLst/>
            <a:cxnLst/>
            <a:rect l="l" t="t" r="r" b="b"/>
            <a:pathLst>
              <a:path w="1331108" h="1427113">
                <a:moveTo>
                  <a:pt x="1331108" y="1427113"/>
                </a:moveTo>
                <a:lnTo>
                  <a:pt x="0" y="1427113"/>
                </a:lnTo>
                <a:lnTo>
                  <a:pt x="0" y="0"/>
                </a:lnTo>
                <a:lnTo>
                  <a:pt x="1331108" y="0"/>
                </a:lnTo>
                <a:lnTo>
                  <a:pt x="1331108" y="1427113"/>
                </a:lnTo>
                <a:close/>
              </a:path>
            </a:pathLst>
          </a:custGeom>
          <a:blipFill>
            <a:blip r:embed="rId3">
              <a:alphaModFix amt="50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9" name="Freeform 9"/>
          <p:cNvSpPr/>
          <p:nvPr/>
        </p:nvSpPr>
        <p:spPr>
          <a:xfrm rot="9509806" flipH="1" flipV="1">
            <a:off x="-1331108" y="5161154"/>
            <a:ext cx="2662215" cy="2854227"/>
          </a:xfrm>
          <a:custGeom>
            <a:avLst/>
            <a:gdLst/>
            <a:ahLst/>
            <a:cxnLst/>
            <a:rect l="l" t="t" r="r" b="b"/>
            <a:pathLst>
              <a:path w="2662215" h="2854227">
                <a:moveTo>
                  <a:pt x="2662216" y="2854227"/>
                </a:moveTo>
                <a:lnTo>
                  <a:pt x="0" y="2854227"/>
                </a:lnTo>
                <a:lnTo>
                  <a:pt x="0" y="0"/>
                </a:lnTo>
                <a:lnTo>
                  <a:pt x="2662216" y="0"/>
                </a:lnTo>
                <a:lnTo>
                  <a:pt x="2662216" y="2854227"/>
                </a:lnTo>
                <a:close/>
              </a:path>
            </a:pathLst>
          </a:custGeom>
          <a:blipFill>
            <a:blip r:embed="rId3">
              <a:alphaModFix amt="50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grpSp>
        <p:nvGrpSpPr>
          <p:cNvPr id="10" name="Group 10"/>
          <p:cNvGrpSpPr/>
          <p:nvPr/>
        </p:nvGrpSpPr>
        <p:grpSpPr>
          <a:xfrm rot="-10800000">
            <a:off x="-1" y="1266729"/>
            <a:ext cx="18288000" cy="8148777"/>
            <a:chOff x="0" y="0"/>
            <a:chExt cx="7779560" cy="2002184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7779560" cy="2002184"/>
            </a:xfrm>
            <a:custGeom>
              <a:avLst/>
              <a:gdLst/>
              <a:ahLst/>
              <a:cxnLst/>
              <a:rect l="l" t="t" r="r" b="b"/>
              <a:pathLst>
                <a:path w="7779560" h="2002184">
                  <a:moveTo>
                    <a:pt x="13196" y="0"/>
                  </a:moveTo>
                  <a:lnTo>
                    <a:pt x="7766364" y="0"/>
                  </a:lnTo>
                  <a:cubicBezTo>
                    <a:pt x="7769864" y="0"/>
                    <a:pt x="7773220" y="1390"/>
                    <a:pt x="7775695" y="3865"/>
                  </a:cubicBezTo>
                  <a:cubicBezTo>
                    <a:pt x="7778169" y="6340"/>
                    <a:pt x="7779560" y="9696"/>
                    <a:pt x="7779560" y="13196"/>
                  </a:cubicBezTo>
                  <a:lnTo>
                    <a:pt x="7779560" y="1988988"/>
                  </a:lnTo>
                  <a:cubicBezTo>
                    <a:pt x="7779560" y="1992487"/>
                    <a:pt x="7778169" y="1995844"/>
                    <a:pt x="7775695" y="1998319"/>
                  </a:cubicBezTo>
                  <a:cubicBezTo>
                    <a:pt x="7773220" y="2000793"/>
                    <a:pt x="7769864" y="2002184"/>
                    <a:pt x="7766364" y="2002184"/>
                  </a:cubicBezTo>
                  <a:lnTo>
                    <a:pt x="13196" y="2002184"/>
                  </a:lnTo>
                  <a:cubicBezTo>
                    <a:pt x="5908" y="2002184"/>
                    <a:pt x="0" y="1996276"/>
                    <a:pt x="0" y="1988988"/>
                  </a:cubicBezTo>
                  <a:lnTo>
                    <a:pt x="0" y="13196"/>
                  </a:lnTo>
                  <a:cubicBezTo>
                    <a:pt x="0" y="5908"/>
                    <a:pt x="5908" y="0"/>
                    <a:pt x="1319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/>
            <a:lstStyle/>
            <a:p>
              <a:endParaRPr lang="ar-SA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196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3" name="Freeform 13"/>
          <p:cNvSpPr/>
          <p:nvPr/>
        </p:nvSpPr>
        <p:spPr>
          <a:xfrm>
            <a:off x="1409186" y="1387614"/>
            <a:ext cx="4725643" cy="4606772"/>
          </a:xfrm>
          <a:custGeom>
            <a:avLst/>
            <a:gdLst/>
            <a:ahLst/>
            <a:cxnLst/>
            <a:rect l="l" t="t" r="r" b="b"/>
            <a:pathLst>
              <a:path w="4725643" h="4606772">
                <a:moveTo>
                  <a:pt x="0" y="0"/>
                </a:moveTo>
                <a:lnTo>
                  <a:pt x="4725642" y="0"/>
                </a:lnTo>
                <a:lnTo>
                  <a:pt x="4725642" y="4606772"/>
                </a:lnTo>
                <a:lnTo>
                  <a:pt x="0" y="460677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r="-49207" b="-52222"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14" name="Freeform 14"/>
          <p:cNvSpPr/>
          <p:nvPr/>
        </p:nvSpPr>
        <p:spPr>
          <a:xfrm flipH="1" flipV="1">
            <a:off x="13562357" y="4616911"/>
            <a:ext cx="4725643" cy="4606772"/>
          </a:xfrm>
          <a:custGeom>
            <a:avLst/>
            <a:gdLst/>
            <a:ahLst/>
            <a:cxnLst/>
            <a:rect l="l" t="t" r="r" b="b"/>
            <a:pathLst>
              <a:path w="4725643" h="4606772">
                <a:moveTo>
                  <a:pt x="4725643" y="4606771"/>
                </a:moveTo>
                <a:lnTo>
                  <a:pt x="0" y="4606771"/>
                </a:lnTo>
                <a:lnTo>
                  <a:pt x="0" y="0"/>
                </a:lnTo>
                <a:lnTo>
                  <a:pt x="4725643" y="0"/>
                </a:lnTo>
                <a:lnTo>
                  <a:pt x="4725643" y="4606771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r="-49207" b="-52222"/>
            </a:stretch>
          </a:blipFill>
        </p:spPr>
        <p:txBody>
          <a:bodyPr/>
          <a:lstStyle/>
          <a:p>
            <a:endParaRPr lang="ar-SA"/>
          </a:p>
        </p:txBody>
      </p:sp>
      <p:pic>
        <p:nvPicPr>
          <p:cNvPr id="20" name="صورة 20">
            <a:extLst>
              <a:ext uri="{FF2B5EF4-FFF2-40B4-BE49-F238E27FC236}">
                <a16:creationId xmlns:a16="http://schemas.microsoft.com/office/drawing/2014/main" id="{A665423E-D8F0-9582-BEA3-BD1E4560BF4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8602" y="0"/>
            <a:ext cx="3171035" cy="2532776"/>
          </a:xfrm>
          <a:prstGeom prst="rect">
            <a:avLst/>
          </a:prstGeom>
        </p:spPr>
      </p:pic>
      <p:pic>
        <p:nvPicPr>
          <p:cNvPr id="22" name="صورة 18">
            <a:extLst>
              <a:ext uri="{FF2B5EF4-FFF2-40B4-BE49-F238E27FC236}">
                <a16:creationId xmlns:a16="http://schemas.microsoft.com/office/drawing/2014/main" id="{2761EBC3-6EDA-E7C8-D8B9-83325DD5B988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77" b="27730"/>
          <a:stretch/>
        </p:blipFill>
        <p:spPr>
          <a:xfrm>
            <a:off x="1678743" y="8190305"/>
            <a:ext cx="2378943" cy="1225205"/>
          </a:xfrm>
          <a:prstGeom prst="rect">
            <a:avLst/>
          </a:prstGeom>
        </p:spPr>
      </p:pic>
      <p:sp>
        <p:nvSpPr>
          <p:cNvPr id="23" name="TextBox 17">
            <a:extLst>
              <a:ext uri="{FF2B5EF4-FFF2-40B4-BE49-F238E27FC236}">
                <a16:creationId xmlns:a16="http://schemas.microsoft.com/office/drawing/2014/main" id="{67B37C52-5499-1EE4-75B8-5D5AB497621A}"/>
              </a:ext>
            </a:extLst>
          </p:cNvPr>
          <p:cNvSpPr txBox="1"/>
          <p:nvPr/>
        </p:nvSpPr>
        <p:spPr>
          <a:xfrm>
            <a:off x="13149186" y="9203562"/>
            <a:ext cx="6499121" cy="7162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lnSpc>
                <a:spcPts val="6599"/>
              </a:lnSpc>
              <a:spcBef>
                <a:spcPct val="0"/>
              </a:spcBef>
            </a:pPr>
            <a:r>
              <a:rPr lang="ar-SA" sz="2000" b="1" dirty="0">
                <a:solidFill>
                  <a:srgbClr val="3A4949"/>
                </a:solidFill>
                <a:latin typeface="More Sugar Thin"/>
              </a:rPr>
              <a:t>الفصل الأول: القيمة المنزلية </a:t>
            </a:r>
            <a:endParaRPr lang="en-US" sz="2000" b="1" dirty="0">
              <a:solidFill>
                <a:srgbClr val="3A4949"/>
              </a:solidFill>
              <a:latin typeface="More Sugar Thin"/>
            </a:endParaRPr>
          </a:p>
        </p:txBody>
      </p:sp>
      <p:pic>
        <p:nvPicPr>
          <p:cNvPr id="15" name="صورة 15">
            <a:extLst>
              <a:ext uri="{FF2B5EF4-FFF2-40B4-BE49-F238E27FC236}">
                <a16:creationId xmlns:a16="http://schemas.microsoft.com/office/drawing/2014/main" id="{868FA4B7-4FD6-6981-B943-624296EB7F5C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43" t="21823" r="11206" b="72257"/>
          <a:stretch/>
        </p:blipFill>
        <p:spPr>
          <a:xfrm>
            <a:off x="4857836" y="2676125"/>
            <a:ext cx="11916525" cy="971692"/>
          </a:xfrm>
          <a:prstGeom prst="rect">
            <a:avLst/>
          </a:prstGeom>
        </p:spPr>
      </p:pic>
      <p:sp>
        <p:nvSpPr>
          <p:cNvPr id="16" name="مستطيل: زوايا قطرية مستديرة 15">
            <a:extLst>
              <a:ext uri="{FF2B5EF4-FFF2-40B4-BE49-F238E27FC236}">
                <a16:creationId xmlns:a16="http://schemas.microsoft.com/office/drawing/2014/main" id="{129AEF5E-6381-7F8A-16F8-CB15831D641B}"/>
              </a:ext>
            </a:extLst>
          </p:cNvPr>
          <p:cNvSpPr/>
          <p:nvPr/>
        </p:nvSpPr>
        <p:spPr>
          <a:xfrm>
            <a:off x="14516757" y="1567073"/>
            <a:ext cx="3391784" cy="965704"/>
          </a:xfrm>
          <a:prstGeom prst="round2Diag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7" name="مربع نص 16">
            <a:extLst>
              <a:ext uri="{FF2B5EF4-FFF2-40B4-BE49-F238E27FC236}">
                <a16:creationId xmlns:a16="http://schemas.microsoft.com/office/drawing/2014/main" id="{274E02B7-6D52-E425-F435-C39BD0B47416}"/>
              </a:ext>
            </a:extLst>
          </p:cNvPr>
          <p:cNvSpPr txBox="1"/>
          <p:nvPr/>
        </p:nvSpPr>
        <p:spPr>
          <a:xfrm>
            <a:off x="13093570" y="1697435"/>
            <a:ext cx="4173534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sz="4400" dirty="0">
                <a:latin typeface="Farah" pitchFamily="2" charset="0"/>
                <a:cs typeface="Farah" pitchFamily="2" charset="0"/>
              </a:rPr>
              <a:t>تدرب وحل المسائل</a:t>
            </a:r>
          </a:p>
        </p:txBody>
      </p:sp>
      <p:pic>
        <p:nvPicPr>
          <p:cNvPr id="18" name="صورة 18">
            <a:extLst>
              <a:ext uri="{FF2B5EF4-FFF2-40B4-BE49-F238E27FC236}">
                <a16:creationId xmlns:a16="http://schemas.microsoft.com/office/drawing/2014/main" id="{FF1C1BCD-AF64-BCA7-20B4-F60F11F20BA2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607" t="28194" r="11148" b="66266"/>
          <a:stretch/>
        </p:blipFill>
        <p:spPr>
          <a:xfrm>
            <a:off x="12893847" y="3877759"/>
            <a:ext cx="4299913" cy="928416"/>
          </a:xfrm>
          <a:prstGeom prst="rect">
            <a:avLst/>
          </a:prstGeom>
        </p:spPr>
      </p:pic>
      <p:pic>
        <p:nvPicPr>
          <p:cNvPr id="21" name="صورة 18">
            <a:extLst>
              <a:ext uri="{FF2B5EF4-FFF2-40B4-BE49-F238E27FC236}">
                <a16:creationId xmlns:a16="http://schemas.microsoft.com/office/drawing/2014/main" id="{03474124-2112-DDAA-9240-08BE32474A16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93" t="28530" r="65741" b="66155"/>
          <a:stretch/>
        </p:blipFill>
        <p:spPr>
          <a:xfrm>
            <a:off x="4725644" y="3987661"/>
            <a:ext cx="4148399" cy="890704"/>
          </a:xfrm>
          <a:prstGeom prst="rect">
            <a:avLst/>
          </a:prstGeom>
        </p:spPr>
      </p:pic>
      <p:pic>
        <p:nvPicPr>
          <p:cNvPr id="24" name="صورة 24">
            <a:extLst>
              <a:ext uri="{FF2B5EF4-FFF2-40B4-BE49-F238E27FC236}">
                <a16:creationId xmlns:a16="http://schemas.microsoft.com/office/drawing/2014/main" id="{7DD06A72-FA75-C5F7-E9D3-5434A3A4E501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02891" y="6711586"/>
            <a:ext cx="2227228" cy="20346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871852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1333" b="-21333"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3" name="Freeform 3"/>
          <p:cNvSpPr/>
          <p:nvPr/>
        </p:nvSpPr>
        <p:spPr>
          <a:xfrm rot="9509806">
            <a:off x="15406873" y="9127"/>
            <a:ext cx="3254149" cy="3488854"/>
          </a:xfrm>
          <a:custGeom>
            <a:avLst/>
            <a:gdLst/>
            <a:ahLst/>
            <a:cxnLst/>
            <a:rect l="l" t="t" r="r" b="b"/>
            <a:pathLst>
              <a:path w="3254149" h="3488854">
                <a:moveTo>
                  <a:pt x="0" y="0"/>
                </a:moveTo>
                <a:lnTo>
                  <a:pt x="3254149" y="0"/>
                </a:lnTo>
                <a:lnTo>
                  <a:pt x="3254149" y="3488854"/>
                </a:lnTo>
                <a:lnTo>
                  <a:pt x="0" y="348885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0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4" name="Freeform 4"/>
          <p:cNvSpPr/>
          <p:nvPr/>
        </p:nvSpPr>
        <p:spPr>
          <a:xfrm rot="-2117587">
            <a:off x="14471667" y="-1093059"/>
            <a:ext cx="1742077" cy="1814664"/>
          </a:xfrm>
          <a:custGeom>
            <a:avLst/>
            <a:gdLst/>
            <a:ahLst/>
            <a:cxnLst/>
            <a:rect l="l" t="t" r="r" b="b"/>
            <a:pathLst>
              <a:path w="1742077" h="1814664">
                <a:moveTo>
                  <a:pt x="0" y="0"/>
                </a:moveTo>
                <a:lnTo>
                  <a:pt x="1742077" y="0"/>
                </a:lnTo>
                <a:lnTo>
                  <a:pt x="1742077" y="1814664"/>
                </a:lnTo>
                <a:lnTo>
                  <a:pt x="0" y="181466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50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5" name="Freeform 5"/>
          <p:cNvSpPr/>
          <p:nvPr/>
        </p:nvSpPr>
        <p:spPr>
          <a:xfrm rot="-4894237">
            <a:off x="3748971" y="7990632"/>
            <a:ext cx="3460186" cy="3989733"/>
          </a:xfrm>
          <a:custGeom>
            <a:avLst/>
            <a:gdLst/>
            <a:ahLst/>
            <a:cxnLst/>
            <a:rect l="l" t="t" r="r" b="b"/>
            <a:pathLst>
              <a:path w="3460186" h="3989733">
                <a:moveTo>
                  <a:pt x="0" y="0"/>
                </a:moveTo>
                <a:lnTo>
                  <a:pt x="3460186" y="0"/>
                </a:lnTo>
                <a:lnTo>
                  <a:pt x="3460186" y="3989733"/>
                </a:lnTo>
                <a:lnTo>
                  <a:pt x="0" y="398973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50000"/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6" name="Freeform 6"/>
          <p:cNvSpPr/>
          <p:nvPr/>
        </p:nvSpPr>
        <p:spPr>
          <a:xfrm rot="-7411227" flipV="1">
            <a:off x="-195654" y="8033726"/>
            <a:ext cx="2045303" cy="2130524"/>
          </a:xfrm>
          <a:custGeom>
            <a:avLst/>
            <a:gdLst/>
            <a:ahLst/>
            <a:cxnLst/>
            <a:rect l="l" t="t" r="r" b="b"/>
            <a:pathLst>
              <a:path w="2045303" h="2130524">
                <a:moveTo>
                  <a:pt x="0" y="2130524"/>
                </a:moveTo>
                <a:lnTo>
                  <a:pt x="2045303" y="2130524"/>
                </a:lnTo>
                <a:lnTo>
                  <a:pt x="2045303" y="0"/>
                </a:lnTo>
                <a:lnTo>
                  <a:pt x="0" y="0"/>
                </a:lnTo>
                <a:lnTo>
                  <a:pt x="0" y="2130524"/>
                </a:lnTo>
                <a:close/>
              </a:path>
            </a:pathLst>
          </a:custGeom>
          <a:blipFill>
            <a:blip r:embed="rId5">
              <a:alphaModFix amt="50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7" name="Freeform 7"/>
          <p:cNvSpPr/>
          <p:nvPr/>
        </p:nvSpPr>
        <p:spPr>
          <a:xfrm rot="2177683" flipV="1">
            <a:off x="10538658" y="-1579688"/>
            <a:ext cx="2676854" cy="3159377"/>
          </a:xfrm>
          <a:custGeom>
            <a:avLst/>
            <a:gdLst/>
            <a:ahLst/>
            <a:cxnLst/>
            <a:rect l="l" t="t" r="r" b="b"/>
            <a:pathLst>
              <a:path w="2676854" h="3159377">
                <a:moveTo>
                  <a:pt x="0" y="3159376"/>
                </a:moveTo>
                <a:lnTo>
                  <a:pt x="2676854" y="3159376"/>
                </a:lnTo>
                <a:lnTo>
                  <a:pt x="2676854" y="0"/>
                </a:lnTo>
                <a:lnTo>
                  <a:pt x="0" y="0"/>
                </a:lnTo>
                <a:lnTo>
                  <a:pt x="0" y="3159376"/>
                </a:lnTo>
                <a:close/>
              </a:path>
            </a:pathLst>
          </a:custGeom>
          <a:blipFill>
            <a:blip r:embed="rId9">
              <a:alphaModFix amt="50000"/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8" name="Freeform 8"/>
          <p:cNvSpPr/>
          <p:nvPr/>
        </p:nvSpPr>
        <p:spPr>
          <a:xfrm rot="8598340" flipH="1" flipV="1">
            <a:off x="17561598" y="3711885"/>
            <a:ext cx="1331108" cy="1427113"/>
          </a:xfrm>
          <a:custGeom>
            <a:avLst/>
            <a:gdLst/>
            <a:ahLst/>
            <a:cxnLst/>
            <a:rect l="l" t="t" r="r" b="b"/>
            <a:pathLst>
              <a:path w="1331108" h="1427113">
                <a:moveTo>
                  <a:pt x="1331108" y="1427113"/>
                </a:moveTo>
                <a:lnTo>
                  <a:pt x="0" y="1427113"/>
                </a:lnTo>
                <a:lnTo>
                  <a:pt x="0" y="0"/>
                </a:lnTo>
                <a:lnTo>
                  <a:pt x="1331108" y="0"/>
                </a:lnTo>
                <a:lnTo>
                  <a:pt x="1331108" y="1427113"/>
                </a:lnTo>
                <a:close/>
              </a:path>
            </a:pathLst>
          </a:custGeom>
          <a:blipFill>
            <a:blip r:embed="rId3">
              <a:alphaModFix amt="50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9" name="Freeform 9"/>
          <p:cNvSpPr/>
          <p:nvPr/>
        </p:nvSpPr>
        <p:spPr>
          <a:xfrm rot="9509806" flipH="1" flipV="1">
            <a:off x="-1331108" y="5161154"/>
            <a:ext cx="2662215" cy="2854227"/>
          </a:xfrm>
          <a:custGeom>
            <a:avLst/>
            <a:gdLst/>
            <a:ahLst/>
            <a:cxnLst/>
            <a:rect l="l" t="t" r="r" b="b"/>
            <a:pathLst>
              <a:path w="2662215" h="2854227">
                <a:moveTo>
                  <a:pt x="2662216" y="2854227"/>
                </a:moveTo>
                <a:lnTo>
                  <a:pt x="0" y="2854227"/>
                </a:lnTo>
                <a:lnTo>
                  <a:pt x="0" y="0"/>
                </a:lnTo>
                <a:lnTo>
                  <a:pt x="2662216" y="0"/>
                </a:lnTo>
                <a:lnTo>
                  <a:pt x="2662216" y="2854227"/>
                </a:lnTo>
                <a:close/>
              </a:path>
            </a:pathLst>
          </a:custGeom>
          <a:blipFill>
            <a:blip r:embed="rId3">
              <a:alphaModFix amt="50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grpSp>
        <p:nvGrpSpPr>
          <p:cNvPr id="10" name="Group 10"/>
          <p:cNvGrpSpPr/>
          <p:nvPr/>
        </p:nvGrpSpPr>
        <p:grpSpPr>
          <a:xfrm rot="-10800000">
            <a:off x="-1" y="1266729"/>
            <a:ext cx="18288000" cy="8148777"/>
            <a:chOff x="0" y="0"/>
            <a:chExt cx="7779560" cy="2002184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7779560" cy="2002184"/>
            </a:xfrm>
            <a:custGeom>
              <a:avLst/>
              <a:gdLst/>
              <a:ahLst/>
              <a:cxnLst/>
              <a:rect l="l" t="t" r="r" b="b"/>
              <a:pathLst>
                <a:path w="7779560" h="2002184">
                  <a:moveTo>
                    <a:pt x="13196" y="0"/>
                  </a:moveTo>
                  <a:lnTo>
                    <a:pt x="7766364" y="0"/>
                  </a:lnTo>
                  <a:cubicBezTo>
                    <a:pt x="7769864" y="0"/>
                    <a:pt x="7773220" y="1390"/>
                    <a:pt x="7775695" y="3865"/>
                  </a:cubicBezTo>
                  <a:cubicBezTo>
                    <a:pt x="7778169" y="6340"/>
                    <a:pt x="7779560" y="9696"/>
                    <a:pt x="7779560" y="13196"/>
                  </a:cubicBezTo>
                  <a:lnTo>
                    <a:pt x="7779560" y="1988988"/>
                  </a:lnTo>
                  <a:cubicBezTo>
                    <a:pt x="7779560" y="1992487"/>
                    <a:pt x="7778169" y="1995844"/>
                    <a:pt x="7775695" y="1998319"/>
                  </a:cubicBezTo>
                  <a:cubicBezTo>
                    <a:pt x="7773220" y="2000793"/>
                    <a:pt x="7769864" y="2002184"/>
                    <a:pt x="7766364" y="2002184"/>
                  </a:cubicBezTo>
                  <a:lnTo>
                    <a:pt x="13196" y="2002184"/>
                  </a:lnTo>
                  <a:cubicBezTo>
                    <a:pt x="5908" y="2002184"/>
                    <a:pt x="0" y="1996276"/>
                    <a:pt x="0" y="1988988"/>
                  </a:cubicBezTo>
                  <a:lnTo>
                    <a:pt x="0" y="13196"/>
                  </a:lnTo>
                  <a:cubicBezTo>
                    <a:pt x="0" y="5908"/>
                    <a:pt x="5908" y="0"/>
                    <a:pt x="1319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/>
            <a:lstStyle/>
            <a:p>
              <a:endParaRPr lang="ar-SA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196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3" name="Freeform 13"/>
          <p:cNvSpPr/>
          <p:nvPr/>
        </p:nvSpPr>
        <p:spPr>
          <a:xfrm>
            <a:off x="1409186" y="1387614"/>
            <a:ext cx="4725643" cy="4606772"/>
          </a:xfrm>
          <a:custGeom>
            <a:avLst/>
            <a:gdLst/>
            <a:ahLst/>
            <a:cxnLst/>
            <a:rect l="l" t="t" r="r" b="b"/>
            <a:pathLst>
              <a:path w="4725643" h="4606772">
                <a:moveTo>
                  <a:pt x="0" y="0"/>
                </a:moveTo>
                <a:lnTo>
                  <a:pt x="4725642" y="0"/>
                </a:lnTo>
                <a:lnTo>
                  <a:pt x="4725642" y="4606772"/>
                </a:lnTo>
                <a:lnTo>
                  <a:pt x="0" y="460677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r="-49207" b="-52222"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14" name="Freeform 14"/>
          <p:cNvSpPr/>
          <p:nvPr/>
        </p:nvSpPr>
        <p:spPr>
          <a:xfrm flipH="1" flipV="1">
            <a:off x="13562357" y="4616911"/>
            <a:ext cx="4725643" cy="4606772"/>
          </a:xfrm>
          <a:custGeom>
            <a:avLst/>
            <a:gdLst/>
            <a:ahLst/>
            <a:cxnLst/>
            <a:rect l="l" t="t" r="r" b="b"/>
            <a:pathLst>
              <a:path w="4725643" h="4606772">
                <a:moveTo>
                  <a:pt x="4725643" y="4606771"/>
                </a:moveTo>
                <a:lnTo>
                  <a:pt x="0" y="4606771"/>
                </a:lnTo>
                <a:lnTo>
                  <a:pt x="0" y="0"/>
                </a:lnTo>
                <a:lnTo>
                  <a:pt x="4725643" y="0"/>
                </a:lnTo>
                <a:lnTo>
                  <a:pt x="4725643" y="4606771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r="-49207" b="-52222"/>
            </a:stretch>
          </a:blipFill>
        </p:spPr>
        <p:txBody>
          <a:bodyPr/>
          <a:lstStyle/>
          <a:p>
            <a:endParaRPr lang="ar-SA"/>
          </a:p>
        </p:txBody>
      </p:sp>
      <p:pic>
        <p:nvPicPr>
          <p:cNvPr id="20" name="صورة 20">
            <a:extLst>
              <a:ext uri="{FF2B5EF4-FFF2-40B4-BE49-F238E27FC236}">
                <a16:creationId xmlns:a16="http://schemas.microsoft.com/office/drawing/2014/main" id="{A665423E-D8F0-9582-BEA3-BD1E4560BF4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8602" y="0"/>
            <a:ext cx="3171035" cy="2532776"/>
          </a:xfrm>
          <a:prstGeom prst="rect">
            <a:avLst/>
          </a:prstGeom>
        </p:spPr>
      </p:pic>
      <p:pic>
        <p:nvPicPr>
          <p:cNvPr id="22" name="صورة 18">
            <a:extLst>
              <a:ext uri="{FF2B5EF4-FFF2-40B4-BE49-F238E27FC236}">
                <a16:creationId xmlns:a16="http://schemas.microsoft.com/office/drawing/2014/main" id="{2761EBC3-6EDA-E7C8-D8B9-83325DD5B988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77" b="27730"/>
          <a:stretch/>
        </p:blipFill>
        <p:spPr>
          <a:xfrm>
            <a:off x="1678743" y="8190305"/>
            <a:ext cx="2378943" cy="1225205"/>
          </a:xfrm>
          <a:prstGeom prst="rect">
            <a:avLst/>
          </a:prstGeom>
        </p:spPr>
      </p:pic>
      <p:sp>
        <p:nvSpPr>
          <p:cNvPr id="23" name="TextBox 17">
            <a:extLst>
              <a:ext uri="{FF2B5EF4-FFF2-40B4-BE49-F238E27FC236}">
                <a16:creationId xmlns:a16="http://schemas.microsoft.com/office/drawing/2014/main" id="{67B37C52-5499-1EE4-75B8-5D5AB497621A}"/>
              </a:ext>
            </a:extLst>
          </p:cNvPr>
          <p:cNvSpPr txBox="1"/>
          <p:nvPr/>
        </p:nvSpPr>
        <p:spPr>
          <a:xfrm>
            <a:off x="13149186" y="9203562"/>
            <a:ext cx="6499121" cy="7162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lnSpc>
                <a:spcPts val="6599"/>
              </a:lnSpc>
              <a:spcBef>
                <a:spcPct val="0"/>
              </a:spcBef>
            </a:pPr>
            <a:r>
              <a:rPr lang="ar-SA" sz="2000" b="1" dirty="0">
                <a:solidFill>
                  <a:srgbClr val="3A4949"/>
                </a:solidFill>
                <a:latin typeface="More Sugar Thin"/>
              </a:rPr>
              <a:t>الفصل الأول: القيمة المنزلية </a:t>
            </a:r>
            <a:endParaRPr lang="en-US" sz="2000" b="1" dirty="0">
              <a:solidFill>
                <a:srgbClr val="3A4949"/>
              </a:solidFill>
              <a:latin typeface="More Sugar Thin"/>
            </a:endParaRPr>
          </a:p>
        </p:txBody>
      </p:sp>
      <p:sp>
        <p:nvSpPr>
          <p:cNvPr id="16" name="مستطيل: زوايا قطرية مستديرة 15">
            <a:extLst>
              <a:ext uri="{FF2B5EF4-FFF2-40B4-BE49-F238E27FC236}">
                <a16:creationId xmlns:a16="http://schemas.microsoft.com/office/drawing/2014/main" id="{129AEF5E-6381-7F8A-16F8-CB15831D641B}"/>
              </a:ext>
            </a:extLst>
          </p:cNvPr>
          <p:cNvSpPr/>
          <p:nvPr/>
        </p:nvSpPr>
        <p:spPr>
          <a:xfrm>
            <a:off x="14516757" y="1567073"/>
            <a:ext cx="3391784" cy="965704"/>
          </a:xfrm>
          <a:prstGeom prst="round2Diag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7" name="مربع نص 16">
            <a:extLst>
              <a:ext uri="{FF2B5EF4-FFF2-40B4-BE49-F238E27FC236}">
                <a16:creationId xmlns:a16="http://schemas.microsoft.com/office/drawing/2014/main" id="{274E02B7-6D52-E425-F435-C39BD0B47416}"/>
              </a:ext>
            </a:extLst>
          </p:cNvPr>
          <p:cNvSpPr txBox="1"/>
          <p:nvPr/>
        </p:nvSpPr>
        <p:spPr>
          <a:xfrm>
            <a:off x="13093570" y="1697435"/>
            <a:ext cx="4173534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sz="4400" dirty="0">
                <a:latin typeface="Farah" pitchFamily="2" charset="0"/>
                <a:cs typeface="Farah" pitchFamily="2" charset="0"/>
              </a:rPr>
              <a:t>تدرب وحل المسائل</a:t>
            </a:r>
          </a:p>
        </p:txBody>
      </p:sp>
      <p:pic>
        <p:nvPicPr>
          <p:cNvPr id="19" name="صورة 23">
            <a:extLst>
              <a:ext uri="{FF2B5EF4-FFF2-40B4-BE49-F238E27FC236}">
                <a16:creationId xmlns:a16="http://schemas.microsoft.com/office/drawing/2014/main" id="{BDF89483-C031-BDAC-D877-E287990F4C5C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93" t="33274" r="11777" b="60953"/>
          <a:stretch/>
        </p:blipFill>
        <p:spPr>
          <a:xfrm>
            <a:off x="8653936" y="1769321"/>
            <a:ext cx="5585323" cy="769442"/>
          </a:xfrm>
          <a:prstGeom prst="rect">
            <a:avLst/>
          </a:prstGeom>
        </p:spPr>
      </p:pic>
      <p:pic>
        <p:nvPicPr>
          <p:cNvPr id="24" name="صورة 24">
            <a:extLst>
              <a:ext uri="{FF2B5EF4-FFF2-40B4-BE49-F238E27FC236}">
                <a16:creationId xmlns:a16="http://schemas.microsoft.com/office/drawing/2014/main" id="{A8E37875-6AB4-E30C-D01B-9D3B0866CC20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92" t="38790" r="46215" b="53228"/>
          <a:stretch/>
        </p:blipFill>
        <p:spPr>
          <a:xfrm>
            <a:off x="8896992" y="2792145"/>
            <a:ext cx="8393155" cy="1291960"/>
          </a:xfrm>
          <a:prstGeom prst="rect">
            <a:avLst/>
          </a:prstGeom>
        </p:spPr>
      </p:pic>
      <p:pic>
        <p:nvPicPr>
          <p:cNvPr id="25" name="صورة 25">
            <a:extLst>
              <a:ext uri="{FF2B5EF4-FFF2-40B4-BE49-F238E27FC236}">
                <a16:creationId xmlns:a16="http://schemas.microsoft.com/office/drawing/2014/main" id="{171C1545-C6C7-EA0C-56C0-171FCAD4BC5C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33" t="47136" r="11780" b="47781"/>
          <a:stretch/>
        </p:blipFill>
        <p:spPr>
          <a:xfrm>
            <a:off x="4608625" y="5517139"/>
            <a:ext cx="12808723" cy="1042877"/>
          </a:xfrm>
          <a:prstGeom prst="rect">
            <a:avLst/>
          </a:prstGeom>
        </p:spPr>
      </p:pic>
      <p:pic>
        <p:nvPicPr>
          <p:cNvPr id="26" name="صورة 26">
            <a:extLst>
              <a:ext uri="{FF2B5EF4-FFF2-40B4-BE49-F238E27FC236}">
                <a16:creationId xmlns:a16="http://schemas.microsoft.com/office/drawing/2014/main" id="{25C20D6D-087C-6495-E6F3-53843189B264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0389" y="6004682"/>
            <a:ext cx="1189806" cy="1681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66473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1333" b="-21333"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3" name="Freeform 3"/>
          <p:cNvSpPr/>
          <p:nvPr/>
        </p:nvSpPr>
        <p:spPr>
          <a:xfrm rot="9509806">
            <a:off x="15406873" y="9127"/>
            <a:ext cx="3254149" cy="3488854"/>
          </a:xfrm>
          <a:custGeom>
            <a:avLst/>
            <a:gdLst/>
            <a:ahLst/>
            <a:cxnLst/>
            <a:rect l="l" t="t" r="r" b="b"/>
            <a:pathLst>
              <a:path w="3254149" h="3488854">
                <a:moveTo>
                  <a:pt x="0" y="0"/>
                </a:moveTo>
                <a:lnTo>
                  <a:pt x="3254149" y="0"/>
                </a:lnTo>
                <a:lnTo>
                  <a:pt x="3254149" y="3488854"/>
                </a:lnTo>
                <a:lnTo>
                  <a:pt x="0" y="348885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0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4" name="Freeform 4"/>
          <p:cNvSpPr/>
          <p:nvPr/>
        </p:nvSpPr>
        <p:spPr>
          <a:xfrm rot="-2117587">
            <a:off x="14471667" y="-1093059"/>
            <a:ext cx="1742077" cy="1814664"/>
          </a:xfrm>
          <a:custGeom>
            <a:avLst/>
            <a:gdLst/>
            <a:ahLst/>
            <a:cxnLst/>
            <a:rect l="l" t="t" r="r" b="b"/>
            <a:pathLst>
              <a:path w="1742077" h="1814664">
                <a:moveTo>
                  <a:pt x="0" y="0"/>
                </a:moveTo>
                <a:lnTo>
                  <a:pt x="1742077" y="0"/>
                </a:lnTo>
                <a:lnTo>
                  <a:pt x="1742077" y="1814664"/>
                </a:lnTo>
                <a:lnTo>
                  <a:pt x="0" y="181466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50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5" name="Freeform 5"/>
          <p:cNvSpPr/>
          <p:nvPr/>
        </p:nvSpPr>
        <p:spPr>
          <a:xfrm rot="-4894237">
            <a:off x="3748971" y="7990632"/>
            <a:ext cx="3460186" cy="3989733"/>
          </a:xfrm>
          <a:custGeom>
            <a:avLst/>
            <a:gdLst/>
            <a:ahLst/>
            <a:cxnLst/>
            <a:rect l="l" t="t" r="r" b="b"/>
            <a:pathLst>
              <a:path w="3460186" h="3989733">
                <a:moveTo>
                  <a:pt x="0" y="0"/>
                </a:moveTo>
                <a:lnTo>
                  <a:pt x="3460186" y="0"/>
                </a:lnTo>
                <a:lnTo>
                  <a:pt x="3460186" y="3989733"/>
                </a:lnTo>
                <a:lnTo>
                  <a:pt x="0" y="398973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50000"/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6" name="Freeform 6"/>
          <p:cNvSpPr/>
          <p:nvPr/>
        </p:nvSpPr>
        <p:spPr>
          <a:xfrm rot="-7411227" flipV="1">
            <a:off x="-195654" y="8033726"/>
            <a:ext cx="2045303" cy="2130524"/>
          </a:xfrm>
          <a:custGeom>
            <a:avLst/>
            <a:gdLst/>
            <a:ahLst/>
            <a:cxnLst/>
            <a:rect l="l" t="t" r="r" b="b"/>
            <a:pathLst>
              <a:path w="2045303" h="2130524">
                <a:moveTo>
                  <a:pt x="0" y="2130524"/>
                </a:moveTo>
                <a:lnTo>
                  <a:pt x="2045303" y="2130524"/>
                </a:lnTo>
                <a:lnTo>
                  <a:pt x="2045303" y="0"/>
                </a:lnTo>
                <a:lnTo>
                  <a:pt x="0" y="0"/>
                </a:lnTo>
                <a:lnTo>
                  <a:pt x="0" y="2130524"/>
                </a:lnTo>
                <a:close/>
              </a:path>
            </a:pathLst>
          </a:custGeom>
          <a:blipFill>
            <a:blip r:embed="rId5">
              <a:alphaModFix amt="50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7" name="Freeform 7"/>
          <p:cNvSpPr/>
          <p:nvPr/>
        </p:nvSpPr>
        <p:spPr>
          <a:xfrm rot="2177683" flipV="1">
            <a:off x="10538658" y="-1579688"/>
            <a:ext cx="2676854" cy="3159377"/>
          </a:xfrm>
          <a:custGeom>
            <a:avLst/>
            <a:gdLst/>
            <a:ahLst/>
            <a:cxnLst/>
            <a:rect l="l" t="t" r="r" b="b"/>
            <a:pathLst>
              <a:path w="2676854" h="3159377">
                <a:moveTo>
                  <a:pt x="0" y="3159376"/>
                </a:moveTo>
                <a:lnTo>
                  <a:pt x="2676854" y="3159376"/>
                </a:lnTo>
                <a:lnTo>
                  <a:pt x="2676854" y="0"/>
                </a:lnTo>
                <a:lnTo>
                  <a:pt x="0" y="0"/>
                </a:lnTo>
                <a:lnTo>
                  <a:pt x="0" y="3159376"/>
                </a:lnTo>
                <a:close/>
              </a:path>
            </a:pathLst>
          </a:custGeom>
          <a:blipFill>
            <a:blip r:embed="rId9">
              <a:alphaModFix amt="50000"/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8" name="Freeform 8"/>
          <p:cNvSpPr/>
          <p:nvPr/>
        </p:nvSpPr>
        <p:spPr>
          <a:xfrm rot="8598340" flipH="1" flipV="1">
            <a:off x="17561598" y="3711885"/>
            <a:ext cx="1331108" cy="1427113"/>
          </a:xfrm>
          <a:custGeom>
            <a:avLst/>
            <a:gdLst/>
            <a:ahLst/>
            <a:cxnLst/>
            <a:rect l="l" t="t" r="r" b="b"/>
            <a:pathLst>
              <a:path w="1331108" h="1427113">
                <a:moveTo>
                  <a:pt x="1331108" y="1427113"/>
                </a:moveTo>
                <a:lnTo>
                  <a:pt x="0" y="1427113"/>
                </a:lnTo>
                <a:lnTo>
                  <a:pt x="0" y="0"/>
                </a:lnTo>
                <a:lnTo>
                  <a:pt x="1331108" y="0"/>
                </a:lnTo>
                <a:lnTo>
                  <a:pt x="1331108" y="1427113"/>
                </a:lnTo>
                <a:close/>
              </a:path>
            </a:pathLst>
          </a:custGeom>
          <a:blipFill>
            <a:blip r:embed="rId3">
              <a:alphaModFix amt="50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9" name="Freeform 9"/>
          <p:cNvSpPr/>
          <p:nvPr/>
        </p:nvSpPr>
        <p:spPr>
          <a:xfrm rot="9509806" flipH="1" flipV="1">
            <a:off x="-1331108" y="5161154"/>
            <a:ext cx="2662215" cy="2854227"/>
          </a:xfrm>
          <a:custGeom>
            <a:avLst/>
            <a:gdLst/>
            <a:ahLst/>
            <a:cxnLst/>
            <a:rect l="l" t="t" r="r" b="b"/>
            <a:pathLst>
              <a:path w="2662215" h="2854227">
                <a:moveTo>
                  <a:pt x="2662216" y="2854227"/>
                </a:moveTo>
                <a:lnTo>
                  <a:pt x="0" y="2854227"/>
                </a:lnTo>
                <a:lnTo>
                  <a:pt x="0" y="0"/>
                </a:lnTo>
                <a:lnTo>
                  <a:pt x="2662216" y="0"/>
                </a:lnTo>
                <a:lnTo>
                  <a:pt x="2662216" y="2854227"/>
                </a:lnTo>
                <a:close/>
              </a:path>
            </a:pathLst>
          </a:custGeom>
          <a:blipFill>
            <a:blip r:embed="rId3">
              <a:alphaModFix amt="50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grpSp>
        <p:nvGrpSpPr>
          <p:cNvPr id="10" name="Group 10"/>
          <p:cNvGrpSpPr/>
          <p:nvPr/>
        </p:nvGrpSpPr>
        <p:grpSpPr>
          <a:xfrm rot="-10800000">
            <a:off x="-1" y="1266729"/>
            <a:ext cx="18288000" cy="8148777"/>
            <a:chOff x="0" y="0"/>
            <a:chExt cx="7779560" cy="2002184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7779560" cy="2002184"/>
            </a:xfrm>
            <a:custGeom>
              <a:avLst/>
              <a:gdLst/>
              <a:ahLst/>
              <a:cxnLst/>
              <a:rect l="l" t="t" r="r" b="b"/>
              <a:pathLst>
                <a:path w="7779560" h="2002184">
                  <a:moveTo>
                    <a:pt x="13196" y="0"/>
                  </a:moveTo>
                  <a:lnTo>
                    <a:pt x="7766364" y="0"/>
                  </a:lnTo>
                  <a:cubicBezTo>
                    <a:pt x="7769864" y="0"/>
                    <a:pt x="7773220" y="1390"/>
                    <a:pt x="7775695" y="3865"/>
                  </a:cubicBezTo>
                  <a:cubicBezTo>
                    <a:pt x="7778169" y="6340"/>
                    <a:pt x="7779560" y="9696"/>
                    <a:pt x="7779560" y="13196"/>
                  </a:cubicBezTo>
                  <a:lnTo>
                    <a:pt x="7779560" y="1988988"/>
                  </a:lnTo>
                  <a:cubicBezTo>
                    <a:pt x="7779560" y="1992487"/>
                    <a:pt x="7778169" y="1995844"/>
                    <a:pt x="7775695" y="1998319"/>
                  </a:cubicBezTo>
                  <a:cubicBezTo>
                    <a:pt x="7773220" y="2000793"/>
                    <a:pt x="7769864" y="2002184"/>
                    <a:pt x="7766364" y="2002184"/>
                  </a:cubicBezTo>
                  <a:lnTo>
                    <a:pt x="13196" y="2002184"/>
                  </a:lnTo>
                  <a:cubicBezTo>
                    <a:pt x="5908" y="2002184"/>
                    <a:pt x="0" y="1996276"/>
                    <a:pt x="0" y="1988988"/>
                  </a:cubicBezTo>
                  <a:lnTo>
                    <a:pt x="0" y="13196"/>
                  </a:lnTo>
                  <a:cubicBezTo>
                    <a:pt x="0" y="5908"/>
                    <a:pt x="5908" y="0"/>
                    <a:pt x="1319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/>
            <a:lstStyle/>
            <a:p>
              <a:endParaRPr lang="ar-SA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196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3" name="Freeform 13"/>
          <p:cNvSpPr/>
          <p:nvPr/>
        </p:nvSpPr>
        <p:spPr>
          <a:xfrm>
            <a:off x="1409186" y="1387614"/>
            <a:ext cx="4725643" cy="4606772"/>
          </a:xfrm>
          <a:custGeom>
            <a:avLst/>
            <a:gdLst/>
            <a:ahLst/>
            <a:cxnLst/>
            <a:rect l="l" t="t" r="r" b="b"/>
            <a:pathLst>
              <a:path w="4725643" h="4606772">
                <a:moveTo>
                  <a:pt x="0" y="0"/>
                </a:moveTo>
                <a:lnTo>
                  <a:pt x="4725642" y="0"/>
                </a:lnTo>
                <a:lnTo>
                  <a:pt x="4725642" y="4606772"/>
                </a:lnTo>
                <a:lnTo>
                  <a:pt x="0" y="460677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r="-49207" b="-52222"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14" name="Freeform 14"/>
          <p:cNvSpPr/>
          <p:nvPr/>
        </p:nvSpPr>
        <p:spPr>
          <a:xfrm flipH="1" flipV="1">
            <a:off x="13562357" y="4616911"/>
            <a:ext cx="4725643" cy="4606772"/>
          </a:xfrm>
          <a:custGeom>
            <a:avLst/>
            <a:gdLst/>
            <a:ahLst/>
            <a:cxnLst/>
            <a:rect l="l" t="t" r="r" b="b"/>
            <a:pathLst>
              <a:path w="4725643" h="4606772">
                <a:moveTo>
                  <a:pt x="4725643" y="4606771"/>
                </a:moveTo>
                <a:lnTo>
                  <a:pt x="0" y="4606771"/>
                </a:lnTo>
                <a:lnTo>
                  <a:pt x="0" y="0"/>
                </a:lnTo>
                <a:lnTo>
                  <a:pt x="4725643" y="0"/>
                </a:lnTo>
                <a:lnTo>
                  <a:pt x="4725643" y="4606771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r="-49207" b="-52222"/>
            </a:stretch>
          </a:blipFill>
        </p:spPr>
        <p:txBody>
          <a:bodyPr/>
          <a:lstStyle/>
          <a:p>
            <a:endParaRPr lang="ar-SA"/>
          </a:p>
        </p:txBody>
      </p:sp>
      <p:pic>
        <p:nvPicPr>
          <p:cNvPr id="20" name="صورة 20">
            <a:extLst>
              <a:ext uri="{FF2B5EF4-FFF2-40B4-BE49-F238E27FC236}">
                <a16:creationId xmlns:a16="http://schemas.microsoft.com/office/drawing/2014/main" id="{A665423E-D8F0-9582-BEA3-BD1E4560BF4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8602" y="0"/>
            <a:ext cx="3171035" cy="2532776"/>
          </a:xfrm>
          <a:prstGeom prst="rect">
            <a:avLst/>
          </a:prstGeom>
        </p:spPr>
      </p:pic>
      <p:pic>
        <p:nvPicPr>
          <p:cNvPr id="22" name="صورة 18">
            <a:extLst>
              <a:ext uri="{FF2B5EF4-FFF2-40B4-BE49-F238E27FC236}">
                <a16:creationId xmlns:a16="http://schemas.microsoft.com/office/drawing/2014/main" id="{2761EBC3-6EDA-E7C8-D8B9-83325DD5B988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77" b="27730"/>
          <a:stretch/>
        </p:blipFill>
        <p:spPr>
          <a:xfrm>
            <a:off x="1678743" y="8190305"/>
            <a:ext cx="2378943" cy="1225205"/>
          </a:xfrm>
          <a:prstGeom prst="rect">
            <a:avLst/>
          </a:prstGeom>
        </p:spPr>
      </p:pic>
      <p:sp>
        <p:nvSpPr>
          <p:cNvPr id="23" name="TextBox 17">
            <a:extLst>
              <a:ext uri="{FF2B5EF4-FFF2-40B4-BE49-F238E27FC236}">
                <a16:creationId xmlns:a16="http://schemas.microsoft.com/office/drawing/2014/main" id="{67B37C52-5499-1EE4-75B8-5D5AB497621A}"/>
              </a:ext>
            </a:extLst>
          </p:cNvPr>
          <p:cNvSpPr txBox="1"/>
          <p:nvPr/>
        </p:nvSpPr>
        <p:spPr>
          <a:xfrm>
            <a:off x="13149186" y="9203562"/>
            <a:ext cx="6499121" cy="7162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lnSpc>
                <a:spcPts val="6599"/>
              </a:lnSpc>
              <a:spcBef>
                <a:spcPct val="0"/>
              </a:spcBef>
            </a:pPr>
            <a:r>
              <a:rPr lang="ar-SA" sz="2000" b="1" dirty="0">
                <a:solidFill>
                  <a:srgbClr val="3A4949"/>
                </a:solidFill>
                <a:latin typeface="More Sugar Thin"/>
              </a:rPr>
              <a:t>الفصل الأول: القيمة المنزلية </a:t>
            </a:r>
            <a:endParaRPr lang="en-US" sz="2000" b="1" dirty="0">
              <a:solidFill>
                <a:srgbClr val="3A4949"/>
              </a:solidFill>
              <a:latin typeface="More Sugar Thin"/>
            </a:endParaRPr>
          </a:p>
        </p:txBody>
      </p:sp>
      <p:sp>
        <p:nvSpPr>
          <p:cNvPr id="16" name="مستطيل: زوايا قطرية مستديرة 15">
            <a:extLst>
              <a:ext uri="{FF2B5EF4-FFF2-40B4-BE49-F238E27FC236}">
                <a16:creationId xmlns:a16="http://schemas.microsoft.com/office/drawing/2014/main" id="{129AEF5E-6381-7F8A-16F8-CB15831D641B}"/>
              </a:ext>
            </a:extLst>
          </p:cNvPr>
          <p:cNvSpPr/>
          <p:nvPr/>
        </p:nvSpPr>
        <p:spPr>
          <a:xfrm>
            <a:off x="14516757" y="1567073"/>
            <a:ext cx="3391784" cy="965704"/>
          </a:xfrm>
          <a:prstGeom prst="round2Diag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7" name="مربع نص 16">
            <a:extLst>
              <a:ext uri="{FF2B5EF4-FFF2-40B4-BE49-F238E27FC236}">
                <a16:creationId xmlns:a16="http://schemas.microsoft.com/office/drawing/2014/main" id="{274E02B7-6D52-E425-F435-C39BD0B47416}"/>
              </a:ext>
            </a:extLst>
          </p:cNvPr>
          <p:cNvSpPr txBox="1"/>
          <p:nvPr/>
        </p:nvSpPr>
        <p:spPr>
          <a:xfrm>
            <a:off x="13093570" y="1697435"/>
            <a:ext cx="4173534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sz="4400" dirty="0">
                <a:latin typeface="Farah" pitchFamily="2" charset="0"/>
                <a:cs typeface="Farah" pitchFamily="2" charset="0"/>
              </a:rPr>
              <a:t>تدرب وحل المسائل</a:t>
            </a:r>
          </a:p>
        </p:txBody>
      </p:sp>
      <p:pic>
        <p:nvPicPr>
          <p:cNvPr id="19" name="صورة 23">
            <a:extLst>
              <a:ext uri="{FF2B5EF4-FFF2-40B4-BE49-F238E27FC236}">
                <a16:creationId xmlns:a16="http://schemas.microsoft.com/office/drawing/2014/main" id="{4FA4E8BE-D3ED-C1B2-7476-3E084F2C6665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83" t="52316" r="9731" b="34628"/>
          <a:stretch/>
        </p:blipFill>
        <p:spPr>
          <a:xfrm>
            <a:off x="5106483" y="2812875"/>
            <a:ext cx="11847699" cy="2105969"/>
          </a:xfrm>
          <a:prstGeom prst="rect">
            <a:avLst/>
          </a:prstGeom>
        </p:spPr>
      </p:pic>
      <p:pic>
        <p:nvPicPr>
          <p:cNvPr id="25" name="صورة 25">
            <a:extLst>
              <a:ext uri="{FF2B5EF4-FFF2-40B4-BE49-F238E27FC236}">
                <a16:creationId xmlns:a16="http://schemas.microsoft.com/office/drawing/2014/main" id="{A74BB9CC-B4CD-00C7-D75B-BFE15CA9506F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18882" y="5813116"/>
            <a:ext cx="1889659" cy="3021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49751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1333" b="-21333"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3" name="Freeform 3"/>
          <p:cNvSpPr/>
          <p:nvPr/>
        </p:nvSpPr>
        <p:spPr>
          <a:xfrm rot="9509806">
            <a:off x="15406873" y="9127"/>
            <a:ext cx="3254149" cy="3488854"/>
          </a:xfrm>
          <a:custGeom>
            <a:avLst/>
            <a:gdLst/>
            <a:ahLst/>
            <a:cxnLst/>
            <a:rect l="l" t="t" r="r" b="b"/>
            <a:pathLst>
              <a:path w="3254149" h="3488854">
                <a:moveTo>
                  <a:pt x="0" y="0"/>
                </a:moveTo>
                <a:lnTo>
                  <a:pt x="3254149" y="0"/>
                </a:lnTo>
                <a:lnTo>
                  <a:pt x="3254149" y="3488854"/>
                </a:lnTo>
                <a:lnTo>
                  <a:pt x="0" y="348885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0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4" name="Freeform 4"/>
          <p:cNvSpPr/>
          <p:nvPr/>
        </p:nvSpPr>
        <p:spPr>
          <a:xfrm rot="-2117587">
            <a:off x="14471667" y="-1093059"/>
            <a:ext cx="1742077" cy="1814664"/>
          </a:xfrm>
          <a:custGeom>
            <a:avLst/>
            <a:gdLst/>
            <a:ahLst/>
            <a:cxnLst/>
            <a:rect l="l" t="t" r="r" b="b"/>
            <a:pathLst>
              <a:path w="1742077" h="1814664">
                <a:moveTo>
                  <a:pt x="0" y="0"/>
                </a:moveTo>
                <a:lnTo>
                  <a:pt x="1742077" y="0"/>
                </a:lnTo>
                <a:lnTo>
                  <a:pt x="1742077" y="1814664"/>
                </a:lnTo>
                <a:lnTo>
                  <a:pt x="0" y="181466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50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5" name="Freeform 5"/>
          <p:cNvSpPr/>
          <p:nvPr/>
        </p:nvSpPr>
        <p:spPr>
          <a:xfrm rot="-4894237">
            <a:off x="3748971" y="7990632"/>
            <a:ext cx="3460186" cy="3989733"/>
          </a:xfrm>
          <a:custGeom>
            <a:avLst/>
            <a:gdLst/>
            <a:ahLst/>
            <a:cxnLst/>
            <a:rect l="l" t="t" r="r" b="b"/>
            <a:pathLst>
              <a:path w="3460186" h="3989733">
                <a:moveTo>
                  <a:pt x="0" y="0"/>
                </a:moveTo>
                <a:lnTo>
                  <a:pt x="3460186" y="0"/>
                </a:lnTo>
                <a:lnTo>
                  <a:pt x="3460186" y="3989733"/>
                </a:lnTo>
                <a:lnTo>
                  <a:pt x="0" y="398973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50000"/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6" name="Freeform 6"/>
          <p:cNvSpPr/>
          <p:nvPr/>
        </p:nvSpPr>
        <p:spPr>
          <a:xfrm rot="-7411227" flipV="1">
            <a:off x="-195654" y="8033726"/>
            <a:ext cx="2045303" cy="2130524"/>
          </a:xfrm>
          <a:custGeom>
            <a:avLst/>
            <a:gdLst/>
            <a:ahLst/>
            <a:cxnLst/>
            <a:rect l="l" t="t" r="r" b="b"/>
            <a:pathLst>
              <a:path w="2045303" h="2130524">
                <a:moveTo>
                  <a:pt x="0" y="2130524"/>
                </a:moveTo>
                <a:lnTo>
                  <a:pt x="2045303" y="2130524"/>
                </a:lnTo>
                <a:lnTo>
                  <a:pt x="2045303" y="0"/>
                </a:lnTo>
                <a:lnTo>
                  <a:pt x="0" y="0"/>
                </a:lnTo>
                <a:lnTo>
                  <a:pt x="0" y="2130524"/>
                </a:lnTo>
                <a:close/>
              </a:path>
            </a:pathLst>
          </a:custGeom>
          <a:blipFill>
            <a:blip r:embed="rId5">
              <a:alphaModFix amt="50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7" name="Freeform 7"/>
          <p:cNvSpPr/>
          <p:nvPr/>
        </p:nvSpPr>
        <p:spPr>
          <a:xfrm rot="2177683" flipV="1">
            <a:off x="10538658" y="-1579688"/>
            <a:ext cx="2676854" cy="3159377"/>
          </a:xfrm>
          <a:custGeom>
            <a:avLst/>
            <a:gdLst/>
            <a:ahLst/>
            <a:cxnLst/>
            <a:rect l="l" t="t" r="r" b="b"/>
            <a:pathLst>
              <a:path w="2676854" h="3159377">
                <a:moveTo>
                  <a:pt x="0" y="3159376"/>
                </a:moveTo>
                <a:lnTo>
                  <a:pt x="2676854" y="3159376"/>
                </a:lnTo>
                <a:lnTo>
                  <a:pt x="2676854" y="0"/>
                </a:lnTo>
                <a:lnTo>
                  <a:pt x="0" y="0"/>
                </a:lnTo>
                <a:lnTo>
                  <a:pt x="0" y="3159376"/>
                </a:lnTo>
                <a:close/>
              </a:path>
            </a:pathLst>
          </a:custGeom>
          <a:blipFill>
            <a:blip r:embed="rId9">
              <a:alphaModFix amt="50000"/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8" name="Freeform 8"/>
          <p:cNvSpPr/>
          <p:nvPr/>
        </p:nvSpPr>
        <p:spPr>
          <a:xfrm rot="8598340" flipH="1" flipV="1">
            <a:off x="17561598" y="3711885"/>
            <a:ext cx="1331108" cy="1427113"/>
          </a:xfrm>
          <a:custGeom>
            <a:avLst/>
            <a:gdLst/>
            <a:ahLst/>
            <a:cxnLst/>
            <a:rect l="l" t="t" r="r" b="b"/>
            <a:pathLst>
              <a:path w="1331108" h="1427113">
                <a:moveTo>
                  <a:pt x="1331108" y="1427113"/>
                </a:moveTo>
                <a:lnTo>
                  <a:pt x="0" y="1427113"/>
                </a:lnTo>
                <a:lnTo>
                  <a:pt x="0" y="0"/>
                </a:lnTo>
                <a:lnTo>
                  <a:pt x="1331108" y="0"/>
                </a:lnTo>
                <a:lnTo>
                  <a:pt x="1331108" y="1427113"/>
                </a:lnTo>
                <a:close/>
              </a:path>
            </a:pathLst>
          </a:custGeom>
          <a:blipFill>
            <a:blip r:embed="rId3">
              <a:alphaModFix amt="50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9" name="Freeform 9"/>
          <p:cNvSpPr/>
          <p:nvPr/>
        </p:nvSpPr>
        <p:spPr>
          <a:xfrm rot="9509806" flipH="1" flipV="1">
            <a:off x="-1331108" y="5161154"/>
            <a:ext cx="2662215" cy="2854227"/>
          </a:xfrm>
          <a:custGeom>
            <a:avLst/>
            <a:gdLst/>
            <a:ahLst/>
            <a:cxnLst/>
            <a:rect l="l" t="t" r="r" b="b"/>
            <a:pathLst>
              <a:path w="2662215" h="2854227">
                <a:moveTo>
                  <a:pt x="2662216" y="2854227"/>
                </a:moveTo>
                <a:lnTo>
                  <a:pt x="0" y="2854227"/>
                </a:lnTo>
                <a:lnTo>
                  <a:pt x="0" y="0"/>
                </a:lnTo>
                <a:lnTo>
                  <a:pt x="2662216" y="0"/>
                </a:lnTo>
                <a:lnTo>
                  <a:pt x="2662216" y="2854227"/>
                </a:lnTo>
                <a:close/>
              </a:path>
            </a:pathLst>
          </a:custGeom>
          <a:blipFill>
            <a:blip r:embed="rId3">
              <a:alphaModFix amt="50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grpSp>
        <p:nvGrpSpPr>
          <p:cNvPr id="10" name="Group 10"/>
          <p:cNvGrpSpPr/>
          <p:nvPr/>
        </p:nvGrpSpPr>
        <p:grpSpPr>
          <a:xfrm rot="-10800000">
            <a:off x="-1" y="1266729"/>
            <a:ext cx="18288000" cy="8148777"/>
            <a:chOff x="0" y="0"/>
            <a:chExt cx="7779560" cy="2002184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7779560" cy="2002184"/>
            </a:xfrm>
            <a:custGeom>
              <a:avLst/>
              <a:gdLst/>
              <a:ahLst/>
              <a:cxnLst/>
              <a:rect l="l" t="t" r="r" b="b"/>
              <a:pathLst>
                <a:path w="7779560" h="2002184">
                  <a:moveTo>
                    <a:pt x="13196" y="0"/>
                  </a:moveTo>
                  <a:lnTo>
                    <a:pt x="7766364" y="0"/>
                  </a:lnTo>
                  <a:cubicBezTo>
                    <a:pt x="7769864" y="0"/>
                    <a:pt x="7773220" y="1390"/>
                    <a:pt x="7775695" y="3865"/>
                  </a:cubicBezTo>
                  <a:cubicBezTo>
                    <a:pt x="7778169" y="6340"/>
                    <a:pt x="7779560" y="9696"/>
                    <a:pt x="7779560" y="13196"/>
                  </a:cubicBezTo>
                  <a:lnTo>
                    <a:pt x="7779560" y="1988988"/>
                  </a:lnTo>
                  <a:cubicBezTo>
                    <a:pt x="7779560" y="1992487"/>
                    <a:pt x="7778169" y="1995844"/>
                    <a:pt x="7775695" y="1998319"/>
                  </a:cubicBezTo>
                  <a:cubicBezTo>
                    <a:pt x="7773220" y="2000793"/>
                    <a:pt x="7769864" y="2002184"/>
                    <a:pt x="7766364" y="2002184"/>
                  </a:cubicBezTo>
                  <a:lnTo>
                    <a:pt x="13196" y="2002184"/>
                  </a:lnTo>
                  <a:cubicBezTo>
                    <a:pt x="5908" y="2002184"/>
                    <a:pt x="0" y="1996276"/>
                    <a:pt x="0" y="1988988"/>
                  </a:cubicBezTo>
                  <a:lnTo>
                    <a:pt x="0" y="13196"/>
                  </a:lnTo>
                  <a:cubicBezTo>
                    <a:pt x="0" y="5908"/>
                    <a:pt x="5908" y="0"/>
                    <a:pt x="1319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/>
            <a:lstStyle/>
            <a:p>
              <a:endParaRPr lang="ar-SA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196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3" name="Freeform 13"/>
          <p:cNvSpPr/>
          <p:nvPr/>
        </p:nvSpPr>
        <p:spPr>
          <a:xfrm>
            <a:off x="1409186" y="1387614"/>
            <a:ext cx="4725643" cy="4606772"/>
          </a:xfrm>
          <a:custGeom>
            <a:avLst/>
            <a:gdLst/>
            <a:ahLst/>
            <a:cxnLst/>
            <a:rect l="l" t="t" r="r" b="b"/>
            <a:pathLst>
              <a:path w="4725643" h="4606772">
                <a:moveTo>
                  <a:pt x="0" y="0"/>
                </a:moveTo>
                <a:lnTo>
                  <a:pt x="4725642" y="0"/>
                </a:lnTo>
                <a:lnTo>
                  <a:pt x="4725642" y="4606772"/>
                </a:lnTo>
                <a:lnTo>
                  <a:pt x="0" y="460677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r="-49207" b="-52222"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14" name="Freeform 14"/>
          <p:cNvSpPr/>
          <p:nvPr/>
        </p:nvSpPr>
        <p:spPr>
          <a:xfrm flipH="1" flipV="1">
            <a:off x="13562357" y="4616911"/>
            <a:ext cx="4725643" cy="4606772"/>
          </a:xfrm>
          <a:custGeom>
            <a:avLst/>
            <a:gdLst/>
            <a:ahLst/>
            <a:cxnLst/>
            <a:rect l="l" t="t" r="r" b="b"/>
            <a:pathLst>
              <a:path w="4725643" h="4606772">
                <a:moveTo>
                  <a:pt x="4725643" y="4606771"/>
                </a:moveTo>
                <a:lnTo>
                  <a:pt x="0" y="4606771"/>
                </a:lnTo>
                <a:lnTo>
                  <a:pt x="0" y="0"/>
                </a:lnTo>
                <a:lnTo>
                  <a:pt x="4725643" y="0"/>
                </a:lnTo>
                <a:lnTo>
                  <a:pt x="4725643" y="4606771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r="-49207" b="-52222"/>
            </a:stretch>
          </a:blipFill>
        </p:spPr>
        <p:txBody>
          <a:bodyPr/>
          <a:lstStyle/>
          <a:p>
            <a:endParaRPr lang="ar-SA"/>
          </a:p>
        </p:txBody>
      </p:sp>
      <p:pic>
        <p:nvPicPr>
          <p:cNvPr id="20" name="صورة 20">
            <a:extLst>
              <a:ext uri="{FF2B5EF4-FFF2-40B4-BE49-F238E27FC236}">
                <a16:creationId xmlns:a16="http://schemas.microsoft.com/office/drawing/2014/main" id="{A665423E-D8F0-9582-BEA3-BD1E4560BF4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8602" y="0"/>
            <a:ext cx="3171035" cy="2532776"/>
          </a:xfrm>
          <a:prstGeom prst="rect">
            <a:avLst/>
          </a:prstGeom>
        </p:spPr>
      </p:pic>
      <p:pic>
        <p:nvPicPr>
          <p:cNvPr id="22" name="صورة 18">
            <a:extLst>
              <a:ext uri="{FF2B5EF4-FFF2-40B4-BE49-F238E27FC236}">
                <a16:creationId xmlns:a16="http://schemas.microsoft.com/office/drawing/2014/main" id="{2761EBC3-6EDA-E7C8-D8B9-83325DD5B988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77" b="27730"/>
          <a:stretch/>
        </p:blipFill>
        <p:spPr>
          <a:xfrm>
            <a:off x="1678743" y="8190305"/>
            <a:ext cx="2378943" cy="1225205"/>
          </a:xfrm>
          <a:prstGeom prst="rect">
            <a:avLst/>
          </a:prstGeom>
        </p:spPr>
      </p:pic>
      <p:sp>
        <p:nvSpPr>
          <p:cNvPr id="23" name="TextBox 17">
            <a:extLst>
              <a:ext uri="{FF2B5EF4-FFF2-40B4-BE49-F238E27FC236}">
                <a16:creationId xmlns:a16="http://schemas.microsoft.com/office/drawing/2014/main" id="{67B37C52-5499-1EE4-75B8-5D5AB497621A}"/>
              </a:ext>
            </a:extLst>
          </p:cNvPr>
          <p:cNvSpPr txBox="1"/>
          <p:nvPr/>
        </p:nvSpPr>
        <p:spPr>
          <a:xfrm>
            <a:off x="13149186" y="9203562"/>
            <a:ext cx="6499121" cy="7162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lnSpc>
                <a:spcPts val="6599"/>
              </a:lnSpc>
              <a:spcBef>
                <a:spcPct val="0"/>
              </a:spcBef>
            </a:pPr>
            <a:r>
              <a:rPr lang="ar-SA" sz="2000" b="1" dirty="0">
                <a:solidFill>
                  <a:srgbClr val="3A4949"/>
                </a:solidFill>
                <a:latin typeface="More Sugar Thin"/>
              </a:rPr>
              <a:t>الفصل الأول: القيمة المنزلية </a:t>
            </a:r>
            <a:endParaRPr lang="en-US" sz="2000" b="1" dirty="0">
              <a:solidFill>
                <a:srgbClr val="3A4949"/>
              </a:solidFill>
              <a:latin typeface="More Sugar Thin"/>
            </a:endParaRPr>
          </a:p>
        </p:txBody>
      </p:sp>
      <p:sp>
        <p:nvSpPr>
          <p:cNvPr id="16" name="مستطيل: زوايا قطرية مستديرة 15">
            <a:extLst>
              <a:ext uri="{FF2B5EF4-FFF2-40B4-BE49-F238E27FC236}">
                <a16:creationId xmlns:a16="http://schemas.microsoft.com/office/drawing/2014/main" id="{129AEF5E-6381-7F8A-16F8-CB15831D641B}"/>
              </a:ext>
            </a:extLst>
          </p:cNvPr>
          <p:cNvSpPr/>
          <p:nvPr/>
        </p:nvSpPr>
        <p:spPr>
          <a:xfrm>
            <a:off x="14516757" y="1567073"/>
            <a:ext cx="3391784" cy="965704"/>
          </a:xfrm>
          <a:prstGeom prst="round2Diag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7" name="مربع نص 16">
            <a:extLst>
              <a:ext uri="{FF2B5EF4-FFF2-40B4-BE49-F238E27FC236}">
                <a16:creationId xmlns:a16="http://schemas.microsoft.com/office/drawing/2014/main" id="{274E02B7-6D52-E425-F435-C39BD0B47416}"/>
              </a:ext>
            </a:extLst>
          </p:cNvPr>
          <p:cNvSpPr txBox="1"/>
          <p:nvPr/>
        </p:nvSpPr>
        <p:spPr>
          <a:xfrm>
            <a:off x="13093570" y="1697435"/>
            <a:ext cx="4173534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sz="4400" dirty="0">
                <a:latin typeface="Farah" pitchFamily="2" charset="0"/>
                <a:cs typeface="Farah" pitchFamily="2" charset="0"/>
              </a:rPr>
              <a:t>تدرب وحل المسائل</a:t>
            </a:r>
          </a:p>
        </p:txBody>
      </p:sp>
      <p:pic>
        <p:nvPicPr>
          <p:cNvPr id="15" name="صورة 17">
            <a:extLst>
              <a:ext uri="{FF2B5EF4-FFF2-40B4-BE49-F238E27FC236}">
                <a16:creationId xmlns:a16="http://schemas.microsoft.com/office/drawing/2014/main" id="{D84A45DF-41CC-0FB8-FBE1-85AC7ED923C7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99" t="64327" r="11996" b="19337"/>
          <a:stretch/>
        </p:blipFill>
        <p:spPr>
          <a:xfrm>
            <a:off x="1853275" y="2914581"/>
            <a:ext cx="15231859" cy="2452118"/>
          </a:xfrm>
          <a:prstGeom prst="rect">
            <a:avLst/>
          </a:prstGeom>
        </p:spPr>
      </p:pic>
      <p:pic>
        <p:nvPicPr>
          <p:cNvPr id="26" name="صورة 25">
            <a:hlinkClick r:id="rId16"/>
            <a:extLst>
              <a:ext uri="{FF2B5EF4-FFF2-40B4-BE49-F238E27FC236}">
                <a16:creationId xmlns:a16="http://schemas.microsoft.com/office/drawing/2014/main" id="{3FE705AA-B260-973F-5308-8CE8297BDAEF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64" t="21554" r="14379" b="20878"/>
          <a:stretch/>
        </p:blipFill>
        <p:spPr>
          <a:xfrm>
            <a:off x="3168417" y="6299098"/>
            <a:ext cx="1557227" cy="1242398"/>
          </a:xfrm>
          <a:prstGeom prst="rect">
            <a:avLst/>
          </a:prstGeom>
        </p:spPr>
      </p:pic>
      <p:sp>
        <p:nvSpPr>
          <p:cNvPr id="28" name="مربع نص 27">
            <a:extLst>
              <a:ext uri="{FF2B5EF4-FFF2-40B4-BE49-F238E27FC236}">
                <a16:creationId xmlns:a16="http://schemas.microsoft.com/office/drawing/2014/main" id="{1998260F-4C34-B172-4494-43074AAF411B}"/>
              </a:ext>
            </a:extLst>
          </p:cNvPr>
          <p:cNvSpPr txBox="1"/>
          <p:nvPr/>
        </p:nvSpPr>
        <p:spPr>
          <a:xfrm>
            <a:off x="3379875" y="6593984"/>
            <a:ext cx="1136650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 dirty="0"/>
              <a:t>الربط بالوطن</a:t>
            </a:r>
          </a:p>
        </p:txBody>
      </p:sp>
    </p:spTree>
    <p:extLst>
      <p:ext uri="{BB962C8B-B14F-4D97-AF65-F5344CB8AC3E}">
        <p14:creationId xmlns:p14="http://schemas.microsoft.com/office/powerpoint/2010/main" val="17741391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rim.837DC915-054B-4ADD-A056-65F5A1595BB9.MOV">
            <a:hlinkClick r:id="" action="ppaction://media"/>
            <a:extLst>
              <a:ext uri="{FF2B5EF4-FFF2-40B4-BE49-F238E27FC236}">
                <a16:creationId xmlns:a16="http://schemas.microsoft.com/office/drawing/2014/main" id="{5D9E71AC-28AF-D510-25CA-6639CF98077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70370" y="264583"/>
            <a:ext cx="17347259" cy="9757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8273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1333" b="-21333"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3" name="Freeform 3"/>
          <p:cNvSpPr/>
          <p:nvPr/>
        </p:nvSpPr>
        <p:spPr>
          <a:xfrm rot="9509806">
            <a:off x="15406873" y="9127"/>
            <a:ext cx="3254149" cy="3488854"/>
          </a:xfrm>
          <a:custGeom>
            <a:avLst/>
            <a:gdLst/>
            <a:ahLst/>
            <a:cxnLst/>
            <a:rect l="l" t="t" r="r" b="b"/>
            <a:pathLst>
              <a:path w="3254149" h="3488854">
                <a:moveTo>
                  <a:pt x="0" y="0"/>
                </a:moveTo>
                <a:lnTo>
                  <a:pt x="3254149" y="0"/>
                </a:lnTo>
                <a:lnTo>
                  <a:pt x="3254149" y="3488854"/>
                </a:lnTo>
                <a:lnTo>
                  <a:pt x="0" y="348885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0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4" name="Freeform 4"/>
          <p:cNvSpPr/>
          <p:nvPr/>
        </p:nvSpPr>
        <p:spPr>
          <a:xfrm rot="-2117587">
            <a:off x="14471667" y="-1093059"/>
            <a:ext cx="1742077" cy="1814664"/>
          </a:xfrm>
          <a:custGeom>
            <a:avLst/>
            <a:gdLst/>
            <a:ahLst/>
            <a:cxnLst/>
            <a:rect l="l" t="t" r="r" b="b"/>
            <a:pathLst>
              <a:path w="1742077" h="1814664">
                <a:moveTo>
                  <a:pt x="0" y="0"/>
                </a:moveTo>
                <a:lnTo>
                  <a:pt x="1742077" y="0"/>
                </a:lnTo>
                <a:lnTo>
                  <a:pt x="1742077" y="1814664"/>
                </a:lnTo>
                <a:lnTo>
                  <a:pt x="0" y="181466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50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5" name="Freeform 5"/>
          <p:cNvSpPr/>
          <p:nvPr/>
        </p:nvSpPr>
        <p:spPr>
          <a:xfrm rot="-4894237">
            <a:off x="3748971" y="7990632"/>
            <a:ext cx="3460186" cy="3989733"/>
          </a:xfrm>
          <a:custGeom>
            <a:avLst/>
            <a:gdLst/>
            <a:ahLst/>
            <a:cxnLst/>
            <a:rect l="l" t="t" r="r" b="b"/>
            <a:pathLst>
              <a:path w="3460186" h="3989733">
                <a:moveTo>
                  <a:pt x="0" y="0"/>
                </a:moveTo>
                <a:lnTo>
                  <a:pt x="3460186" y="0"/>
                </a:lnTo>
                <a:lnTo>
                  <a:pt x="3460186" y="3989733"/>
                </a:lnTo>
                <a:lnTo>
                  <a:pt x="0" y="398973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50000"/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6" name="Freeform 6"/>
          <p:cNvSpPr/>
          <p:nvPr/>
        </p:nvSpPr>
        <p:spPr>
          <a:xfrm rot="-7411227" flipV="1">
            <a:off x="-195654" y="8033726"/>
            <a:ext cx="2045303" cy="2130524"/>
          </a:xfrm>
          <a:custGeom>
            <a:avLst/>
            <a:gdLst/>
            <a:ahLst/>
            <a:cxnLst/>
            <a:rect l="l" t="t" r="r" b="b"/>
            <a:pathLst>
              <a:path w="2045303" h="2130524">
                <a:moveTo>
                  <a:pt x="0" y="2130524"/>
                </a:moveTo>
                <a:lnTo>
                  <a:pt x="2045303" y="2130524"/>
                </a:lnTo>
                <a:lnTo>
                  <a:pt x="2045303" y="0"/>
                </a:lnTo>
                <a:lnTo>
                  <a:pt x="0" y="0"/>
                </a:lnTo>
                <a:lnTo>
                  <a:pt x="0" y="2130524"/>
                </a:lnTo>
                <a:close/>
              </a:path>
            </a:pathLst>
          </a:custGeom>
          <a:blipFill>
            <a:blip r:embed="rId5">
              <a:alphaModFix amt="50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7" name="Freeform 7"/>
          <p:cNvSpPr/>
          <p:nvPr/>
        </p:nvSpPr>
        <p:spPr>
          <a:xfrm rot="2177683" flipV="1">
            <a:off x="10538658" y="-1579688"/>
            <a:ext cx="2676854" cy="3159377"/>
          </a:xfrm>
          <a:custGeom>
            <a:avLst/>
            <a:gdLst/>
            <a:ahLst/>
            <a:cxnLst/>
            <a:rect l="l" t="t" r="r" b="b"/>
            <a:pathLst>
              <a:path w="2676854" h="3159377">
                <a:moveTo>
                  <a:pt x="0" y="3159376"/>
                </a:moveTo>
                <a:lnTo>
                  <a:pt x="2676854" y="3159376"/>
                </a:lnTo>
                <a:lnTo>
                  <a:pt x="2676854" y="0"/>
                </a:lnTo>
                <a:lnTo>
                  <a:pt x="0" y="0"/>
                </a:lnTo>
                <a:lnTo>
                  <a:pt x="0" y="3159376"/>
                </a:lnTo>
                <a:close/>
              </a:path>
            </a:pathLst>
          </a:custGeom>
          <a:blipFill>
            <a:blip r:embed="rId9">
              <a:alphaModFix amt="50000"/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8" name="Freeform 8"/>
          <p:cNvSpPr/>
          <p:nvPr/>
        </p:nvSpPr>
        <p:spPr>
          <a:xfrm rot="8598340" flipH="1" flipV="1">
            <a:off x="17561598" y="3711885"/>
            <a:ext cx="1331108" cy="1427113"/>
          </a:xfrm>
          <a:custGeom>
            <a:avLst/>
            <a:gdLst/>
            <a:ahLst/>
            <a:cxnLst/>
            <a:rect l="l" t="t" r="r" b="b"/>
            <a:pathLst>
              <a:path w="1331108" h="1427113">
                <a:moveTo>
                  <a:pt x="1331108" y="1427113"/>
                </a:moveTo>
                <a:lnTo>
                  <a:pt x="0" y="1427113"/>
                </a:lnTo>
                <a:lnTo>
                  <a:pt x="0" y="0"/>
                </a:lnTo>
                <a:lnTo>
                  <a:pt x="1331108" y="0"/>
                </a:lnTo>
                <a:lnTo>
                  <a:pt x="1331108" y="1427113"/>
                </a:lnTo>
                <a:close/>
              </a:path>
            </a:pathLst>
          </a:custGeom>
          <a:blipFill>
            <a:blip r:embed="rId3">
              <a:alphaModFix amt="50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9" name="Freeform 9"/>
          <p:cNvSpPr/>
          <p:nvPr/>
        </p:nvSpPr>
        <p:spPr>
          <a:xfrm rot="9509806" flipH="1" flipV="1">
            <a:off x="-1331108" y="5161154"/>
            <a:ext cx="2662215" cy="2854227"/>
          </a:xfrm>
          <a:custGeom>
            <a:avLst/>
            <a:gdLst/>
            <a:ahLst/>
            <a:cxnLst/>
            <a:rect l="l" t="t" r="r" b="b"/>
            <a:pathLst>
              <a:path w="2662215" h="2854227">
                <a:moveTo>
                  <a:pt x="2662216" y="2854227"/>
                </a:moveTo>
                <a:lnTo>
                  <a:pt x="0" y="2854227"/>
                </a:lnTo>
                <a:lnTo>
                  <a:pt x="0" y="0"/>
                </a:lnTo>
                <a:lnTo>
                  <a:pt x="2662216" y="0"/>
                </a:lnTo>
                <a:lnTo>
                  <a:pt x="2662216" y="2854227"/>
                </a:lnTo>
                <a:close/>
              </a:path>
            </a:pathLst>
          </a:custGeom>
          <a:blipFill>
            <a:blip r:embed="rId3">
              <a:alphaModFix amt="50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grpSp>
        <p:nvGrpSpPr>
          <p:cNvPr id="10" name="Group 10"/>
          <p:cNvGrpSpPr/>
          <p:nvPr/>
        </p:nvGrpSpPr>
        <p:grpSpPr>
          <a:xfrm rot="-10800000">
            <a:off x="-1" y="1266729"/>
            <a:ext cx="18288000" cy="8148777"/>
            <a:chOff x="0" y="0"/>
            <a:chExt cx="7779560" cy="2002184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7779560" cy="2002184"/>
            </a:xfrm>
            <a:custGeom>
              <a:avLst/>
              <a:gdLst/>
              <a:ahLst/>
              <a:cxnLst/>
              <a:rect l="l" t="t" r="r" b="b"/>
              <a:pathLst>
                <a:path w="7779560" h="2002184">
                  <a:moveTo>
                    <a:pt x="13196" y="0"/>
                  </a:moveTo>
                  <a:lnTo>
                    <a:pt x="7766364" y="0"/>
                  </a:lnTo>
                  <a:cubicBezTo>
                    <a:pt x="7769864" y="0"/>
                    <a:pt x="7773220" y="1390"/>
                    <a:pt x="7775695" y="3865"/>
                  </a:cubicBezTo>
                  <a:cubicBezTo>
                    <a:pt x="7778169" y="6340"/>
                    <a:pt x="7779560" y="9696"/>
                    <a:pt x="7779560" y="13196"/>
                  </a:cubicBezTo>
                  <a:lnTo>
                    <a:pt x="7779560" y="1988988"/>
                  </a:lnTo>
                  <a:cubicBezTo>
                    <a:pt x="7779560" y="1992487"/>
                    <a:pt x="7778169" y="1995844"/>
                    <a:pt x="7775695" y="1998319"/>
                  </a:cubicBezTo>
                  <a:cubicBezTo>
                    <a:pt x="7773220" y="2000793"/>
                    <a:pt x="7769864" y="2002184"/>
                    <a:pt x="7766364" y="2002184"/>
                  </a:cubicBezTo>
                  <a:lnTo>
                    <a:pt x="13196" y="2002184"/>
                  </a:lnTo>
                  <a:cubicBezTo>
                    <a:pt x="5908" y="2002184"/>
                    <a:pt x="0" y="1996276"/>
                    <a:pt x="0" y="1988988"/>
                  </a:cubicBezTo>
                  <a:lnTo>
                    <a:pt x="0" y="13196"/>
                  </a:lnTo>
                  <a:cubicBezTo>
                    <a:pt x="0" y="5908"/>
                    <a:pt x="5908" y="0"/>
                    <a:pt x="1319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/>
            <a:lstStyle/>
            <a:p>
              <a:endParaRPr lang="ar-SA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196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3" name="Freeform 13"/>
          <p:cNvSpPr/>
          <p:nvPr/>
        </p:nvSpPr>
        <p:spPr>
          <a:xfrm>
            <a:off x="1409186" y="1387614"/>
            <a:ext cx="4725643" cy="4606772"/>
          </a:xfrm>
          <a:custGeom>
            <a:avLst/>
            <a:gdLst/>
            <a:ahLst/>
            <a:cxnLst/>
            <a:rect l="l" t="t" r="r" b="b"/>
            <a:pathLst>
              <a:path w="4725643" h="4606772">
                <a:moveTo>
                  <a:pt x="0" y="0"/>
                </a:moveTo>
                <a:lnTo>
                  <a:pt x="4725642" y="0"/>
                </a:lnTo>
                <a:lnTo>
                  <a:pt x="4725642" y="4606772"/>
                </a:lnTo>
                <a:lnTo>
                  <a:pt x="0" y="460677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r="-49207" b="-52222"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14" name="Freeform 14"/>
          <p:cNvSpPr/>
          <p:nvPr/>
        </p:nvSpPr>
        <p:spPr>
          <a:xfrm flipH="1" flipV="1">
            <a:off x="13562357" y="4616911"/>
            <a:ext cx="4725643" cy="4606772"/>
          </a:xfrm>
          <a:custGeom>
            <a:avLst/>
            <a:gdLst/>
            <a:ahLst/>
            <a:cxnLst/>
            <a:rect l="l" t="t" r="r" b="b"/>
            <a:pathLst>
              <a:path w="4725643" h="4606772">
                <a:moveTo>
                  <a:pt x="4725643" y="4606771"/>
                </a:moveTo>
                <a:lnTo>
                  <a:pt x="0" y="4606771"/>
                </a:lnTo>
                <a:lnTo>
                  <a:pt x="0" y="0"/>
                </a:lnTo>
                <a:lnTo>
                  <a:pt x="4725643" y="0"/>
                </a:lnTo>
                <a:lnTo>
                  <a:pt x="4725643" y="4606771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r="-49207" b="-52222"/>
            </a:stretch>
          </a:blipFill>
        </p:spPr>
        <p:txBody>
          <a:bodyPr/>
          <a:lstStyle/>
          <a:p>
            <a:endParaRPr lang="ar-SA"/>
          </a:p>
        </p:txBody>
      </p:sp>
      <p:pic>
        <p:nvPicPr>
          <p:cNvPr id="20" name="صورة 20">
            <a:extLst>
              <a:ext uri="{FF2B5EF4-FFF2-40B4-BE49-F238E27FC236}">
                <a16:creationId xmlns:a16="http://schemas.microsoft.com/office/drawing/2014/main" id="{A665423E-D8F0-9582-BEA3-BD1E4560BF4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8602" y="0"/>
            <a:ext cx="3171035" cy="2532776"/>
          </a:xfrm>
          <a:prstGeom prst="rect">
            <a:avLst/>
          </a:prstGeom>
        </p:spPr>
      </p:pic>
      <p:pic>
        <p:nvPicPr>
          <p:cNvPr id="22" name="صورة 18">
            <a:extLst>
              <a:ext uri="{FF2B5EF4-FFF2-40B4-BE49-F238E27FC236}">
                <a16:creationId xmlns:a16="http://schemas.microsoft.com/office/drawing/2014/main" id="{2761EBC3-6EDA-E7C8-D8B9-83325DD5B988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77" b="27730"/>
          <a:stretch/>
        </p:blipFill>
        <p:spPr>
          <a:xfrm>
            <a:off x="1678743" y="8190305"/>
            <a:ext cx="2378943" cy="1225205"/>
          </a:xfrm>
          <a:prstGeom prst="rect">
            <a:avLst/>
          </a:prstGeom>
        </p:spPr>
      </p:pic>
      <p:sp>
        <p:nvSpPr>
          <p:cNvPr id="23" name="TextBox 17">
            <a:extLst>
              <a:ext uri="{FF2B5EF4-FFF2-40B4-BE49-F238E27FC236}">
                <a16:creationId xmlns:a16="http://schemas.microsoft.com/office/drawing/2014/main" id="{67B37C52-5499-1EE4-75B8-5D5AB497621A}"/>
              </a:ext>
            </a:extLst>
          </p:cNvPr>
          <p:cNvSpPr txBox="1"/>
          <p:nvPr/>
        </p:nvSpPr>
        <p:spPr>
          <a:xfrm>
            <a:off x="13149186" y="9203562"/>
            <a:ext cx="6499121" cy="7162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lnSpc>
                <a:spcPts val="6599"/>
              </a:lnSpc>
              <a:spcBef>
                <a:spcPct val="0"/>
              </a:spcBef>
            </a:pPr>
            <a:r>
              <a:rPr lang="ar-SA" sz="2000" b="1" dirty="0">
                <a:solidFill>
                  <a:srgbClr val="3A4949"/>
                </a:solidFill>
                <a:latin typeface="More Sugar Thin"/>
              </a:rPr>
              <a:t>الفصل الأول: القيمة المنزلية </a:t>
            </a:r>
            <a:endParaRPr lang="en-US" sz="2000" b="1" dirty="0">
              <a:solidFill>
                <a:srgbClr val="3A4949"/>
              </a:solidFill>
              <a:latin typeface="More Sugar Thin"/>
            </a:endParaRPr>
          </a:p>
        </p:txBody>
      </p:sp>
      <p:sp>
        <p:nvSpPr>
          <p:cNvPr id="16" name="مستطيل: زوايا قطرية مستديرة 15">
            <a:extLst>
              <a:ext uri="{FF2B5EF4-FFF2-40B4-BE49-F238E27FC236}">
                <a16:creationId xmlns:a16="http://schemas.microsoft.com/office/drawing/2014/main" id="{129AEF5E-6381-7F8A-16F8-CB15831D641B}"/>
              </a:ext>
            </a:extLst>
          </p:cNvPr>
          <p:cNvSpPr/>
          <p:nvPr/>
        </p:nvSpPr>
        <p:spPr>
          <a:xfrm>
            <a:off x="14516757" y="1567073"/>
            <a:ext cx="3391784" cy="965704"/>
          </a:xfrm>
          <a:prstGeom prst="round2Diag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7" name="مربع نص 16">
            <a:extLst>
              <a:ext uri="{FF2B5EF4-FFF2-40B4-BE49-F238E27FC236}">
                <a16:creationId xmlns:a16="http://schemas.microsoft.com/office/drawing/2014/main" id="{274E02B7-6D52-E425-F435-C39BD0B47416}"/>
              </a:ext>
            </a:extLst>
          </p:cNvPr>
          <p:cNvSpPr txBox="1"/>
          <p:nvPr/>
        </p:nvSpPr>
        <p:spPr>
          <a:xfrm>
            <a:off x="13093570" y="1697435"/>
            <a:ext cx="4173534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sz="4400" dirty="0">
                <a:latin typeface="Farah" pitchFamily="2" charset="0"/>
                <a:cs typeface="Farah" pitchFamily="2" charset="0"/>
              </a:rPr>
              <a:t>تدرب وحل المسائل</a:t>
            </a:r>
          </a:p>
        </p:txBody>
      </p:sp>
      <p:pic>
        <p:nvPicPr>
          <p:cNvPr id="15" name="صورة 17">
            <a:extLst>
              <a:ext uri="{FF2B5EF4-FFF2-40B4-BE49-F238E27FC236}">
                <a16:creationId xmlns:a16="http://schemas.microsoft.com/office/drawing/2014/main" id="{4BF6CC58-8B47-F250-963C-2AA47F2AE4BF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00" t="81883" r="12154" b="12208"/>
          <a:stretch/>
        </p:blipFill>
        <p:spPr>
          <a:xfrm>
            <a:off x="2101250" y="2777894"/>
            <a:ext cx="15165854" cy="874775"/>
          </a:xfrm>
          <a:prstGeom prst="rect">
            <a:avLst/>
          </a:prstGeom>
        </p:spPr>
      </p:pic>
      <p:pic>
        <p:nvPicPr>
          <p:cNvPr id="21" name="صورة 23">
            <a:extLst>
              <a:ext uri="{FF2B5EF4-FFF2-40B4-BE49-F238E27FC236}">
                <a16:creationId xmlns:a16="http://schemas.microsoft.com/office/drawing/2014/main" id="{5BEE3D38-3A30-18A1-443E-BA1A2FD05CA7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2992" y="4162872"/>
            <a:ext cx="2663512" cy="2553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99966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1333" b="-21333"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3" name="Freeform 3"/>
          <p:cNvSpPr/>
          <p:nvPr/>
        </p:nvSpPr>
        <p:spPr>
          <a:xfrm rot="9509806">
            <a:off x="15406873" y="9127"/>
            <a:ext cx="3254149" cy="3488854"/>
          </a:xfrm>
          <a:custGeom>
            <a:avLst/>
            <a:gdLst/>
            <a:ahLst/>
            <a:cxnLst/>
            <a:rect l="l" t="t" r="r" b="b"/>
            <a:pathLst>
              <a:path w="3254149" h="3488854">
                <a:moveTo>
                  <a:pt x="0" y="0"/>
                </a:moveTo>
                <a:lnTo>
                  <a:pt x="3254149" y="0"/>
                </a:lnTo>
                <a:lnTo>
                  <a:pt x="3254149" y="3488854"/>
                </a:lnTo>
                <a:lnTo>
                  <a:pt x="0" y="348885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0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4" name="Freeform 4"/>
          <p:cNvSpPr/>
          <p:nvPr/>
        </p:nvSpPr>
        <p:spPr>
          <a:xfrm rot="-2117587">
            <a:off x="14471667" y="-1093059"/>
            <a:ext cx="1742077" cy="1814664"/>
          </a:xfrm>
          <a:custGeom>
            <a:avLst/>
            <a:gdLst/>
            <a:ahLst/>
            <a:cxnLst/>
            <a:rect l="l" t="t" r="r" b="b"/>
            <a:pathLst>
              <a:path w="1742077" h="1814664">
                <a:moveTo>
                  <a:pt x="0" y="0"/>
                </a:moveTo>
                <a:lnTo>
                  <a:pt x="1742077" y="0"/>
                </a:lnTo>
                <a:lnTo>
                  <a:pt x="1742077" y="1814664"/>
                </a:lnTo>
                <a:lnTo>
                  <a:pt x="0" y="181466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50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5" name="Freeform 5"/>
          <p:cNvSpPr/>
          <p:nvPr/>
        </p:nvSpPr>
        <p:spPr>
          <a:xfrm rot="8598340" flipH="1" flipV="1">
            <a:off x="17561598" y="3711885"/>
            <a:ext cx="1331108" cy="1427113"/>
          </a:xfrm>
          <a:custGeom>
            <a:avLst/>
            <a:gdLst/>
            <a:ahLst/>
            <a:cxnLst/>
            <a:rect l="l" t="t" r="r" b="b"/>
            <a:pathLst>
              <a:path w="1331108" h="1427113">
                <a:moveTo>
                  <a:pt x="1331108" y="1427113"/>
                </a:moveTo>
                <a:lnTo>
                  <a:pt x="0" y="1427113"/>
                </a:lnTo>
                <a:lnTo>
                  <a:pt x="0" y="0"/>
                </a:lnTo>
                <a:lnTo>
                  <a:pt x="1331108" y="0"/>
                </a:lnTo>
                <a:lnTo>
                  <a:pt x="1331108" y="1427113"/>
                </a:lnTo>
                <a:close/>
              </a:path>
            </a:pathLst>
          </a:custGeom>
          <a:blipFill>
            <a:blip r:embed="rId3">
              <a:alphaModFix amt="50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6" name="Freeform 6"/>
          <p:cNvSpPr/>
          <p:nvPr/>
        </p:nvSpPr>
        <p:spPr>
          <a:xfrm rot="-4894237">
            <a:off x="3748971" y="7990632"/>
            <a:ext cx="3460186" cy="3989733"/>
          </a:xfrm>
          <a:custGeom>
            <a:avLst/>
            <a:gdLst/>
            <a:ahLst/>
            <a:cxnLst/>
            <a:rect l="l" t="t" r="r" b="b"/>
            <a:pathLst>
              <a:path w="3460186" h="3989733">
                <a:moveTo>
                  <a:pt x="0" y="0"/>
                </a:moveTo>
                <a:lnTo>
                  <a:pt x="3460186" y="0"/>
                </a:lnTo>
                <a:lnTo>
                  <a:pt x="3460186" y="3989733"/>
                </a:lnTo>
                <a:lnTo>
                  <a:pt x="0" y="398973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50000"/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7" name="Freeform 7"/>
          <p:cNvSpPr/>
          <p:nvPr/>
        </p:nvSpPr>
        <p:spPr>
          <a:xfrm rot="9509806" flipH="1" flipV="1">
            <a:off x="-1331108" y="5161154"/>
            <a:ext cx="2662215" cy="2854227"/>
          </a:xfrm>
          <a:custGeom>
            <a:avLst/>
            <a:gdLst/>
            <a:ahLst/>
            <a:cxnLst/>
            <a:rect l="l" t="t" r="r" b="b"/>
            <a:pathLst>
              <a:path w="2662215" h="2854227">
                <a:moveTo>
                  <a:pt x="2662216" y="2854227"/>
                </a:moveTo>
                <a:lnTo>
                  <a:pt x="0" y="2854227"/>
                </a:lnTo>
                <a:lnTo>
                  <a:pt x="0" y="0"/>
                </a:lnTo>
                <a:lnTo>
                  <a:pt x="2662216" y="0"/>
                </a:lnTo>
                <a:lnTo>
                  <a:pt x="2662216" y="2854227"/>
                </a:lnTo>
                <a:close/>
              </a:path>
            </a:pathLst>
          </a:custGeom>
          <a:blipFill>
            <a:blip r:embed="rId3">
              <a:alphaModFix amt="50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8" name="Freeform 8"/>
          <p:cNvSpPr/>
          <p:nvPr/>
        </p:nvSpPr>
        <p:spPr>
          <a:xfrm rot="-7411227" flipV="1">
            <a:off x="-195654" y="8033726"/>
            <a:ext cx="2045303" cy="2130524"/>
          </a:xfrm>
          <a:custGeom>
            <a:avLst/>
            <a:gdLst/>
            <a:ahLst/>
            <a:cxnLst/>
            <a:rect l="l" t="t" r="r" b="b"/>
            <a:pathLst>
              <a:path w="2045303" h="2130524">
                <a:moveTo>
                  <a:pt x="0" y="2130524"/>
                </a:moveTo>
                <a:lnTo>
                  <a:pt x="2045303" y="2130524"/>
                </a:lnTo>
                <a:lnTo>
                  <a:pt x="2045303" y="0"/>
                </a:lnTo>
                <a:lnTo>
                  <a:pt x="0" y="0"/>
                </a:lnTo>
                <a:lnTo>
                  <a:pt x="0" y="2130524"/>
                </a:lnTo>
                <a:close/>
              </a:path>
            </a:pathLst>
          </a:custGeom>
          <a:blipFill>
            <a:blip r:embed="rId5">
              <a:alphaModFix amt="50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9" name="Freeform 9"/>
          <p:cNvSpPr/>
          <p:nvPr/>
        </p:nvSpPr>
        <p:spPr>
          <a:xfrm rot="2177683" flipV="1">
            <a:off x="10538658" y="-1579688"/>
            <a:ext cx="2676854" cy="3159377"/>
          </a:xfrm>
          <a:custGeom>
            <a:avLst/>
            <a:gdLst/>
            <a:ahLst/>
            <a:cxnLst/>
            <a:rect l="l" t="t" r="r" b="b"/>
            <a:pathLst>
              <a:path w="2676854" h="3159377">
                <a:moveTo>
                  <a:pt x="0" y="3159376"/>
                </a:moveTo>
                <a:lnTo>
                  <a:pt x="2676854" y="3159376"/>
                </a:lnTo>
                <a:lnTo>
                  <a:pt x="2676854" y="0"/>
                </a:lnTo>
                <a:lnTo>
                  <a:pt x="0" y="0"/>
                </a:lnTo>
                <a:lnTo>
                  <a:pt x="0" y="3159376"/>
                </a:lnTo>
                <a:close/>
              </a:path>
            </a:pathLst>
          </a:custGeom>
          <a:blipFill>
            <a:blip r:embed="rId9">
              <a:alphaModFix amt="50000"/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grpSp>
        <p:nvGrpSpPr>
          <p:cNvPr id="10" name="Group 10"/>
          <p:cNvGrpSpPr/>
          <p:nvPr/>
        </p:nvGrpSpPr>
        <p:grpSpPr>
          <a:xfrm>
            <a:off x="1418576" y="1581817"/>
            <a:ext cx="15624227" cy="7511910"/>
            <a:chOff x="0" y="0"/>
            <a:chExt cx="5114513" cy="2329587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5114513" cy="2329586"/>
            </a:xfrm>
            <a:custGeom>
              <a:avLst/>
              <a:gdLst/>
              <a:ahLst/>
              <a:cxnLst/>
              <a:rect l="l" t="t" r="r" b="b"/>
              <a:pathLst>
                <a:path w="5114513" h="2329586">
                  <a:moveTo>
                    <a:pt x="20072" y="0"/>
                  </a:moveTo>
                  <a:lnTo>
                    <a:pt x="5094442" y="0"/>
                  </a:lnTo>
                  <a:cubicBezTo>
                    <a:pt x="5105527" y="0"/>
                    <a:pt x="5114513" y="8986"/>
                    <a:pt x="5114513" y="20072"/>
                  </a:cubicBezTo>
                  <a:lnTo>
                    <a:pt x="5114513" y="2309515"/>
                  </a:lnTo>
                  <a:cubicBezTo>
                    <a:pt x="5114513" y="2314838"/>
                    <a:pt x="5112399" y="2319943"/>
                    <a:pt x="5108635" y="2323708"/>
                  </a:cubicBezTo>
                  <a:cubicBezTo>
                    <a:pt x="5104870" y="2327472"/>
                    <a:pt x="5099765" y="2329586"/>
                    <a:pt x="5094442" y="2329586"/>
                  </a:cubicBezTo>
                  <a:lnTo>
                    <a:pt x="20072" y="2329586"/>
                  </a:lnTo>
                  <a:cubicBezTo>
                    <a:pt x="8986" y="2329586"/>
                    <a:pt x="0" y="2320600"/>
                    <a:pt x="0" y="2309515"/>
                  </a:cubicBezTo>
                  <a:lnTo>
                    <a:pt x="0" y="20072"/>
                  </a:lnTo>
                  <a:cubicBezTo>
                    <a:pt x="0" y="14748"/>
                    <a:pt x="2115" y="9643"/>
                    <a:pt x="5879" y="5879"/>
                  </a:cubicBezTo>
                  <a:cubicBezTo>
                    <a:pt x="9643" y="2115"/>
                    <a:pt x="14748" y="0"/>
                    <a:pt x="2007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/>
            <a:lstStyle/>
            <a:p>
              <a:endParaRPr lang="ar-SA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196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3" name="Freeform 13"/>
          <p:cNvSpPr/>
          <p:nvPr/>
        </p:nvSpPr>
        <p:spPr>
          <a:xfrm>
            <a:off x="1558472" y="1678269"/>
            <a:ext cx="4725643" cy="4606772"/>
          </a:xfrm>
          <a:custGeom>
            <a:avLst/>
            <a:gdLst/>
            <a:ahLst/>
            <a:cxnLst/>
            <a:rect l="l" t="t" r="r" b="b"/>
            <a:pathLst>
              <a:path w="4725643" h="4606772">
                <a:moveTo>
                  <a:pt x="0" y="0"/>
                </a:moveTo>
                <a:lnTo>
                  <a:pt x="4725642" y="0"/>
                </a:lnTo>
                <a:lnTo>
                  <a:pt x="4725642" y="4606771"/>
                </a:lnTo>
                <a:lnTo>
                  <a:pt x="0" y="460677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r="-49207" b="-52222"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14" name="Freeform 14"/>
          <p:cNvSpPr/>
          <p:nvPr/>
        </p:nvSpPr>
        <p:spPr>
          <a:xfrm flipH="1" flipV="1">
            <a:off x="12228539" y="4412506"/>
            <a:ext cx="4725643" cy="4606772"/>
          </a:xfrm>
          <a:custGeom>
            <a:avLst/>
            <a:gdLst/>
            <a:ahLst/>
            <a:cxnLst/>
            <a:rect l="l" t="t" r="r" b="b"/>
            <a:pathLst>
              <a:path w="4725643" h="4606772">
                <a:moveTo>
                  <a:pt x="4725643" y="4606771"/>
                </a:moveTo>
                <a:lnTo>
                  <a:pt x="0" y="4606771"/>
                </a:lnTo>
                <a:lnTo>
                  <a:pt x="0" y="0"/>
                </a:lnTo>
                <a:lnTo>
                  <a:pt x="4725643" y="0"/>
                </a:lnTo>
                <a:lnTo>
                  <a:pt x="4725643" y="4606771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r="-49207" b="-52222"/>
            </a:stretch>
          </a:blipFill>
        </p:spPr>
        <p:txBody>
          <a:bodyPr/>
          <a:lstStyle/>
          <a:p>
            <a:endParaRPr lang="ar-SA"/>
          </a:p>
        </p:txBody>
      </p:sp>
      <p:pic>
        <p:nvPicPr>
          <p:cNvPr id="19" name="صورة 20">
            <a:extLst>
              <a:ext uri="{FF2B5EF4-FFF2-40B4-BE49-F238E27FC236}">
                <a16:creationId xmlns:a16="http://schemas.microsoft.com/office/drawing/2014/main" id="{14097431-CFFA-9953-1C1F-F6D1849AD9F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8602" y="0"/>
            <a:ext cx="3171035" cy="2532776"/>
          </a:xfrm>
          <a:prstGeom prst="rect">
            <a:avLst/>
          </a:prstGeom>
        </p:spPr>
      </p:pic>
      <p:pic>
        <p:nvPicPr>
          <p:cNvPr id="21" name="صورة 18">
            <a:extLst>
              <a:ext uri="{FF2B5EF4-FFF2-40B4-BE49-F238E27FC236}">
                <a16:creationId xmlns:a16="http://schemas.microsoft.com/office/drawing/2014/main" id="{72431B81-22D4-C8DC-13A0-31890D9AF320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77" b="27730"/>
          <a:stretch/>
        </p:blipFill>
        <p:spPr>
          <a:xfrm>
            <a:off x="1464619" y="7558409"/>
            <a:ext cx="2515627" cy="1369285"/>
          </a:xfrm>
          <a:prstGeom prst="rect">
            <a:avLst/>
          </a:prstGeom>
        </p:spPr>
      </p:pic>
      <p:sp>
        <p:nvSpPr>
          <p:cNvPr id="20" name="TextBox 17">
            <a:extLst>
              <a:ext uri="{FF2B5EF4-FFF2-40B4-BE49-F238E27FC236}">
                <a16:creationId xmlns:a16="http://schemas.microsoft.com/office/drawing/2014/main" id="{625A607B-4F23-67D9-682A-DC0C81F63071}"/>
              </a:ext>
            </a:extLst>
          </p:cNvPr>
          <p:cNvSpPr txBox="1"/>
          <p:nvPr/>
        </p:nvSpPr>
        <p:spPr>
          <a:xfrm>
            <a:off x="13149186" y="9203562"/>
            <a:ext cx="6499121" cy="7162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lnSpc>
                <a:spcPts val="6599"/>
              </a:lnSpc>
              <a:spcBef>
                <a:spcPct val="0"/>
              </a:spcBef>
            </a:pPr>
            <a:r>
              <a:rPr lang="ar-SA" sz="2000" b="1" dirty="0">
                <a:solidFill>
                  <a:srgbClr val="3A4949"/>
                </a:solidFill>
                <a:latin typeface="More Sugar Thin"/>
              </a:rPr>
              <a:t>الفصل الأول: القيمة المنزلية </a:t>
            </a:r>
            <a:endParaRPr lang="en-US" sz="2000" b="1" dirty="0">
              <a:solidFill>
                <a:srgbClr val="3A4949"/>
              </a:solidFill>
              <a:latin typeface="More Sugar Thin"/>
            </a:endParaRPr>
          </a:p>
        </p:txBody>
      </p:sp>
      <p:pic>
        <p:nvPicPr>
          <p:cNvPr id="22" name="صورة 22">
            <a:extLst>
              <a:ext uri="{FF2B5EF4-FFF2-40B4-BE49-F238E27FC236}">
                <a16:creationId xmlns:a16="http://schemas.microsoft.com/office/drawing/2014/main" id="{A65F1894-79A6-CF64-3E63-70F6779E5BD8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44" t="14105" r="10287" b="46060"/>
          <a:stretch/>
        </p:blipFill>
        <p:spPr>
          <a:xfrm>
            <a:off x="2010316" y="2670700"/>
            <a:ext cx="9866769" cy="4317891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1333" b="-21333"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3" name="Freeform 3"/>
          <p:cNvSpPr/>
          <p:nvPr/>
        </p:nvSpPr>
        <p:spPr>
          <a:xfrm rot="9509806">
            <a:off x="15406873" y="9127"/>
            <a:ext cx="3254149" cy="3488854"/>
          </a:xfrm>
          <a:custGeom>
            <a:avLst/>
            <a:gdLst/>
            <a:ahLst/>
            <a:cxnLst/>
            <a:rect l="l" t="t" r="r" b="b"/>
            <a:pathLst>
              <a:path w="3254149" h="3488854">
                <a:moveTo>
                  <a:pt x="0" y="0"/>
                </a:moveTo>
                <a:lnTo>
                  <a:pt x="3254149" y="0"/>
                </a:lnTo>
                <a:lnTo>
                  <a:pt x="3254149" y="3488854"/>
                </a:lnTo>
                <a:lnTo>
                  <a:pt x="0" y="348885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0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4" name="Freeform 4"/>
          <p:cNvSpPr/>
          <p:nvPr/>
        </p:nvSpPr>
        <p:spPr>
          <a:xfrm rot="-2117587">
            <a:off x="14471667" y="-1093059"/>
            <a:ext cx="1742077" cy="1814664"/>
          </a:xfrm>
          <a:custGeom>
            <a:avLst/>
            <a:gdLst/>
            <a:ahLst/>
            <a:cxnLst/>
            <a:rect l="l" t="t" r="r" b="b"/>
            <a:pathLst>
              <a:path w="1742077" h="1814664">
                <a:moveTo>
                  <a:pt x="0" y="0"/>
                </a:moveTo>
                <a:lnTo>
                  <a:pt x="1742077" y="0"/>
                </a:lnTo>
                <a:lnTo>
                  <a:pt x="1742077" y="1814664"/>
                </a:lnTo>
                <a:lnTo>
                  <a:pt x="0" y="181466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50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5" name="Freeform 5"/>
          <p:cNvSpPr/>
          <p:nvPr/>
        </p:nvSpPr>
        <p:spPr>
          <a:xfrm rot="8598340" flipH="1" flipV="1">
            <a:off x="17561598" y="3711885"/>
            <a:ext cx="1331108" cy="1427113"/>
          </a:xfrm>
          <a:custGeom>
            <a:avLst/>
            <a:gdLst/>
            <a:ahLst/>
            <a:cxnLst/>
            <a:rect l="l" t="t" r="r" b="b"/>
            <a:pathLst>
              <a:path w="1331108" h="1427113">
                <a:moveTo>
                  <a:pt x="1331108" y="1427113"/>
                </a:moveTo>
                <a:lnTo>
                  <a:pt x="0" y="1427113"/>
                </a:lnTo>
                <a:lnTo>
                  <a:pt x="0" y="0"/>
                </a:lnTo>
                <a:lnTo>
                  <a:pt x="1331108" y="0"/>
                </a:lnTo>
                <a:lnTo>
                  <a:pt x="1331108" y="1427113"/>
                </a:lnTo>
                <a:close/>
              </a:path>
            </a:pathLst>
          </a:custGeom>
          <a:blipFill>
            <a:blip r:embed="rId3">
              <a:alphaModFix amt="50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6" name="Freeform 6"/>
          <p:cNvSpPr/>
          <p:nvPr/>
        </p:nvSpPr>
        <p:spPr>
          <a:xfrm rot="-4894237">
            <a:off x="3748971" y="7990632"/>
            <a:ext cx="3460186" cy="3989733"/>
          </a:xfrm>
          <a:custGeom>
            <a:avLst/>
            <a:gdLst/>
            <a:ahLst/>
            <a:cxnLst/>
            <a:rect l="l" t="t" r="r" b="b"/>
            <a:pathLst>
              <a:path w="3460186" h="3989733">
                <a:moveTo>
                  <a:pt x="0" y="0"/>
                </a:moveTo>
                <a:lnTo>
                  <a:pt x="3460186" y="0"/>
                </a:lnTo>
                <a:lnTo>
                  <a:pt x="3460186" y="3989733"/>
                </a:lnTo>
                <a:lnTo>
                  <a:pt x="0" y="398973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50000"/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7" name="Freeform 7"/>
          <p:cNvSpPr/>
          <p:nvPr/>
        </p:nvSpPr>
        <p:spPr>
          <a:xfrm rot="9509806" flipH="1" flipV="1">
            <a:off x="-1331108" y="5161154"/>
            <a:ext cx="2662215" cy="2854227"/>
          </a:xfrm>
          <a:custGeom>
            <a:avLst/>
            <a:gdLst/>
            <a:ahLst/>
            <a:cxnLst/>
            <a:rect l="l" t="t" r="r" b="b"/>
            <a:pathLst>
              <a:path w="2662215" h="2854227">
                <a:moveTo>
                  <a:pt x="2662216" y="2854227"/>
                </a:moveTo>
                <a:lnTo>
                  <a:pt x="0" y="2854227"/>
                </a:lnTo>
                <a:lnTo>
                  <a:pt x="0" y="0"/>
                </a:lnTo>
                <a:lnTo>
                  <a:pt x="2662216" y="0"/>
                </a:lnTo>
                <a:lnTo>
                  <a:pt x="2662216" y="2854227"/>
                </a:lnTo>
                <a:close/>
              </a:path>
            </a:pathLst>
          </a:custGeom>
          <a:blipFill>
            <a:blip r:embed="rId3">
              <a:alphaModFix amt="50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8" name="Freeform 8"/>
          <p:cNvSpPr/>
          <p:nvPr/>
        </p:nvSpPr>
        <p:spPr>
          <a:xfrm rot="-7411227" flipV="1">
            <a:off x="-195654" y="8033726"/>
            <a:ext cx="2045303" cy="2130524"/>
          </a:xfrm>
          <a:custGeom>
            <a:avLst/>
            <a:gdLst/>
            <a:ahLst/>
            <a:cxnLst/>
            <a:rect l="l" t="t" r="r" b="b"/>
            <a:pathLst>
              <a:path w="2045303" h="2130524">
                <a:moveTo>
                  <a:pt x="0" y="2130524"/>
                </a:moveTo>
                <a:lnTo>
                  <a:pt x="2045303" y="2130524"/>
                </a:lnTo>
                <a:lnTo>
                  <a:pt x="2045303" y="0"/>
                </a:lnTo>
                <a:lnTo>
                  <a:pt x="0" y="0"/>
                </a:lnTo>
                <a:lnTo>
                  <a:pt x="0" y="2130524"/>
                </a:lnTo>
                <a:close/>
              </a:path>
            </a:pathLst>
          </a:custGeom>
          <a:blipFill>
            <a:blip r:embed="rId5">
              <a:alphaModFix amt="50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9" name="Freeform 9"/>
          <p:cNvSpPr/>
          <p:nvPr/>
        </p:nvSpPr>
        <p:spPr>
          <a:xfrm rot="2177683" flipV="1">
            <a:off x="10538658" y="-1579688"/>
            <a:ext cx="2676854" cy="3159377"/>
          </a:xfrm>
          <a:custGeom>
            <a:avLst/>
            <a:gdLst/>
            <a:ahLst/>
            <a:cxnLst/>
            <a:rect l="l" t="t" r="r" b="b"/>
            <a:pathLst>
              <a:path w="2676854" h="3159377">
                <a:moveTo>
                  <a:pt x="0" y="3159376"/>
                </a:moveTo>
                <a:lnTo>
                  <a:pt x="2676854" y="3159376"/>
                </a:lnTo>
                <a:lnTo>
                  <a:pt x="2676854" y="0"/>
                </a:lnTo>
                <a:lnTo>
                  <a:pt x="0" y="0"/>
                </a:lnTo>
                <a:lnTo>
                  <a:pt x="0" y="3159376"/>
                </a:lnTo>
                <a:close/>
              </a:path>
            </a:pathLst>
          </a:custGeom>
          <a:blipFill>
            <a:blip r:embed="rId9">
              <a:alphaModFix amt="50000"/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grpSp>
        <p:nvGrpSpPr>
          <p:cNvPr id="10" name="Group 10"/>
          <p:cNvGrpSpPr/>
          <p:nvPr/>
        </p:nvGrpSpPr>
        <p:grpSpPr>
          <a:xfrm>
            <a:off x="1901773" y="1903600"/>
            <a:ext cx="14271304" cy="6500372"/>
            <a:chOff x="0" y="0"/>
            <a:chExt cx="5114513" cy="2329587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5114513" cy="2329586"/>
            </a:xfrm>
            <a:custGeom>
              <a:avLst/>
              <a:gdLst/>
              <a:ahLst/>
              <a:cxnLst/>
              <a:rect l="l" t="t" r="r" b="b"/>
              <a:pathLst>
                <a:path w="5114513" h="2329586">
                  <a:moveTo>
                    <a:pt x="20072" y="0"/>
                  </a:moveTo>
                  <a:lnTo>
                    <a:pt x="5094442" y="0"/>
                  </a:lnTo>
                  <a:cubicBezTo>
                    <a:pt x="5105527" y="0"/>
                    <a:pt x="5114513" y="8986"/>
                    <a:pt x="5114513" y="20072"/>
                  </a:cubicBezTo>
                  <a:lnTo>
                    <a:pt x="5114513" y="2309515"/>
                  </a:lnTo>
                  <a:cubicBezTo>
                    <a:pt x="5114513" y="2314838"/>
                    <a:pt x="5112399" y="2319943"/>
                    <a:pt x="5108635" y="2323708"/>
                  </a:cubicBezTo>
                  <a:cubicBezTo>
                    <a:pt x="5104870" y="2327472"/>
                    <a:pt x="5099765" y="2329586"/>
                    <a:pt x="5094442" y="2329586"/>
                  </a:cubicBezTo>
                  <a:lnTo>
                    <a:pt x="20072" y="2329586"/>
                  </a:lnTo>
                  <a:cubicBezTo>
                    <a:pt x="8986" y="2329586"/>
                    <a:pt x="0" y="2320600"/>
                    <a:pt x="0" y="2309515"/>
                  </a:cubicBezTo>
                  <a:lnTo>
                    <a:pt x="0" y="20072"/>
                  </a:lnTo>
                  <a:cubicBezTo>
                    <a:pt x="0" y="14748"/>
                    <a:pt x="2115" y="9643"/>
                    <a:pt x="5879" y="5879"/>
                  </a:cubicBezTo>
                  <a:cubicBezTo>
                    <a:pt x="9643" y="2115"/>
                    <a:pt x="14748" y="0"/>
                    <a:pt x="2007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/>
            <a:lstStyle/>
            <a:p>
              <a:endParaRPr lang="ar-SA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196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3" name="Freeform 13"/>
          <p:cNvSpPr/>
          <p:nvPr/>
        </p:nvSpPr>
        <p:spPr>
          <a:xfrm>
            <a:off x="2279838" y="2293676"/>
            <a:ext cx="4725643" cy="4606772"/>
          </a:xfrm>
          <a:custGeom>
            <a:avLst/>
            <a:gdLst/>
            <a:ahLst/>
            <a:cxnLst/>
            <a:rect l="l" t="t" r="r" b="b"/>
            <a:pathLst>
              <a:path w="4725643" h="4606772">
                <a:moveTo>
                  <a:pt x="0" y="0"/>
                </a:moveTo>
                <a:lnTo>
                  <a:pt x="4725642" y="0"/>
                </a:lnTo>
                <a:lnTo>
                  <a:pt x="4725642" y="4606771"/>
                </a:lnTo>
                <a:lnTo>
                  <a:pt x="0" y="460677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r="-49207" b="-52222"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14" name="Freeform 14"/>
          <p:cNvSpPr/>
          <p:nvPr/>
        </p:nvSpPr>
        <p:spPr>
          <a:xfrm flipH="1" flipV="1">
            <a:off x="11036429" y="3455588"/>
            <a:ext cx="4725643" cy="4606772"/>
          </a:xfrm>
          <a:custGeom>
            <a:avLst/>
            <a:gdLst/>
            <a:ahLst/>
            <a:cxnLst/>
            <a:rect l="l" t="t" r="r" b="b"/>
            <a:pathLst>
              <a:path w="4725643" h="4606772">
                <a:moveTo>
                  <a:pt x="4725643" y="4606771"/>
                </a:moveTo>
                <a:lnTo>
                  <a:pt x="0" y="4606771"/>
                </a:lnTo>
                <a:lnTo>
                  <a:pt x="0" y="0"/>
                </a:lnTo>
                <a:lnTo>
                  <a:pt x="4725643" y="0"/>
                </a:lnTo>
                <a:lnTo>
                  <a:pt x="4725643" y="4606771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r="-49207" b="-52222"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16" name="Freeform 16"/>
          <p:cNvSpPr/>
          <p:nvPr/>
        </p:nvSpPr>
        <p:spPr>
          <a:xfrm>
            <a:off x="5909378" y="3455588"/>
            <a:ext cx="7073706" cy="797400"/>
          </a:xfrm>
          <a:custGeom>
            <a:avLst/>
            <a:gdLst/>
            <a:ahLst/>
            <a:cxnLst/>
            <a:rect l="l" t="t" r="r" b="b"/>
            <a:pathLst>
              <a:path w="7073706" h="797400">
                <a:moveTo>
                  <a:pt x="0" y="0"/>
                </a:moveTo>
                <a:lnTo>
                  <a:pt x="7073706" y="0"/>
                </a:lnTo>
                <a:lnTo>
                  <a:pt x="7073706" y="797399"/>
                </a:lnTo>
                <a:lnTo>
                  <a:pt x="0" y="797399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alphaModFix amt="50000"/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17" name="TextBox 17"/>
          <p:cNvSpPr txBox="1"/>
          <p:nvPr/>
        </p:nvSpPr>
        <p:spPr>
          <a:xfrm>
            <a:off x="6214520" y="3380891"/>
            <a:ext cx="6499121" cy="7847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599"/>
              </a:lnSpc>
              <a:spcBef>
                <a:spcPct val="0"/>
              </a:spcBef>
            </a:pPr>
            <a:r>
              <a:rPr lang="ar-SA" sz="4399" dirty="0">
                <a:solidFill>
                  <a:srgbClr val="3A4949"/>
                </a:solidFill>
                <a:latin typeface="More Sugar Thin"/>
              </a:rPr>
              <a:t>اغلاق الدرس</a:t>
            </a:r>
            <a:endParaRPr lang="en-US" sz="4399" dirty="0">
              <a:solidFill>
                <a:srgbClr val="3A4949"/>
              </a:solidFill>
              <a:latin typeface="More Sugar Thin"/>
            </a:endParaRPr>
          </a:p>
        </p:txBody>
      </p:sp>
      <p:pic>
        <p:nvPicPr>
          <p:cNvPr id="19" name="صورة 20">
            <a:extLst>
              <a:ext uri="{FF2B5EF4-FFF2-40B4-BE49-F238E27FC236}">
                <a16:creationId xmlns:a16="http://schemas.microsoft.com/office/drawing/2014/main" id="{14097431-CFFA-9953-1C1F-F6D1849AD9F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8602" y="0"/>
            <a:ext cx="3171035" cy="2532776"/>
          </a:xfrm>
          <a:prstGeom prst="rect">
            <a:avLst/>
          </a:prstGeom>
        </p:spPr>
      </p:pic>
      <p:pic>
        <p:nvPicPr>
          <p:cNvPr id="21" name="صورة 18">
            <a:extLst>
              <a:ext uri="{FF2B5EF4-FFF2-40B4-BE49-F238E27FC236}">
                <a16:creationId xmlns:a16="http://schemas.microsoft.com/office/drawing/2014/main" id="{72431B81-22D4-C8DC-13A0-31890D9AF320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77" b="27730"/>
          <a:stretch/>
        </p:blipFill>
        <p:spPr>
          <a:xfrm>
            <a:off x="2144583" y="7066664"/>
            <a:ext cx="2378943" cy="1225205"/>
          </a:xfrm>
          <a:prstGeom prst="rect">
            <a:avLst/>
          </a:prstGeom>
        </p:spPr>
      </p:pic>
      <p:sp>
        <p:nvSpPr>
          <p:cNvPr id="20" name="TextBox 17">
            <a:extLst>
              <a:ext uri="{FF2B5EF4-FFF2-40B4-BE49-F238E27FC236}">
                <a16:creationId xmlns:a16="http://schemas.microsoft.com/office/drawing/2014/main" id="{99192EAE-412C-438B-BFB7-9ABE17F4D814}"/>
              </a:ext>
            </a:extLst>
          </p:cNvPr>
          <p:cNvSpPr txBox="1"/>
          <p:nvPr/>
        </p:nvSpPr>
        <p:spPr>
          <a:xfrm>
            <a:off x="8439870" y="4751010"/>
            <a:ext cx="6499121" cy="16095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6599"/>
              </a:lnSpc>
              <a:spcBef>
                <a:spcPct val="0"/>
              </a:spcBef>
            </a:pPr>
            <a:r>
              <a:rPr lang="ar-SA" sz="4399" dirty="0">
                <a:solidFill>
                  <a:srgbClr val="3A4949"/>
                </a:solidFill>
                <a:latin typeface="More Sugar Thin"/>
              </a:rPr>
              <a:t>اذكري طرق كتابة الاعداد؟</a:t>
            </a:r>
          </a:p>
          <a:p>
            <a:pPr marL="0" lvl="0" indent="0" algn="r">
              <a:lnSpc>
                <a:spcPts val="6599"/>
              </a:lnSpc>
              <a:spcBef>
                <a:spcPct val="0"/>
              </a:spcBef>
            </a:pPr>
            <a:r>
              <a:rPr lang="ar-SA" sz="4399" dirty="0">
                <a:solidFill>
                  <a:srgbClr val="3A4949"/>
                </a:solidFill>
                <a:latin typeface="More Sugar Thin"/>
              </a:rPr>
              <a:t>ما الشيء الجديد الذي تعلمتيه اليوم؟</a:t>
            </a:r>
          </a:p>
        </p:txBody>
      </p:sp>
    </p:spTree>
    <p:extLst>
      <p:ext uri="{BB962C8B-B14F-4D97-AF65-F5344CB8AC3E}">
        <p14:creationId xmlns:p14="http://schemas.microsoft.com/office/powerpoint/2010/main" val="31229926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1333" b="-21333"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3" name="Freeform 3"/>
          <p:cNvSpPr/>
          <p:nvPr/>
        </p:nvSpPr>
        <p:spPr>
          <a:xfrm rot="9509806" flipH="1" flipV="1">
            <a:off x="-1331108" y="5161154"/>
            <a:ext cx="2662215" cy="2854227"/>
          </a:xfrm>
          <a:custGeom>
            <a:avLst/>
            <a:gdLst/>
            <a:ahLst/>
            <a:cxnLst/>
            <a:rect l="l" t="t" r="r" b="b"/>
            <a:pathLst>
              <a:path w="2662215" h="2854227">
                <a:moveTo>
                  <a:pt x="2662216" y="2854227"/>
                </a:moveTo>
                <a:lnTo>
                  <a:pt x="0" y="2854227"/>
                </a:lnTo>
                <a:lnTo>
                  <a:pt x="0" y="0"/>
                </a:lnTo>
                <a:lnTo>
                  <a:pt x="2662216" y="0"/>
                </a:lnTo>
                <a:lnTo>
                  <a:pt x="2662216" y="2854227"/>
                </a:lnTo>
                <a:close/>
              </a:path>
            </a:pathLst>
          </a:custGeom>
          <a:blipFill>
            <a:blip r:embed="rId3">
              <a:alphaModFix amt="50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4" name="Freeform 4"/>
          <p:cNvSpPr/>
          <p:nvPr/>
        </p:nvSpPr>
        <p:spPr>
          <a:xfrm rot="9509806">
            <a:off x="15102974" y="321035"/>
            <a:ext cx="3254149" cy="3488854"/>
          </a:xfrm>
          <a:custGeom>
            <a:avLst/>
            <a:gdLst/>
            <a:ahLst/>
            <a:cxnLst/>
            <a:rect l="l" t="t" r="r" b="b"/>
            <a:pathLst>
              <a:path w="3254149" h="3488854">
                <a:moveTo>
                  <a:pt x="0" y="0"/>
                </a:moveTo>
                <a:lnTo>
                  <a:pt x="3254149" y="0"/>
                </a:lnTo>
                <a:lnTo>
                  <a:pt x="3254149" y="3488854"/>
                </a:lnTo>
                <a:lnTo>
                  <a:pt x="0" y="348885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0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5" name="Freeform 5"/>
          <p:cNvSpPr/>
          <p:nvPr/>
        </p:nvSpPr>
        <p:spPr>
          <a:xfrm rot="-2117587">
            <a:off x="14471667" y="-1093059"/>
            <a:ext cx="1742077" cy="1814664"/>
          </a:xfrm>
          <a:custGeom>
            <a:avLst/>
            <a:gdLst/>
            <a:ahLst/>
            <a:cxnLst/>
            <a:rect l="l" t="t" r="r" b="b"/>
            <a:pathLst>
              <a:path w="1742077" h="1814664">
                <a:moveTo>
                  <a:pt x="0" y="0"/>
                </a:moveTo>
                <a:lnTo>
                  <a:pt x="1742077" y="0"/>
                </a:lnTo>
                <a:lnTo>
                  <a:pt x="1742077" y="1814664"/>
                </a:lnTo>
                <a:lnTo>
                  <a:pt x="0" y="181466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50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6" name="Freeform 6"/>
          <p:cNvSpPr/>
          <p:nvPr/>
        </p:nvSpPr>
        <p:spPr>
          <a:xfrm rot="8598340" flipH="1" flipV="1">
            <a:off x="17561598" y="3711885"/>
            <a:ext cx="1331108" cy="1427113"/>
          </a:xfrm>
          <a:custGeom>
            <a:avLst/>
            <a:gdLst/>
            <a:ahLst/>
            <a:cxnLst/>
            <a:rect l="l" t="t" r="r" b="b"/>
            <a:pathLst>
              <a:path w="1331108" h="1427113">
                <a:moveTo>
                  <a:pt x="1331108" y="1427113"/>
                </a:moveTo>
                <a:lnTo>
                  <a:pt x="0" y="1427113"/>
                </a:lnTo>
                <a:lnTo>
                  <a:pt x="0" y="0"/>
                </a:lnTo>
                <a:lnTo>
                  <a:pt x="1331108" y="0"/>
                </a:lnTo>
                <a:lnTo>
                  <a:pt x="1331108" y="1427113"/>
                </a:lnTo>
                <a:close/>
              </a:path>
            </a:pathLst>
          </a:custGeom>
          <a:blipFill>
            <a:blip r:embed="rId3">
              <a:alphaModFix amt="50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7" name="Freeform 7"/>
          <p:cNvSpPr/>
          <p:nvPr/>
        </p:nvSpPr>
        <p:spPr>
          <a:xfrm rot="-4894237">
            <a:off x="3748971" y="7990632"/>
            <a:ext cx="3460186" cy="3989733"/>
          </a:xfrm>
          <a:custGeom>
            <a:avLst/>
            <a:gdLst/>
            <a:ahLst/>
            <a:cxnLst/>
            <a:rect l="l" t="t" r="r" b="b"/>
            <a:pathLst>
              <a:path w="3460186" h="3989733">
                <a:moveTo>
                  <a:pt x="0" y="0"/>
                </a:moveTo>
                <a:lnTo>
                  <a:pt x="3460186" y="0"/>
                </a:lnTo>
                <a:lnTo>
                  <a:pt x="3460186" y="3989733"/>
                </a:lnTo>
                <a:lnTo>
                  <a:pt x="0" y="398973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50000"/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8" name="Freeform 8"/>
          <p:cNvSpPr/>
          <p:nvPr/>
        </p:nvSpPr>
        <p:spPr>
          <a:xfrm rot="2177683" flipV="1">
            <a:off x="10538658" y="-1579688"/>
            <a:ext cx="2676854" cy="3159377"/>
          </a:xfrm>
          <a:custGeom>
            <a:avLst/>
            <a:gdLst/>
            <a:ahLst/>
            <a:cxnLst/>
            <a:rect l="l" t="t" r="r" b="b"/>
            <a:pathLst>
              <a:path w="2676854" h="3159377">
                <a:moveTo>
                  <a:pt x="0" y="3159376"/>
                </a:moveTo>
                <a:lnTo>
                  <a:pt x="2676854" y="3159376"/>
                </a:lnTo>
                <a:lnTo>
                  <a:pt x="2676854" y="0"/>
                </a:lnTo>
                <a:lnTo>
                  <a:pt x="0" y="0"/>
                </a:lnTo>
                <a:lnTo>
                  <a:pt x="0" y="3159376"/>
                </a:lnTo>
                <a:close/>
              </a:path>
            </a:pathLst>
          </a:custGeom>
          <a:blipFill>
            <a:blip r:embed="rId9">
              <a:alphaModFix amt="50000"/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9" name="Freeform 9"/>
          <p:cNvSpPr/>
          <p:nvPr/>
        </p:nvSpPr>
        <p:spPr>
          <a:xfrm rot="-7411227" flipV="1">
            <a:off x="-195654" y="8033726"/>
            <a:ext cx="2045303" cy="2130524"/>
          </a:xfrm>
          <a:custGeom>
            <a:avLst/>
            <a:gdLst/>
            <a:ahLst/>
            <a:cxnLst/>
            <a:rect l="l" t="t" r="r" b="b"/>
            <a:pathLst>
              <a:path w="2045303" h="2130524">
                <a:moveTo>
                  <a:pt x="0" y="2130524"/>
                </a:moveTo>
                <a:lnTo>
                  <a:pt x="2045303" y="2130524"/>
                </a:lnTo>
                <a:lnTo>
                  <a:pt x="2045303" y="0"/>
                </a:lnTo>
                <a:lnTo>
                  <a:pt x="0" y="0"/>
                </a:lnTo>
                <a:lnTo>
                  <a:pt x="0" y="2130524"/>
                </a:lnTo>
                <a:close/>
              </a:path>
            </a:pathLst>
          </a:custGeom>
          <a:blipFill>
            <a:blip r:embed="rId5">
              <a:alphaModFix amt="50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grpSp>
        <p:nvGrpSpPr>
          <p:cNvPr id="10" name="Group 10"/>
          <p:cNvGrpSpPr/>
          <p:nvPr/>
        </p:nvGrpSpPr>
        <p:grpSpPr>
          <a:xfrm rot="-10800000">
            <a:off x="1650366" y="799106"/>
            <a:ext cx="14987267" cy="8665514"/>
            <a:chOff x="0" y="0"/>
            <a:chExt cx="5371098" cy="2002184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5371098" cy="2002184"/>
            </a:xfrm>
            <a:custGeom>
              <a:avLst/>
              <a:gdLst/>
              <a:ahLst/>
              <a:cxnLst/>
              <a:rect l="l" t="t" r="r" b="b"/>
              <a:pathLst>
                <a:path w="5371098" h="2002184">
                  <a:moveTo>
                    <a:pt x="19113" y="0"/>
                  </a:moveTo>
                  <a:lnTo>
                    <a:pt x="5351985" y="0"/>
                  </a:lnTo>
                  <a:cubicBezTo>
                    <a:pt x="5357054" y="0"/>
                    <a:pt x="5361916" y="2014"/>
                    <a:pt x="5365500" y="5598"/>
                  </a:cubicBezTo>
                  <a:cubicBezTo>
                    <a:pt x="5369084" y="9182"/>
                    <a:pt x="5371098" y="14044"/>
                    <a:pt x="5371098" y="19113"/>
                  </a:cubicBezTo>
                  <a:lnTo>
                    <a:pt x="5371098" y="1983071"/>
                  </a:lnTo>
                  <a:cubicBezTo>
                    <a:pt x="5371098" y="1988140"/>
                    <a:pt x="5369084" y="1993001"/>
                    <a:pt x="5365500" y="1996585"/>
                  </a:cubicBezTo>
                  <a:cubicBezTo>
                    <a:pt x="5361916" y="2000170"/>
                    <a:pt x="5357054" y="2002184"/>
                    <a:pt x="5351985" y="2002184"/>
                  </a:cubicBezTo>
                  <a:lnTo>
                    <a:pt x="19113" y="2002184"/>
                  </a:lnTo>
                  <a:cubicBezTo>
                    <a:pt x="8557" y="2002184"/>
                    <a:pt x="0" y="1993626"/>
                    <a:pt x="0" y="1983071"/>
                  </a:cubicBezTo>
                  <a:lnTo>
                    <a:pt x="0" y="19113"/>
                  </a:lnTo>
                  <a:cubicBezTo>
                    <a:pt x="0" y="14044"/>
                    <a:pt x="2014" y="9182"/>
                    <a:pt x="5598" y="5598"/>
                  </a:cubicBezTo>
                  <a:cubicBezTo>
                    <a:pt x="9182" y="2014"/>
                    <a:pt x="14044" y="0"/>
                    <a:pt x="1911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/>
            <a:lstStyle/>
            <a:p>
              <a:endParaRPr lang="ar-SA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1960"/>
                </a:lnSpc>
                <a:spcBef>
                  <a:spcPct val="0"/>
                </a:spcBef>
              </a:pPr>
              <a:endParaRPr/>
            </a:p>
          </p:txBody>
        </p:sp>
      </p:grpSp>
      <p:pic>
        <p:nvPicPr>
          <p:cNvPr id="25" name="صورة 20">
            <a:extLst>
              <a:ext uri="{FF2B5EF4-FFF2-40B4-BE49-F238E27FC236}">
                <a16:creationId xmlns:a16="http://schemas.microsoft.com/office/drawing/2014/main" id="{F6056827-1F34-B822-DC49-07340851308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8602" y="0"/>
            <a:ext cx="3171035" cy="2532776"/>
          </a:xfrm>
          <a:prstGeom prst="rect">
            <a:avLst/>
          </a:prstGeom>
        </p:spPr>
      </p:pic>
      <p:sp>
        <p:nvSpPr>
          <p:cNvPr id="27" name="TextBox 17">
            <a:extLst>
              <a:ext uri="{FF2B5EF4-FFF2-40B4-BE49-F238E27FC236}">
                <a16:creationId xmlns:a16="http://schemas.microsoft.com/office/drawing/2014/main" id="{DED03AA5-E81C-22C0-74C7-DACFB0ED1CB7}"/>
              </a:ext>
            </a:extLst>
          </p:cNvPr>
          <p:cNvSpPr txBox="1"/>
          <p:nvPr/>
        </p:nvSpPr>
        <p:spPr>
          <a:xfrm>
            <a:off x="13439244" y="9208586"/>
            <a:ext cx="6499121" cy="7162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599"/>
              </a:lnSpc>
              <a:spcBef>
                <a:spcPct val="0"/>
              </a:spcBef>
            </a:pPr>
            <a:r>
              <a:rPr lang="ar-SA" sz="2000" b="1" dirty="0">
                <a:solidFill>
                  <a:srgbClr val="3A4949"/>
                </a:solidFill>
                <a:latin typeface="More Sugar Thin"/>
              </a:rPr>
              <a:t>الفصل الأول: القيمة المنزلية </a:t>
            </a:r>
            <a:endParaRPr lang="en-US" sz="2000" b="1" dirty="0">
              <a:solidFill>
                <a:srgbClr val="3A4949"/>
              </a:solidFill>
              <a:latin typeface="More Sugar Thin"/>
            </a:endParaRPr>
          </a:p>
        </p:txBody>
      </p:sp>
      <p:pic>
        <p:nvPicPr>
          <p:cNvPr id="29" name="صورة 18">
            <a:extLst>
              <a:ext uri="{FF2B5EF4-FFF2-40B4-BE49-F238E27FC236}">
                <a16:creationId xmlns:a16="http://schemas.microsoft.com/office/drawing/2014/main" id="{372A6F60-3A6B-CB9C-67F5-B695D533C87D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77" b="27730"/>
          <a:stretch/>
        </p:blipFill>
        <p:spPr>
          <a:xfrm>
            <a:off x="1678743" y="8190305"/>
            <a:ext cx="2378943" cy="1225205"/>
          </a:xfrm>
          <a:prstGeom prst="rect">
            <a:avLst/>
          </a:prstGeom>
        </p:spPr>
      </p:pic>
      <p:sp>
        <p:nvSpPr>
          <p:cNvPr id="31" name="Freeform 16">
            <a:extLst>
              <a:ext uri="{FF2B5EF4-FFF2-40B4-BE49-F238E27FC236}">
                <a16:creationId xmlns:a16="http://schemas.microsoft.com/office/drawing/2014/main" id="{DDDD71CC-AC74-9E0E-DA1E-15CD019AF120}"/>
              </a:ext>
            </a:extLst>
          </p:cNvPr>
          <p:cNvSpPr/>
          <p:nvPr/>
        </p:nvSpPr>
        <p:spPr>
          <a:xfrm>
            <a:off x="12585688" y="1058095"/>
            <a:ext cx="3807681" cy="1429549"/>
          </a:xfrm>
          <a:custGeom>
            <a:avLst/>
            <a:gdLst/>
            <a:ahLst/>
            <a:cxnLst/>
            <a:rect l="l" t="t" r="r" b="b"/>
            <a:pathLst>
              <a:path w="7073706" h="797400">
                <a:moveTo>
                  <a:pt x="0" y="0"/>
                </a:moveTo>
                <a:lnTo>
                  <a:pt x="7073706" y="0"/>
                </a:lnTo>
                <a:lnTo>
                  <a:pt x="7073706" y="797399"/>
                </a:lnTo>
                <a:lnTo>
                  <a:pt x="0" y="797399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alphaModFix amt="50000"/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33" name="TextBox 17">
            <a:extLst>
              <a:ext uri="{FF2B5EF4-FFF2-40B4-BE49-F238E27FC236}">
                <a16:creationId xmlns:a16="http://schemas.microsoft.com/office/drawing/2014/main" id="{A06953E8-6344-2645-D7BF-E4519C0C9660}"/>
              </a:ext>
            </a:extLst>
          </p:cNvPr>
          <p:cNvSpPr txBox="1"/>
          <p:nvPr/>
        </p:nvSpPr>
        <p:spPr>
          <a:xfrm>
            <a:off x="11327236" y="1340573"/>
            <a:ext cx="6499121" cy="7744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599"/>
              </a:lnSpc>
              <a:spcBef>
                <a:spcPct val="0"/>
              </a:spcBef>
            </a:pPr>
            <a:r>
              <a:rPr lang="ar-SA" sz="4800" b="1" dirty="0">
                <a:solidFill>
                  <a:srgbClr val="3A4949"/>
                </a:solidFill>
                <a:latin typeface="More Sugar Thin"/>
              </a:rPr>
              <a:t>فكرة الدرس:</a:t>
            </a:r>
            <a:endParaRPr lang="en-US" sz="4800" b="1" dirty="0">
              <a:solidFill>
                <a:srgbClr val="3A4949"/>
              </a:solidFill>
              <a:latin typeface="More Sugar Thin"/>
            </a:endParaRPr>
          </a:p>
        </p:txBody>
      </p:sp>
      <p:pic>
        <p:nvPicPr>
          <p:cNvPr id="34" name="صورة 34">
            <a:extLst>
              <a:ext uri="{FF2B5EF4-FFF2-40B4-BE49-F238E27FC236}">
                <a16:creationId xmlns:a16="http://schemas.microsoft.com/office/drawing/2014/main" id="{6D121C5C-1CE9-92B1-385A-04F00AC7D8DF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10150" r="17399" b="62311"/>
          <a:stretch/>
        </p:blipFill>
        <p:spPr>
          <a:xfrm>
            <a:off x="11299365" y="2599439"/>
            <a:ext cx="5068539" cy="2988219"/>
          </a:xfrm>
          <a:prstGeom prst="rect">
            <a:avLst/>
          </a:prstGeom>
        </p:spPr>
      </p:pic>
      <p:sp>
        <p:nvSpPr>
          <p:cNvPr id="36" name="Freeform 16">
            <a:extLst>
              <a:ext uri="{FF2B5EF4-FFF2-40B4-BE49-F238E27FC236}">
                <a16:creationId xmlns:a16="http://schemas.microsoft.com/office/drawing/2014/main" id="{AECC82EA-F66F-9171-B5F3-AF953B944378}"/>
              </a:ext>
            </a:extLst>
          </p:cNvPr>
          <p:cNvSpPr/>
          <p:nvPr/>
        </p:nvSpPr>
        <p:spPr>
          <a:xfrm>
            <a:off x="5278399" y="3018545"/>
            <a:ext cx="3807681" cy="1429549"/>
          </a:xfrm>
          <a:custGeom>
            <a:avLst/>
            <a:gdLst/>
            <a:ahLst/>
            <a:cxnLst/>
            <a:rect l="l" t="t" r="r" b="b"/>
            <a:pathLst>
              <a:path w="7073706" h="797400">
                <a:moveTo>
                  <a:pt x="0" y="0"/>
                </a:moveTo>
                <a:lnTo>
                  <a:pt x="7073706" y="0"/>
                </a:lnTo>
                <a:lnTo>
                  <a:pt x="7073706" y="797399"/>
                </a:lnTo>
                <a:lnTo>
                  <a:pt x="0" y="797399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alphaModFix amt="50000"/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38" name="TextBox 17">
            <a:extLst>
              <a:ext uri="{FF2B5EF4-FFF2-40B4-BE49-F238E27FC236}">
                <a16:creationId xmlns:a16="http://schemas.microsoft.com/office/drawing/2014/main" id="{C96E00D4-F1FD-F99D-C240-B956997D381D}"/>
              </a:ext>
            </a:extLst>
          </p:cNvPr>
          <p:cNvSpPr txBox="1"/>
          <p:nvPr/>
        </p:nvSpPr>
        <p:spPr>
          <a:xfrm>
            <a:off x="4002933" y="3346097"/>
            <a:ext cx="6499121" cy="7744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599"/>
              </a:lnSpc>
              <a:spcBef>
                <a:spcPct val="0"/>
              </a:spcBef>
            </a:pPr>
            <a:r>
              <a:rPr lang="ar-SA" sz="4800" b="1" dirty="0">
                <a:solidFill>
                  <a:srgbClr val="3A4949"/>
                </a:solidFill>
                <a:latin typeface="More Sugar Thin"/>
              </a:rPr>
              <a:t>المفردات:</a:t>
            </a:r>
            <a:endParaRPr lang="en-US" sz="4800" b="1" dirty="0">
              <a:solidFill>
                <a:srgbClr val="3A4949"/>
              </a:solidFill>
              <a:latin typeface="More Sugar Thin"/>
            </a:endParaRPr>
          </a:p>
        </p:txBody>
      </p:sp>
      <p:sp>
        <p:nvSpPr>
          <p:cNvPr id="40" name="مربع نص 39">
            <a:extLst>
              <a:ext uri="{FF2B5EF4-FFF2-40B4-BE49-F238E27FC236}">
                <a16:creationId xmlns:a16="http://schemas.microsoft.com/office/drawing/2014/main" id="{8FB866A2-DB75-D28B-58B4-C6A07659BA1D}"/>
              </a:ext>
            </a:extLst>
          </p:cNvPr>
          <p:cNvSpPr txBox="1"/>
          <p:nvPr/>
        </p:nvSpPr>
        <p:spPr>
          <a:xfrm>
            <a:off x="3153027" y="4448092"/>
            <a:ext cx="5933053" cy="415498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sz="4400" dirty="0"/>
              <a:t>جدول المنازل</a:t>
            </a:r>
          </a:p>
          <a:p>
            <a:pPr algn="r"/>
            <a:r>
              <a:rPr lang="ar-SA" sz="4400" dirty="0"/>
              <a:t>دورة الاعداد</a:t>
            </a:r>
          </a:p>
          <a:p>
            <a:pPr algn="r"/>
            <a:r>
              <a:rPr lang="ar-SA" sz="4400" dirty="0"/>
              <a:t>القيمة المنزلية</a:t>
            </a:r>
          </a:p>
          <a:p>
            <a:pPr algn="r"/>
            <a:r>
              <a:rPr lang="ar-SA" sz="4400" dirty="0"/>
              <a:t>الصيغة القياسية </a:t>
            </a:r>
          </a:p>
          <a:p>
            <a:pPr algn="r"/>
            <a:r>
              <a:rPr lang="ar-SA" sz="4400" dirty="0"/>
              <a:t>الصيغة التحليلية</a:t>
            </a:r>
          </a:p>
          <a:p>
            <a:pPr algn="r"/>
            <a:r>
              <a:rPr lang="ar-SA" sz="4400" dirty="0"/>
              <a:t>الصيغة اللفظية </a:t>
            </a:r>
          </a:p>
        </p:txBody>
      </p:sp>
      <p:pic>
        <p:nvPicPr>
          <p:cNvPr id="13" name="صورة 13">
            <a:extLst>
              <a:ext uri="{FF2B5EF4-FFF2-40B4-BE49-F238E27FC236}">
                <a16:creationId xmlns:a16="http://schemas.microsoft.com/office/drawing/2014/main" id="{26A5480F-B3DD-09A7-D4DB-33821479DCFE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66413" y="5818603"/>
            <a:ext cx="2907508" cy="3375305"/>
          </a:xfrm>
          <a:prstGeom prst="rect">
            <a:avLst/>
          </a:prstGeom>
        </p:spPr>
      </p:pic>
      <p:sp>
        <p:nvSpPr>
          <p:cNvPr id="15" name="TextBox 15">
            <a:extLst>
              <a:ext uri="{FF2B5EF4-FFF2-40B4-BE49-F238E27FC236}">
                <a16:creationId xmlns:a16="http://schemas.microsoft.com/office/drawing/2014/main" id="{2EE056F5-3AD7-5885-736E-645981CE2074}"/>
              </a:ext>
            </a:extLst>
          </p:cNvPr>
          <p:cNvSpPr txBox="1"/>
          <p:nvPr/>
        </p:nvSpPr>
        <p:spPr>
          <a:xfrm>
            <a:off x="1955032" y="968469"/>
            <a:ext cx="10922700" cy="13353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ct val="150000"/>
              </a:lnSpc>
              <a:spcBef>
                <a:spcPct val="0"/>
              </a:spcBef>
            </a:pPr>
            <a:r>
              <a:rPr lang="ar-SA" sz="6600" dirty="0">
                <a:solidFill>
                  <a:schemeClr val="accent6">
                    <a:lumMod val="75000"/>
                  </a:schemeClr>
                </a:solidFill>
                <a:latin typeface="More Sugar"/>
              </a:rPr>
              <a:t>القيمة المنزلية ضمن البلايين 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1333" b="-21333"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3" name="Freeform 3"/>
          <p:cNvSpPr/>
          <p:nvPr/>
        </p:nvSpPr>
        <p:spPr>
          <a:xfrm rot="9509806">
            <a:off x="15406873" y="9127"/>
            <a:ext cx="3254149" cy="3488854"/>
          </a:xfrm>
          <a:custGeom>
            <a:avLst/>
            <a:gdLst/>
            <a:ahLst/>
            <a:cxnLst/>
            <a:rect l="l" t="t" r="r" b="b"/>
            <a:pathLst>
              <a:path w="3254149" h="3488854">
                <a:moveTo>
                  <a:pt x="0" y="0"/>
                </a:moveTo>
                <a:lnTo>
                  <a:pt x="3254149" y="0"/>
                </a:lnTo>
                <a:lnTo>
                  <a:pt x="3254149" y="3488854"/>
                </a:lnTo>
                <a:lnTo>
                  <a:pt x="0" y="348885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0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4" name="Freeform 4"/>
          <p:cNvSpPr/>
          <p:nvPr/>
        </p:nvSpPr>
        <p:spPr>
          <a:xfrm rot="-2117587">
            <a:off x="14471667" y="-1093059"/>
            <a:ext cx="1742077" cy="1814664"/>
          </a:xfrm>
          <a:custGeom>
            <a:avLst/>
            <a:gdLst/>
            <a:ahLst/>
            <a:cxnLst/>
            <a:rect l="l" t="t" r="r" b="b"/>
            <a:pathLst>
              <a:path w="1742077" h="1814664">
                <a:moveTo>
                  <a:pt x="0" y="0"/>
                </a:moveTo>
                <a:lnTo>
                  <a:pt x="1742077" y="0"/>
                </a:lnTo>
                <a:lnTo>
                  <a:pt x="1742077" y="1814664"/>
                </a:lnTo>
                <a:lnTo>
                  <a:pt x="0" y="181466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50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5" name="Freeform 5"/>
          <p:cNvSpPr/>
          <p:nvPr/>
        </p:nvSpPr>
        <p:spPr>
          <a:xfrm rot="-4894237">
            <a:off x="3748971" y="7990632"/>
            <a:ext cx="3460186" cy="3989733"/>
          </a:xfrm>
          <a:custGeom>
            <a:avLst/>
            <a:gdLst/>
            <a:ahLst/>
            <a:cxnLst/>
            <a:rect l="l" t="t" r="r" b="b"/>
            <a:pathLst>
              <a:path w="3460186" h="3989733">
                <a:moveTo>
                  <a:pt x="0" y="0"/>
                </a:moveTo>
                <a:lnTo>
                  <a:pt x="3460186" y="0"/>
                </a:lnTo>
                <a:lnTo>
                  <a:pt x="3460186" y="3989733"/>
                </a:lnTo>
                <a:lnTo>
                  <a:pt x="0" y="398973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50000"/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6" name="Freeform 6"/>
          <p:cNvSpPr/>
          <p:nvPr/>
        </p:nvSpPr>
        <p:spPr>
          <a:xfrm rot="-7411227" flipV="1">
            <a:off x="-195654" y="8033726"/>
            <a:ext cx="2045303" cy="2130524"/>
          </a:xfrm>
          <a:custGeom>
            <a:avLst/>
            <a:gdLst/>
            <a:ahLst/>
            <a:cxnLst/>
            <a:rect l="l" t="t" r="r" b="b"/>
            <a:pathLst>
              <a:path w="2045303" h="2130524">
                <a:moveTo>
                  <a:pt x="0" y="2130524"/>
                </a:moveTo>
                <a:lnTo>
                  <a:pt x="2045303" y="2130524"/>
                </a:lnTo>
                <a:lnTo>
                  <a:pt x="2045303" y="0"/>
                </a:lnTo>
                <a:lnTo>
                  <a:pt x="0" y="0"/>
                </a:lnTo>
                <a:lnTo>
                  <a:pt x="0" y="2130524"/>
                </a:lnTo>
                <a:close/>
              </a:path>
            </a:pathLst>
          </a:custGeom>
          <a:blipFill>
            <a:blip r:embed="rId5">
              <a:alphaModFix amt="50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7" name="Freeform 7"/>
          <p:cNvSpPr/>
          <p:nvPr/>
        </p:nvSpPr>
        <p:spPr>
          <a:xfrm rot="2177683" flipV="1">
            <a:off x="10538658" y="-1579688"/>
            <a:ext cx="2676854" cy="3159377"/>
          </a:xfrm>
          <a:custGeom>
            <a:avLst/>
            <a:gdLst/>
            <a:ahLst/>
            <a:cxnLst/>
            <a:rect l="l" t="t" r="r" b="b"/>
            <a:pathLst>
              <a:path w="2676854" h="3159377">
                <a:moveTo>
                  <a:pt x="0" y="3159376"/>
                </a:moveTo>
                <a:lnTo>
                  <a:pt x="2676854" y="3159376"/>
                </a:lnTo>
                <a:lnTo>
                  <a:pt x="2676854" y="0"/>
                </a:lnTo>
                <a:lnTo>
                  <a:pt x="0" y="0"/>
                </a:lnTo>
                <a:lnTo>
                  <a:pt x="0" y="3159376"/>
                </a:lnTo>
                <a:close/>
              </a:path>
            </a:pathLst>
          </a:custGeom>
          <a:blipFill>
            <a:blip r:embed="rId9">
              <a:alphaModFix amt="50000"/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8" name="Freeform 8"/>
          <p:cNvSpPr/>
          <p:nvPr/>
        </p:nvSpPr>
        <p:spPr>
          <a:xfrm rot="8598340" flipH="1" flipV="1">
            <a:off x="17561598" y="3711885"/>
            <a:ext cx="1331108" cy="1427113"/>
          </a:xfrm>
          <a:custGeom>
            <a:avLst/>
            <a:gdLst/>
            <a:ahLst/>
            <a:cxnLst/>
            <a:rect l="l" t="t" r="r" b="b"/>
            <a:pathLst>
              <a:path w="1331108" h="1427113">
                <a:moveTo>
                  <a:pt x="1331108" y="1427113"/>
                </a:moveTo>
                <a:lnTo>
                  <a:pt x="0" y="1427113"/>
                </a:lnTo>
                <a:lnTo>
                  <a:pt x="0" y="0"/>
                </a:lnTo>
                <a:lnTo>
                  <a:pt x="1331108" y="0"/>
                </a:lnTo>
                <a:lnTo>
                  <a:pt x="1331108" y="1427113"/>
                </a:lnTo>
                <a:close/>
              </a:path>
            </a:pathLst>
          </a:custGeom>
          <a:blipFill>
            <a:blip r:embed="rId3">
              <a:alphaModFix amt="50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9" name="Freeform 9"/>
          <p:cNvSpPr/>
          <p:nvPr/>
        </p:nvSpPr>
        <p:spPr>
          <a:xfrm rot="9509806" flipH="1" flipV="1">
            <a:off x="-1331108" y="5161154"/>
            <a:ext cx="2662215" cy="2854227"/>
          </a:xfrm>
          <a:custGeom>
            <a:avLst/>
            <a:gdLst/>
            <a:ahLst/>
            <a:cxnLst/>
            <a:rect l="l" t="t" r="r" b="b"/>
            <a:pathLst>
              <a:path w="2662215" h="2854227">
                <a:moveTo>
                  <a:pt x="2662216" y="2854227"/>
                </a:moveTo>
                <a:lnTo>
                  <a:pt x="0" y="2854227"/>
                </a:lnTo>
                <a:lnTo>
                  <a:pt x="0" y="0"/>
                </a:lnTo>
                <a:lnTo>
                  <a:pt x="2662216" y="0"/>
                </a:lnTo>
                <a:lnTo>
                  <a:pt x="2662216" y="2854227"/>
                </a:lnTo>
                <a:close/>
              </a:path>
            </a:pathLst>
          </a:custGeom>
          <a:blipFill>
            <a:blip r:embed="rId3">
              <a:alphaModFix amt="50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grpSp>
        <p:nvGrpSpPr>
          <p:cNvPr id="10" name="Group 10"/>
          <p:cNvGrpSpPr/>
          <p:nvPr/>
        </p:nvGrpSpPr>
        <p:grpSpPr>
          <a:xfrm rot="-10800000">
            <a:off x="-1709865" y="946116"/>
            <a:ext cx="21707730" cy="8469393"/>
            <a:chOff x="0" y="0"/>
            <a:chExt cx="7779560" cy="2002184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7779560" cy="2002184"/>
            </a:xfrm>
            <a:custGeom>
              <a:avLst/>
              <a:gdLst/>
              <a:ahLst/>
              <a:cxnLst/>
              <a:rect l="l" t="t" r="r" b="b"/>
              <a:pathLst>
                <a:path w="7779560" h="2002184">
                  <a:moveTo>
                    <a:pt x="13196" y="0"/>
                  </a:moveTo>
                  <a:lnTo>
                    <a:pt x="7766364" y="0"/>
                  </a:lnTo>
                  <a:cubicBezTo>
                    <a:pt x="7769864" y="0"/>
                    <a:pt x="7773220" y="1390"/>
                    <a:pt x="7775695" y="3865"/>
                  </a:cubicBezTo>
                  <a:cubicBezTo>
                    <a:pt x="7778169" y="6340"/>
                    <a:pt x="7779560" y="9696"/>
                    <a:pt x="7779560" y="13196"/>
                  </a:cubicBezTo>
                  <a:lnTo>
                    <a:pt x="7779560" y="1988988"/>
                  </a:lnTo>
                  <a:cubicBezTo>
                    <a:pt x="7779560" y="1992487"/>
                    <a:pt x="7778169" y="1995844"/>
                    <a:pt x="7775695" y="1998319"/>
                  </a:cubicBezTo>
                  <a:cubicBezTo>
                    <a:pt x="7773220" y="2000793"/>
                    <a:pt x="7769864" y="2002184"/>
                    <a:pt x="7766364" y="2002184"/>
                  </a:cubicBezTo>
                  <a:lnTo>
                    <a:pt x="13196" y="2002184"/>
                  </a:lnTo>
                  <a:cubicBezTo>
                    <a:pt x="5908" y="2002184"/>
                    <a:pt x="0" y="1996276"/>
                    <a:pt x="0" y="1988988"/>
                  </a:cubicBezTo>
                  <a:lnTo>
                    <a:pt x="0" y="13196"/>
                  </a:lnTo>
                  <a:cubicBezTo>
                    <a:pt x="0" y="5908"/>
                    <a:pt x="5908" y="0"/>
                    <a:pt x="1319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/>
            <a:lstStyle/>
            <a:p>
              <a:endParaRPr lang="ar-SA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196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3" name="Freeform 13"/>
          <p:cNvSpPr/>
          <p:nvPr/>
        </p:nvSpPr>
        <p:spPr>
          <a:xfrm>
            <a:off x="1409186" y="1387614"/>
            <a:ext cx="4725643" cy="4606772"/>
          </a:xfrm>
          <a:custGeom>
            <a:avLst/>
            <a:gdLst/>
            <a:ahLst/>
            <a:cxnLst/>
            <a:rect l="l" t="t" r="r" b="b"/>
            <a:pathLst>
              <a:path w="4725643" h="4606772">
                <a:moveTo>
                  <a:pt x="0" y="0"/>
                </a:moveTo>
                <a:lnTo>
                  <a:pt x="4725642" y="0"/>
                </a:lnTo>
                <a:lnTo>
                  <a:pt x="4725642" y="4606772"/>
                </a:lnTo>
                <a:lnTo>
                  <a:pt x="0" y="460677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r="-49207" b="-52222"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14" name="Freeform 14"/>
          <p:cNvSpPr/>
          <p:nvPr/>
        </p:nvSpPr>
        <p:spPr>
          <a:xfrm flipH="1" flipV="1">
            <a:off x="13115066" y="4411998"/>
            <a:ext cx="4725643" cy="4606772"/>
          </a:xfrm>
          <a:custGeom>
            <a:avLst/>
            <a:gdLst/>
            <a:ahLst/>
            <a:cxnLst/>
            <a:rect l="l" t="t" r="r" b="b"/>
            <a:pathLst>
              <a:path w="4725643" h="4606772">
                <a:moveTo>
                  <a:pt x="4725643" y="4606771"/>
                </a:moveTo>
                <a:lnTo>
                  <a:pt x="0" y="4606771"/>
                </a:lnTo>
                <a:lnTo>
                  <a:pt x="0" y="0"/>
                </a:lnTo>
                <a:lnTo>
                  <a:pt x="4725643" y="0"/>
                </a:lnTo>
                <a:lnTo>
                  <a:pt x="4725643" y="4606771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r="-49207" b="-52222"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20" name="TextBox 17">
            <a:extLst>
              <a:ext uri="{FF2B5EF4-FFF2-40B4-BE49-F238E27FC236}">
                <a16:creationId xmlns:a16="http://schemas.microsoft.com/office/drawing/2014/main" id="{6BE4D940-7E02-1C03-BB22-63F0CB970CDD}"/>
              </a:ext>
            </a:extLst>
          </p:cNvPr>
          <p:cNvSpPr txBox="1"/>
          <p:nvPr/>
        </p:nvSpPr>
        <p:spPr>
          <a:xfrm>
            <a:off x="13439244" y="9208586"/>
            <a:ext cx="6499121" cy="7162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599"/>
              </a:lnSpc>
              <a:spcBef>
                <a:spcPct val="0"/>
              </a:spcBef>
            </a:pPr>
            <a:r>
              <a:rPr lang="ar-SA" sz="2000" b="1" dirty="0">
                <a:solidFill>
                  <a:srgbClr val="3A4949"/>
                </a:solidFill>
                <a:latin typeface="More Sugar Thin"/>
              </a:rPr>
              <a:t>الفصل الأول: القيمة المنزلية </a:t>
            </a:r>
            <a:endParaRPr lang="en-US" sz="2000" b="1" dirty="0">
              <a:solidFill>
                <a:srgbClr val="3A4949"/>
              </a:solidFill>
              <a:latin typeface="More Sugar Thin"/>
            </a:endParaRPr>
          </a:p>
        </p:txBody>
      </p:sp>
      <p:pic>
        <p:nvPicPr>
          <p:cNvPr id="24" name="صورة 18">
            <a:extLst>
              <a:ext uri="{FF2B5EF4-FFF2-40B4-BE49-F238E27FC236}">
                <a16:creationId xmlns:a16="http://schemas.microsoft.com/office/drawing/2014/main" id="{BBE4AA26-6BF6-7754-55D0-3390D87855B8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77" b="27730"/>
          <a:stretch/>
        </p:blipFill>
        <p:spPr>
          <a:xfrm>
            <a:off x="1678743" y="8190305"/>
            <a:ext cx="2378943" cy="1225205"/>
          </a:xfrm>
          <a:prstGeom prst="rect">
            <a:avLst/>
          </a:prstGeom>
        </p:spPr>
      </p:pic>
      <p:sp>
        <p:nvSpPr>
          <p:cNvPr id="26" name="Freeform 16">
            <a:extLst>
              <a:ext uri="{FF2B5EF4-FFF2-40B4-BE49-F238E27FC236}">
                <a16:creationId xmlns:a16="http://schemas.microsoft.com/office/drawing/2014/main" id="{1225D27D-A9A3-D333-0CB4-0E0394E88AE8}"/>
              </a:ext>
            </a:extLst>
          </p:cNvPr>
          <p:cNvSpPr/>
          <p:nvPr/>
        </p:nvSpPr>
        <p:spPr>
          <a:xfrm>
            <a:off x="13275652" y="1038779"/>
            <a:ext cx="3807681" cy="1026691"/>
          </a:xfrm>
          <a:custGeom>
            <a:avLst/>
            <a:gdLst/>
            <a:ahLst/>
            <a:cxnLst/>
            <a:rect l="l" t="t" r="r" b="b"/>
            <a:pathLst>
              <a:path w="7073706" h="797400">
                <a:moveTo>
                  <a:pt x="0" y="0"/>
                </a:moveTo>
                <a:lnTo>
                  <a:pt x="7073706" y="0"/>
                </a:lnTo>
                <a:lnTo>
                  <a:pt x="7073706" y="797399"/>
                </a:lnTo>
                <a:lnTo>
                  <a:pt x="0" y="797399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alphaModFix amt="50000"/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28" name="TextBox 17">
            <a:extLst>
              <a:ext uri="{FF2B5EF4-FFF2-40B4-BE49-F238E27FC236}">
                <a16:creationId xmlns:a16="http://schemas.microsoft.com/office/drawing/2014/main" id="{14472E8F-2BBE-CC9E-61E7-8637451FD55B}"/>
              </a:ext>
            </a:extLst>
          </p:cNvPr>
          <p:cNvSpPr txBox="1"/>
          <p:nvPr/>
        </p:nvSpPr>
        <p:spPr>
          <a:xfrm>
            <a:off x="12138026" y="1194809"/>
            <a:ext cx="6499121" cy="7744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599"/>
              </a:lnSpc>
              <a:spcBef>
                <a:spcPct val="0"/>
              </a:spcBef>
            </a:pPr>
            <a:r>
              <a:rPr lang="ar-SA" sz="4800" b="1" dirty="0">
                <a:solidFill>
                  <a:srgbClr val="3A4949"/>
                </a:solidFill>
                <a:latin typeface="More Sugar Thin"/>
              </a:rPr>
              <a:t>استعد:</a:t>
            </a:r>
            <a:endParaRPr lang="en-US" sz="4800" b="1" dirty="0">
              <a:solidFill>
                <a:srgbClr val="3A4949"/>
              </a:solidFill>
              <a:latin typeface="More Sugar Thin"/>
            </a:endParaRPr>
          </a:p>
        </p:txBody>
      </p:sp>
      <p:pic>
        <p:nvPicPr>
          <p:cNvPr id="29" name="صورة 29">
            <a:extLst>
              <a:ext uri="{FF2B5EF4-FFF2-40B4-BE49-F238E27FC236}">
                <a16:creationId xmlns:a16="http://schemas.microsoft.com/office/drawing/2014/main" id="{8EA2C1BE-609F-63D0-BB9E-35A606673F83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44" t="16526" r="5817" b="10625"/>
          <a:stretch/>
        </p:blipFill>
        <p:spPr>
          <a:xfrm>
            <a:off x="9965889" y="2125282"/>
            <a:ext cx="5996871" cy="3866094"/>
          </a:xfrm>
          <a:prstGeom prst="rect">
            <a:avLst/>
          </a:prstGeom>
        </p:spPr>
      </p:pic>
      <p:pic>
        <p:nvPicPr>
          <p:cNvPr id="31" name="صورة 31">
            <a:extLst>
              <a:ext uri="{FF2B5EF4-FFF2-40B4-BE49-F238E27FC236}">
                <a16:creationId xmlns:a16="http://schemas.microsoft.com/office/drawing/2014/main" id="{4F5A2152-00F4-5EF3-382E-B659DC8FA54A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67" b="36431"/>
          <a:stretch/>
        </p:blipFill>
        <p:spPr>
          <a:xfrm>
            <a:off x="1176862" y="4317679"/>
            <a:ext cx="10648470" cy="265245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32" name="حبر 31">
                <a:extLst>
                  <a:ext uri="{FF2B5EF4-FFF2-40B4-BE49-F238E27FC236}">
                    <a16:creationId xmlns:a16="http://schemas.microsoft.com/office/drawing/2014/main" id="{0751B928-6DDA-C163-BEC2-4C258ADB12C2}"/>
                  </a:ext>
                </a:extLst>
              </p14:cNvPr>
              <p14:cNvContentPartPr/>
              <p14:nvPr/>
            </p14:nvContentPartPr>
            <p14:xfrm>
              <a:off x="9732560" y="6341800"/>
              <a:ext cx="431640" cy="274320"/>
            </p14:xfrm>
          </p:contentPart>
        </mc:Choice>
        <mc:Fallback xmlns="">
          <p:pic>
            <p:nvPicPr>
              <p:cNvPr id="32" name="حبر 31">
                <a:extLst>
                  <a:ext uri="{FF2B5EF4-FFF2-40B4-BE49-F238E27FC236}">
                    <a16:creationId xmlns:a16="http://schemas.microsoft.com/office/drawing/2014/main" id="{0751B928-6DDA-C163-BEC2-4C258ADB12C2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9714920" y="6324160"/>
                <a:ext cx="467280" cy="309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35" name="حبر 34">
                <a:extLst>
                  <a:ext uri="{FF2B5EF4-FFF2-40B4-BE49-F238E27FC236}">
                    <a16:creationId xmlns:a16="http://schemas.microsoft.com/office/drawing/2014/main" id="{9BA298F0-13BC-89F5-926D-05E2A4C1CB9B}"/>
                  </a:ext>
                </a:extLst>
              </p14:cNvPr>
              <p14:cNvContentPartPr/>
              <p14:nvPr/>
            </p14:nvContentPartPr>
            <p14:xfrm>
              <a:off x="6940400" y="6278080"/>
              <a:ext cx="519480" cy="381600"/>
            </p14:xfrm>
          </p:contentPart>
        </mc:Choice>
        <mc:Fallback xmlns="">
          <p:pic>
            <p:nvPicPr>
              <p:cNvPr id="35" name="حبر 34">
                <a:extLst>
                  <a:ext uri="{FF2B5EF4-FFF2-40B4-BE49-F238E27FC236}">
                    <a16:creationId xmlns:a16="http://schemas.microsoft.com/office/drawing/2014/main" id="{9BA298F0-13BC-89F5-926D-05E2A4C1CB9B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6922760" y="6260080"/>
                <a:ext cx="555120" cy="417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39" name="حبر 38">
                <a:extLst>
                  <a:ext uri="{FF2B5EF4-FFF2-40B4-BE49-F238E27FC236}">
                    <a16:creationId xmlns:a16="http://schemas.microsoft.com/office/drawing/2014/main" id="{56B4A750-C1B5-5748-B2F4-B37E301CC192}"/>
                  </a:ext>
                </a:extLst>
              </p14:cNvPr>
              <p14:cNvContentPartPr/>
              <p14:nvPr/>
            </p14:nvContentPartPr>
            <p14:xfrm>
              <a:off x="4192160" y="6152080"/>
              <a:ext cx="498600" cy="489960"/>
            </p14:xfrm>
          </p:contentPart>
        </mc:Choice>
        <mc:Fallback xmlns="">
          <p:pic>
            <p:nvPicPr>
              <p:cNvPr id="39" name="حبر 38">
                <a:extLst>
                  <a:ext uri="{FF2B5EF4-FFF2-40B4-BE49-F238E27FC236}">
                    <a16:creationId xmlns:a16="http://schemas.microsoft.com/office/drawing/2014/main" id="{56B4A750-C1B5-5748-B2F4-B37E301CC192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4174520" y="6134440"/>
                <a:ext cx="534240" cy="525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40" name="حبر 39">
                <a:extLst>
                  <a:ext uri="{FF2B5EF4-FFF2-40B4-BE49-F238E27FC236}">
                    <a16:creationId xmlns:a16="http://schemas.microsoft.com/office/drawing/2014/main" id="{A75AD9AB-E3A2-AC3A-648B-4D7A5E7311FB}"/>
                  </a:ext>
                </a:extLst>
              </p14:cNvPr>
              <p14:cNvContentPartPr/>
              <p14:nvPr/>
            </p14:nvContentPartPr>
            <p14:xfrm>
              <a:off x="2900120" y="6275200"/>
              <a:ext cx="425520" cy="415080"/>
            </p14:xfrm>
          </p:contentPart>
        </mc:Choice>
        <mc:Fallback xmlns="">
          <p:pic>
            <p:nvPicPr>
              <p:cNvPr id="40" name="حبر 39">
                <a:extLst>
                  <a:ext uri="{FF2B5EF4-FFF2-40B4-BE49-F238E27FC236}">
                    <a16:creationId xmlns:a16="http://schemas.microsoft.com/office/drawing/2014/main" id="{A75AD9AB-E3A2-AC3A-648B-4D7A5E7311FB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2882480" y="6257200"/>
                <a:ext cx="461160" cy="450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41" name="حبر 40">
                <a:extLst>
                  <a:ext uri="{FF2B5EF4-FFF2-40B4-BE49-F238E27FC236}">
                    <a16:creationId xmlns:a16="http://schemas.microsoft.com/office/drawing/2014/main" id="{170396F9-7FBB-2129-938F-82E38D67ECD5}"/>
                  </a:ext>
                </a:extLst>
              </p14:cNvPr>
              <p14:cNvContentPartPr/>
              <p14:nvPr/>
            </p14:nvContentPartPr>
            <p14:xfrm>
              <a:off x="5083520" y="8078440"/>
              <a:ext cx="360" cy="360"/>
            </p14:xfrm>
          </p:contentPart>
        </mc:Choice>
        <mc:Fallback xmlns="">
          <p:pic>
            <p:nvPicPr>
              <p:cNvPr id="41" name="حبر 40">
                <a:extLst>
                  <a:ext uri="{FF2B5EF4-FFF2-40B4-BE49-F238E27FC236}">
                    <a16:creationId xmlns:a16="http://schemas.microsoft.com/office/drawing/2014/main" id="{170396F9-7FBB-2129-938F-82E38D67ECD5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5065880" y="8060800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42" name="حبر 41">
                <a:extLst>
                  <a:ext uri="{FF2B5EF4-FFF2-40B4-BE49-F238E27FC236}">
                    <a16:creationId xmlns:a16="http://schemas.microsoft.com/office/drawing/2014/main" id="{B3418C20-7BE0-3277-BB21-1EA650A1EF53}"/>
                  </a:ext>
                </a:extLst>
              </p14:cNvPr>
              <p14:cNvContentPartPr/>
              <p14:nvPr/>
            </p14:nvContentPartPr>
            <p14:xfrm>
              <a:off x="6527840" y="8410000"/>
              <a:ext cx="360" cy="360"/>
            </p14:xfrm>
          </p:contentPart>
        </mc:Choice>
        <mc:Fallback xmlns="">
          <p:pic>
            <p:nvPicPr>
              <p:cNvPr id="42" name="حبر 41">
                <a:extLst>
                  <a:ext uri="{FF2B5EF4-FFF2-40B4-BE49-F238E27FC236}">
                    <a16:creationId xmlns:a16="http://schemas.microsoft.com/office/drawing/2014/main" id="{B3418C20-7BE0-3277-BB21-1EA650A1EF53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6510200" y="8392000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43" name="حبر 44">
                <a:extLst>
                  <a:ext uri="{FF2B5EF4-FFF2-40B4-BE49-F238E27FC236}">
                    <a16:creationId xmlns:a16="http://schemas.microsoft.com/office/drawing/2014/main" id="{6B583DA5-492E-82ED-3B6D-D31D64ABF0E7}"/>
                  </a:ext>
                </a:extLst>
              </p14:cNvPr>
              <p14:cNvContentPartPr/>
              <p14:nvPr/>
            </p14:nvContentPartPr>
            <p14:xfrm>
              <a:off x="5489960" y="6212560"/>
              <a:ext cx="625680" cy="484920"/>
            </p14:xfrm>
          </p:contentPart>
        </mc:Choice>
        <mc:Fallback xmlns="">
          <p:pic>
            <p:nvPicPr>
              <p:cNvPr id="43" name="حبر 44">
                <a:extLst>
                  <a:ext uri="{FF2B5EF4-FFF2-40B4-BE49-F238E27FC236}">
                    <a16:creationId xmlns:a16="http://schemas.microsoft.com/office/drawing/2014/main" id="{6B583DA5-492E-82ED-3B6D-D31D64ABF0E7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5472320" y="6194907"/>
                <a:ext cx="661320" cy="52058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44" name="حبر 44">
                <a:extLst>
                  <a:ext uri="{FF2B5EF4-FFF2-40B4-BE49-F238E27FC236}">
                    <a16:creationId xmlns:a16="http://schemas.microsoft.com/office/drawing/2014/main" id="{D82E4940-DEC1-7339-16FD-1AD414924929}"/>
                  </a:ext>
                </a:extLst>
              </p14:cNvPr>
              <p14:cNvContentPartPr/>
              <p14:nvPr/>
            </p14:nvContentPartPr>
            <p14:xfrm>
              <a:off x="8299400" y="6309040"/>
              <a:ext cx="566640" cy="347760"/>
            </p14:xfrm>
          </p:contentPart>
        </mc:Choice>
        <mc:Fallback xmlns="">
          <p:pic>
            <p:nvPicPr>
              <p:cNvPr id="44" name="حبر 44">
                <a:extLst>
                  <a:ext uri="{FF2B5EF4-FFF2-40B4-BE49-F238E27FC236}">
                    <a16:creationId xmlns:a16="http://schemas.microsoft.com/office/drawing/2014/main" id="{D82E4940-DEC1-7339-16FD-1AD414924929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8281400" y="6291400"/>
                <a:ext cx="602280" cy="383400"/>
              </a:xfrm>
              <a:prstGeom prst="rect">
                <a:avLst/>
              </a:prstGeom>
            </p:spPr>
          </p:pic>
        </mc:Fallback>
      </mc:AlternateContent>
      <p:pic>
        <p:nvPicPr>
          <p:cNvPr id="22" name="صورة 20">
            <a:extLst>
              <a:ext uri="{FF2B5EF4-FFF2-40B4-BE49-F238E27FC236}">
                <a16:creationId xmlns:a16="http://schemas.microsoft.com/office/drawing/2014/main" id="{1EA1BE8C-583B-003E-A91F-C56133999F3D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2759" y="226722"/>
            <a:ext cx="2762649" cy="2206589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719255" y="36136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1333" b="-21333"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3" name="Freeform 3"/>
          <p:cNvSpPr/>
          <p:nvPr/>
        </p:nvSpPr>
        <p:spPr>
          <a:xfrm rot="9509806">
            <a:off x="15406873" y="289266"/>
            <a:ext cx="3254149" cy="3488854"/>
          </a:xfrm>
          <a:custGeom>
            <a:avLst/>
            <a:gdLst/>
            <a:ahLst/>
            <a:cxnLst/>
            <a:rect l="l" t="t" r="r" b="b"/>
            <a:pathLst>
              <a:path w="3254149" h="3488854">
                <a:moveTo>
                  <a:pt x="0" y="0"/>
                </a:moveTo>
                <a:lnTo>
                  <a:pt x="3254149" y="0"/>
                </a:lnTo>
                <a:lnTo>
                  <a:pt x="3254149" y="3488854"/>
                </a:lnTo>
                <a:lnTo>
                  <a:pt x="0" y="348885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0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4" name="Freeform 4"/>
          <p:cNvSpPr/>
          <p:nvPr/>
        </p:nvSpPr>
        <p:spPr>
          <a:xfrm rot="-2117587">
            <a:off x="14471667" y="-1093059"/>
            <a:ext cx="1742077" cy="1814664"/>
          </a:xfrm>
          <a:custGeom>
            <a:avLst/>
            <a:gdLst/>
            <a:ahLst/>
            <a:cxnLst/>
            <a:rect l="l" t="t" r="r" b="b"/>
            <a:pathLst>
              <a:path w="1742077" h="1814664">
                <a:moveTo>
                  <a:pt x="0" y="0"/>
                </a:moveTo>
                <a:lnTo>
                  <a:pt x="1742077" y="0"/>
                </a:lnTo>
                <a:lnTo>
                  <a:pt x="1742077" y="1814664"/>
                </a:lnTo>
                <a:lnTo>
                  <a:pt x="0" y="181466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50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5" name="Freeform 5"/>
          <p:cNvSpPr/>
          <p:nvPr/>
        </p:nvSpPr>
        <p:spPr>
          <a:xfrm rot="8598340" flipH="1" flipV="1">
            <a:off x="17561598" y="3711885"/>
            <a:ext cx="1331108" cy="1427113"/>
          </a:xfrm>
          <a:custGeom>
            <a:avLst/>
            <a:gdLst/>
            <a:ahLst/>
            <a:cxnLst/>
            <a:rect l="l" t="t" r="r" b="b"/>
            <a:pathLst>
              <a:path w="1331108" h="1427113">
                <a:moveTo>
                  <a:pt x="1331108" y="1427113"/>
                </a:moveTo>
                <a:lnTo>
                  <a:pt x="0" y="1427113"/>
                </a:lnTo>
                <a:lnTo>
                  <a:pt x="0" y="0"/>
                </a:lnTo>
                <a:lnTo>
                  <a:pt x="1331108" y="0"/>
                </a:lnTo>
                <a:lnTo>
                  <a:pt x="1331108" y="1427113"/>
                </a:lnTo>
                <a:close/>
              </a:path>
            </a:pathLst>
          </a:custGeom>
          <a:blipFill>
            <a:blip r:embed="rId3">
              <a:alphaModFix amt="50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6" name="Freeform 6"/>
          <p:cNvSpPr/>
          <p:nvPr/>
        </p:nvSpPr>
        <p:spPr>
          <a:xfrm rot="2177683" flipV="1">
            <a:off x="10538658" y="-1579688"/>
            <a:ext cx="2676854" cy="3159377"/>
          </a:xfrm>
          <a:custGeom>
            <a:avLst/>
            <a:gdLst/>
            <a:ahLst/>
            <a:cxnLst/>
            <a:rect l="l" t="t" r="r" b="b"/>
            <a:pathLst>
              <a:path w="2676854" h="3159377">
                <a:moveTo>
                  <a:pt x="0" y="3159376"/>
                </a:moveTo>
                <a:lnTo>
                  <a:pt x="2676854" y="3159376"/>
                </a:lnTo>
                <a:lnTo>
                  <a:pt x="2676854" y="0"/>
                </a:lnTo>
                <a:lnTo>
                  <a:pt x="0" y="0"/>
                </a:lnTo>
                <a:lnTo>
                  <a:pt x="0" y="3159376"/>
                </a:lnTo>
                <a:close/>
              </a:path>
            </a:pathLst>
          </a:custGeom>
          <a:blipFill>
            <a:blip r:embed="rId7">
              <a:alphaModFix amt="50000"/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grpSp>
        <p:nvGrpSpPr>
          <p:cNvPr id="7" name="Group 7"/>
          <p:cNvGrpSpPr/>
          <p:nvPr/>
        </p:nvGrpSpPr>
        <p:grpSpPr>
          <a:xfrm>
            <a:off x="1036505" y="1413465"/>
            <a:ext cx="15693543" cy="7567950"/>
            <a:chOff x="0" y="0"/>
            <a:chExt cx="5624212" cy="2712182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5624212" cy="2712183"/>
            </a:xfrm>
            <a:custGeom>
              <a:avLst/>
              <a:gdLst/>
              <a:ahLst/>
              <a:cxnLst/>
              <a:rect l="l" t="t" r="r" b="b"/>
              <a:pathLst>
                <a:path w="5624212" h="2712183">
                  <a:moveTo>
                    <a:pt x="18253" y="0"/>
                  </a:moveTo>
                  <a:lnTo>
                    <a:pt x="5605959" y="0"/>
                  </a:lnTo>
                  <a:cubicBezTo>
                    <a:pt x="5610800" y="0"/>
                    <a:pt x="5615443" y="1923"/>
                    <a:pt x="5618866" y="5346"/>
                  </a:cubicBezTo>
                  <a:cubicBezTo>
                    <a:pt x="5622289" y="8769"/>
                    <a:pt x="5624212" y="13412"/>
                    <a:pt x="5624212" y="18253"/>
                  </a:cubicBezTo>
                  <a:lnTo>
                    <a:pt x="5624212" y="2693930"/>
                  </a:lnTo>
                  <a:cubicBezTo>
                    <a:pt x="5624212" y="2704011"/>
                    <a:pt x="5616040" y="2712183"/>
                    <a:pt x="5605959" y="2712183"/>
                  </a:cubicBezTo>
                  <a:lnTo>
                    <a:pt x="18253" y="2712183"/>
                  </a:lnTo>
                  <a:cubicBezTo>
                    <a:pt x="13412" y="2712183"/>
                    <a:pt x="8769" y="2710259"/>
                    <a:pt x="5346" y="2706836"/>
                  </a:cubicBezTo>
                  <a:cubicBezTo>
                    <a:pt x="1923" y="2703413"/>
                    <a:pt x="0" y="2698771"/>
                    <a:pt x="0" y="2693930"/>
                  </a:cubicBezTo>
                  <a:lnTo>
                    <a:pt x="0" y="18253"/>
                  </a:lnTo>
                  <a:cubicBezTo>
                    <a:pt x="0" y="13412"/>
                    <a:pt x="1923" y="8769"/>
                    <a:pt x="5346" y="5346"/>
                  </a:cubicBezTo>
                  <a:cubicBezTo>
                    <a:pt x="8769" y="1923"/>
                    <a:pt x="13412" y="0"/>
                    <a:pt x="1825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/>
            <a:lstStyle/>
            <a:p>
              <a:endParaRPr lang="ar-SA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196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9167401" y="4308092"/>
            <a:ext cx="7322748" cy="9175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000"/>
              </a:lnSpc>
            </a:pPr>
            <a:r>
              <a:rPr lang="ar-SA" sz="4000" dirty="0">
                <a:solidFill>
                  <a:srgbClr val="000000"/>
                </a:solidFill>
                <a:latin typeface="Canva Sans"/>
              </a:rPr>
              <a:t>الصيغة القياسية : يكتب العدد بالارقام</a:t>
            </a:r>
            <a:endParaRPr lang="en-US" sz="4000" dirty="0">
              <a:solidFill>
                <a:srgbClr val="000000"/>
              </a:solidFill>
              <a:latin typeface="Canva Sans"/>
            </a:endParaRPr>
          </a:p>
        </p:txBody>
      </p:sp>
      <p:grpSp>
        <p:nvGrpSpPr>
          <p:cNvPr id="13" name="Group 13"/>
          <p:cNvGrpSpPr/>
          <p:nvPr/>
        </p:nvGrpSpPr>
        <p:grpSpPr>
          <a:xfrm>
            <a:off x="15246904" y="4407637"/>
            <a:ext cx="771999" cy="771999"/>
            <a:chOff x="0" y="0"/>
            <a:chExt cx="6350000" cy="6350000"/>
          </a:xfrm>
        </p:grpSpPr>
        <p:sp>
          <p:nvSpPr>
            <p:cNvPr id="14" name="Freeform 1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6C6C6">
                <a:alpha val="49804"/>
              </a:srgbClr>
            </a:solidFill>
          </p:spPr>
          <p:txBody>
            <a:bodyPr/>
            <a:lstStyle/>
            <a:p>
              <a:endParaRPr lang="ar-SA" dirty="0"/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15355577" y="4449962"/>
            <a:ext cx="545211" cy="7454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79"/>
              </a:lnSpc>
            </a:pPr>
            <a:r>
              <a:rPr lang="ar-SA" sz="3999" dirty="0">
                <a:solidFill>
                  <a:srgbClr val="000000"/>
                </a:solidFill>
                <a:latin typeface="Canva Sans Bold"/>
              </a:rPr>
              <a:t>أ</a:t>
            </a:r>
            <a:endParaRPr lang="en-US" sz="3999" dirty="0">
              <a:solidFill>
                <a:srgbClr val="000000"/>
              </a:solidFill>
              <a:latin typeface="Canva Sans Bold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6245361" y="5634692"/>
            <a:ext cx="9795374" cy="8985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1" indent="0" algn="l">
              <a:lnSpc>
                <a:spcPts val="8000"/>
              </a:lnSpc>
              <a:spcBef>
                <a:spcPct val="0"/>
              </a:spcBef>
            </a:pPr>
            <a:r>
              <a:rPr lang="ar-SA" sz="4000" u="none" strike="noStrike" dirty="0">
                <a:solidFill>
                  <a:srgbClr val="000000"/>
                </a:solidFill>
                <a:latin typeface="Canva Sans"/>
              </a:rPr>
              <a:t>الصيغة التحليلية: يكتب العدد بصورة مجموع قيم ارقامه</a:t>
            </a:r>
            <a:endParaRPr lang="en-US" sz="4000" u="none" strike="noStrike" dirty="0">
              <a:solidFill>
                <a:srgbClr val="000000"/>
              </a:solidFill>
              <a:latin typeface="Canva Sans"/>
            </a:endParaRPr>
          </a:p>
        </p:txBody>
      </p:sp>
      <p:grpSp>
        <p:nvGrpSpPr>
          <p:cNvPr id="17" name="Group 17"/>
          <p:cNvGrpSpPr/>
          <p:nvPr/>
        </p:nvGrpSpPr>
        <p:grpSpPr>
          <a:xfrm>
            <a:off x="15248626" y="5820077"/>
            <a:ext cx="771999" cy="771999"/>
            <a:chOff x="0" y="0"/>
            <a:chExt cx="6350000" cy="6350000"/>
          </a:xfrm>
        </p:grpSpPr>
        <p:sp>
          <p:nvSpPr>
            <p:cNvPr id="18" name="Freeform 18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8D300">
                <a:alpha val="49804"/>
              </a:srgbClr>
            </a:solidFill>
          </p:spPr>
          <p:txBody>
            <a:bodyPr/>
            <a:lstStyle/>
            <a:p>
              <a:endParaRPr lang="ar-SA"/>
            </a:p>
          </p:txBody>
        </p:sp>
      </p:grpSp>
      <p:sp>
        <p:nvSpPr>
          <p:cNvPr id="19" name="TextBox 19"/>
          <p:cNvSpPr txBox="1"/>
          <p:nvPr/>
        </p:nvSpPr>
        <p:spPr>
          <a:xfrm>
            <a:off x="15355577" y="5750989"/>
            <a:ext cx="545211" cy="7454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6279"/>
              </a:lnSpc>
              <a:spcBef>
                <a:spcPct val="0"/>
              </a:spcBef>
            </a:pPr>
            <a:r>
              <a:rPr lang="ar-SA" sz="3999" dirty="0">
                <a:solidFill>
                  <a:srgbClr val="000000"/>
                </a:solidFill>
                <a:latin typeface="Canva Sans Bold"/>
              </a:rPr>
              <a:t>ب</a:t>
            </a:r>
            <a:endParaRPr lang="en-US" sz="3999" dirty="0">
              <a:solidFill>
                <a:srgbClr val="000000"/>
              </a:solidFill>
              <a:latin typeface="Canva Sans Bold"/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7908746" y="7046542"/>
            <a:ext cx="7322748" cy="9175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l">
              <a:lnSpc>
                <a:spcPts val="8000"/>
              </a:lnSpc>
              <a:spcBef>
                <a:spcPct val="0"/>
              </a:spcBef>
            </a:pPr>
            <a:r>
              <a:rPr lang="ar-SA" sz="4000" u="none" strike="noStrike" dirty="0">
                <a:solidFill>
                  <a:srgbClr val="000000"/>
                </a:solidFill>
                <a:latin typeface="Canva Sans"/>
              </a:rPr>
              <a:t>الصيغة اللفظية: يكتب العدد باستعمال الكلمات</a:t>
            </a:r>
            <a:endParaRPr lang="en-US" sz="4000" u="none" strike="noStrike" dirty="0">
              <a:solidFill>
                <a:srgbClr val="000000"/>
              </a:solidFill>
              <a:latin typeface="Canva Sans"/>
            </a:endParaRPr>
          </a:p>
        </p:txBody>
      </p:sp>
      <p:grpSp>
        <p:nvGrpSpPr>
          <p:cNvPr id="21" name="Group 21"/>
          <p:cNvGrpSpPr/>
          <p:nvPr/>
        </p:nvGrpSpPr>
        <p:grpSpPr>
          <a:xfrm>
            <a:off x="15270459" y="7179002"/>
            <a:ext cx="771999" cy="771999"/>
            <a:chOff x="0" y="0"/>
            <a:chExt cx="6350000" cy="6350000"/>
          </a:xfrm>
        </p:grpSpPr>
        <p:sp>
          <p:nvSpPr>
            <p:cNvPr id="22" name="Freeform 22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7AC1">
                <a:alpha val="49804"/>
              </a:srgbClr>
            </a:solidFill>
          </p:spPr>
          <p:txBody>
            <a:bodyPr/>
            <a:lstStyle/>
            <a:p>
              <a:endParaRPr lang="ar-SA" dirty="0"/>
            </a:p>
          </p:txBody>
        </p:sp>
      </p:grpSp>
      <p:sp>
        <p:nvSpPr>
          <p:cNvPr id="23" name="TextBox 23"/>
          <p:cNvSpPr txBox="1"/>
          <p:nvPr/>
        </p:nvSpPr>
        <p:spPr>
          <a:xfrm>
            <a:off x="15383852" y="7006264"/>
            <a:ext cx="545211" cy="7454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6279"/>
              </a:lnSpc>
              <a:spcBef>
                <a:spcPct val="0"/>
              </a:spcBef>
            </a:pPr>
            <a:r>
              <a:rPr lang="ar-SA" sz="3999" dirty="0">
                <a:solidFill>
                  <a:srgbClr val="000000"/>
                </a:solidFill>
                <a:latin typeface="Canva Sans Bold"/>
              </a:rPr>
              <a:t>ج</a:t>
            </a:r>
            <a:endParaRPr lang="en-US" sz="3999" dirty="0">
              <a:solidFill>
                <a:srgbClr val="000000"/>
              </a:solidFill>
              <a:latin typeface="Canva Sans Bold"/>
            </a:endParaRPr>
          </a:p>
        </p:txBody>
      </p:sp>
      <p:grpSp>
        <p:nvGrpSpPr>
          <p:cNvPr id="24" name="Group 24"/>
          <p:cNvGrpSpPr/>
          <p:nvPr/>
        </p:nvGrpSpPr>
        <p:grpSpPr>
          <a:xfrm>
            <a:off x="6031079" y="2455783"/>
            <a:ext cx="10698969" cy="1236233"/>
            <a:chOff x="0" y="0"/>
            <a:chExt cx="2817836" cy="325592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2817836" cy="325592"/>
            </a:xfrm>
            <a:custGeom>
              <a:avLst/>
              <a:gdLst/>
              <a:ahLst/>
              <a:cxnLst/>
              <a:rect l="l" t="t" r="r" b="b"/>
              <a:pathLst>
                <a:path w="2817836" h="325592">
                  <a:moveTo>
                    <a:pt x="0" y="0"/>
                  </a:moveTo>
                  <a:lnTo>
                    <a:pt x="2817836" y="0"/>
                  </a:lnTo>
                  <a:lnTo>
                    <a:pt x="2817836" y="325592"/>
                  </a:lnTo>
                  <a:lnTo>
                    <a:pt x="0" y="325592"/>
                  </a:lnTo>
                  <a:close/>
                </a:path>
              </a:pathLst>
            </a:custGeom>
            <a:solidFill>
              <a:srgbClr val="F8D300">
                <a:alpha val="49804"/>
              </a:srgbClr>
            </a:solidFill>
            <a:ln>
              <a:noFill/>
            </a:ln>
          </p:spPr>
          <p:txBody>
            <a:bodyPr/>
            <a:lstStyle/>
            <a:p>
              <a:endParaRPr lang="ar-SA"/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196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7" name="TextBox 27"/>
          <p:cNvSpPr txBox="1"/>
          <p:nvPr/>
        </p:nvSpPr>
        <p:spPr>
          <a:xfrm>
            <a:off x="7229808" y="2655808"/>
            <a:ext cx="9348065" cy="8722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750"/>
              </a:lnSpc>
              <a:spcBef>
                <a:spcPct val="0"/>
              </a:spcBef>
            </a:pPr>
            <a:r>
              <a:rPr lang="ar-SA" sz="7500" dirty="0">
                <a:solidFill>
                  <a:srgbClr val="3A4949"/>
                </a:solidFill>
                <a:latin typeface="More Sugar Thin"/>
              </a:rPr>
              <a:t>كيفية كتابة الأعداد </a:t>
            </a:r>
            <a:endParaRPr lang="en-US" sz="7500" dirty="0">
              <a:solidFill>
                <a:srgbClr val="3A4949"/>
              </a:solidFill>
              <a:latin typeface="More Sugar Thin"/>
            </a:endParaRPr>
          </a:p>
        </p:txBody>
      </p:sp>
      <p:sp>
        <p:nvSpPr>
          <p:cNvPr id="29" name="TextBox 17">
            <a:extLst>
              <a:ext uri="{FF2B5EF4-FFF2-40B4-BE49-F238E27FC236}">
                <a16:creationId xmlns:a16="http://schemas.microsoft.com/office/drawing/2014/main" id="{AF25346D-F0AD-8C07-9B74-611ECCB7816B}"/>
              </a:ext>
            </a:extLst>
          </p:cNvPr>
          <p:cNvSpPr txBox="1"/>
          <p:nvPr/>
        </p:nvSpPr>
        <p:spPr>
          <a:xfrm>
            <a:off x="12828775" y="9248148"/>
            <a:ext cx="6499121" cy="7162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599"/>
              </a:lnSpc>
              <a:spcBef>
                <a:spcPct val="0"/>
              </a:spcBef>
            </a:pPr>
            <a:r>
              <a:rPr lang="ar-SA" sz="2000" b="1" dirty="0">
                <a:solidFill>
                  <a:srgbClr val="3A4949"/>
                </a:solidFill>
                <a:latin typeface="More Sugar Thin"/>
              </a:rPr>
              <a:t>الفصل الأول: القيمة المنزلية </a:t>
            </a:r>
            <a:endParaRPr lang="en-US" sz="2000" b="1" dirty="0">
              <a:solidFill>
                <a:srgbClr val="3A4949"/>
              </a:solidFill>
              <a:latin typeface="More Sugar Thin"/>
            </a:endParaRPr>
          </a:p>
        </p:txBody>
      </p:sp>
      <p:pic>
        <p:nvPicPr>
          <p:cNvPr id="31" name="صورة 20">
            <a:extLst>
              <a:ext uri="{FF2B5EF4-FFF2-40B4-BE49-F238E27FC236}">
                <a16:creationId xmlns:a16="http://schemas.microsoft.com/office/drawing/2014/main" id="{5BD8CDE8-7FC0-F22C-36F0-C9B33C351E9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8602" y="0"/>
            <a:ext cx="3171035" cy="2532776"/>
          </a:xfrm>
          <a:prstGeom prst="rect">
            <a:avLst/>
          </a:prstGeom>
        </p:spPr>
      </p:pic>
      <p:pic>
        <p:nvPicPr>
          <p:cNvPr id="33" name="صورة 18">
            <a:extLst>
              <a:ext uri="{FF2B5EF4-FFF2-40B4-BE49-F238E27FC236}">
                <a16:creationId xmlns:a16="http://schemas.microsoft.com/office/drawing/2014/main" id="{6B934D04-03A2-EF8B-EFDD-FC9138E947B3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77" b="27730"/>
          <a:stretch/>
        </p:blipFill>
        <p:spPr>
          <a:xfrm>
            <a:off x="1036505" y="7756213"/>
            <a:ext cx="2378943" cy="1225205"/>
          </a:xfrm>
          <a:prstGeom prst="rect">
            <a:avLst/>
          </a:prstGeom>
        </p:spPr>
      </p:pic>
      <p:pic>
        <p:nvPicPr>
          <p:cNvPr id="34" name="صورة 34">
            <a:extLst>
              <a:ext uri="{FF2B5EF4-FFF2-40B4-BE49-F238E27FC236}">
                <a16:creationId xmlns:a16="http://schemas.microsoft.com/office/drawing/2014/main" id="{AD3EF5C5-1C32-70E7-422F-25E7ACBDCD8D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948" t="24667" r="14506" b="17119"/>
          <a:stretch/>
        </p:blipFill>
        <p:spPr>
          <a:xfrm>
            <a:off x="1173254" y="2368080"/>
            <a:ext cx="3171035" cy="4532601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719255" y="36136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1333" b="-21333"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3" name="Freeform 3"/>
          <p:cNvSpPr/>
          <p:nvPr/>
        </p:nvSpPr>
        <p:spPr>
          <a:xfrm rot="9509806">
            <a:off x="15406873" y="289266"/>
            <a:ext cx="3254149" cy="3488854"/>
          </a:xfrm>
          <a:custGeom>
            <a:avLst/>
            <a:gdLst/>
            <a:ahLst/>
            <a:cxnLst/>
            <a:rect l="l" t="t" r="r" b="b"/>
            <a:pathLst>
              <a:path w="3254149" h="3488854">
                <a:moveTo>
                  <a:pt x="0" y="0"/>
                </a:moveTo>
                <a:lnTo>
                  <a:pt x="3254149" y="0"/>
                </a:lnTo>
                <a:lnTo>
                  <a:pt x="3254149" y="3488854"/>
                </a:lnTo>
                <a:lnTo>
                  <a:pt x="0" y="348885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0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4" name="Freeform 4"/>
          <p:cNvSpPr/>
          <p:nvPr/>
        </p:nvSpPr>
        <p:spPr>
          <a:xfrm rot="-2117587">
            <a:off x="14471667" y="-1093059"/>
            <a:ext cx="1742077" cy="1814664"/>
          </a:xfrm>
          <a:custGeom>
            <a:avLst/>
            <a:gdLst/>
            <a:ahLst/>
            <a:cxnLst/>
            <a:rect l="l" t="t" r="r" b="b"/>
            <a:pathLst>
              <a:path w="1742077" h="1814664">
                <a:moveTo>
                  <a:pt x="0" y="0"/>
                </a:moveTo>
                <a:lnTo>
                  <a:pt x="1742077" y="0"/>
                </a:lnTo>
                <a:lnTo>
                  <a:pt x="1742077" y="1814664"/>
                </a:lnTo>
                <a:lnTo>
                  <a:pt x="0" y="181466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50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5" name="Freeform 5"/>
          <p:cNvSpPr/>
          <p:nvPr/>
        </p:nvSpPr>
        <p:spPr>
          <a:xfrm rot="8598340" flipH="1" flipV="1">
            <a:off x="17561598" y="3711885"/>
            <a:ext cx="1331108" cy="1427113"/>
          </a:xfrm>
          <a:custGeom>
            <a:avLst/>
            <a:gdLst/>
            <a:ahLst/>
            <a:cxnLst/>
            <a:rect l="l" t="t" r="r" b="b"/>
            <a:pathLst>
              <a:path w="1331108" h="1427113">
                <a:moveTo>
                  <a:pt x="1331108" y="1427113"/>
                </a:moveTo>
                <a:lnTo>
                  <a:pt x="0" y="1427113"/>
                </a:lnTo>
                <a:lnTo>
                  <a:pt x="0" y="0"/>
                </a:lnTo>
                <a:lnTo>
                  <a:pt x="1331108" y="0"/>
                </a:lnTo>
                <a:lnTo>
                  <a:pt x="1331108" y="1427113"/>
                </a:lnTo>
                <a:close/>
              </a:path>
            </a:pathLst>
          </a:custGeom>
          <a:blipFill>
            <a:blip r:embed="rId3">
              <a:alphaModFix amt="50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6" name="Freeform 6"/>
          <p:cNvSpPr/>
          <p:nvPr/>
        </p:nvSpPr>
        <p:spPr>
          <a:xfrm rot="2177683" flipV="1">
            <a:off x="10538658" y="-1579688"/>
            <a:ext cx="2676854" cy="3159377"/>
          </a:xfrm>
          <a:custGeom>
            <a:avLst/>
            <a:gdLst/>
            <a:ahLst/>
            <a:cxnLst/>
            <a:rect l="l" t="t" r="r" b="b"/>
            <a:pathLst>
              <a:path w="2676854" h="3159377">
                <a:moveTo>
                  <a:pt x="0" y="3159376"/>
                </a:moveTo>
                <a:lnTo>
                  <a:pt x="2676854" y="3159376"/>
                </a:lnTo>
                <a:lnTo>
                  <a:pt x="2676854" y="0"/>
                </a:lnTo>
                <a:lnTo>
                  <a:pt x="0" y="0"/>
                </a:lnTo>
                <a:lnTo>
                  <a:pt x="0" y="3159376"/>
                </a:lnTo>
                <a:close/>
              </a:path>
            </a:pathLst>
          </a:custGeom>
          <a:blipFill>
            <a:blip r:embed="rId7">
              <a:alphaModFix amt="50000"/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grpSp>
        <p:nvGrpSpPr>
          <p:cNvPr id="7" name="Group 7"/>
          <p:cNvGrpSpPr/>
          <p:nvPr/>
        </p:nvGrpSpPr>
        <p:grpSpPr>
          <a:xfrm>
            <a:off x="1036505" y="1413465"/>
            <a:ext cx="15693543" cy="7567950"/>
            <a:chOff x="0" y="0"/>
            <a:chExt cx="5624212" cy="2712182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5624212" cy="2712183"/>
            </a:xfrm>
            <a:custGeom>
              <a:avLst/>
              <a:gdLst/>
              <a:ahLst/>
              <a:cxnLst/>
              <a:rect l="l" t="t" r="r" b="b"/>
              <a:pathLst>
                <a:path w="5624212" h="2712183">
                  <a:moveTo>
                    <a:pt x="18253" y="0"/>
                  </a:moveTo>
                  <a:lnTo>
                    <a:pt x="5605959" y="0"/>
                  </a:lnTo>
                  <a:cubicBezTo>
                    <a:pt x="5610800" y="0"/>
                    <a:pt x="5615443" y="1923"/>
                    <a:pt x="5618866" y="5346"/>
                  </a:cubicBezTo>
                  <a:cubicBezTo>
                    <a:pt x="5622289" y="8769"/>
                    <a:pt x="5624212" y="13412"/>
                    <a:pt x="5624212" y="18253"/>
                  </a:cubicBezTo>
                  <a:lnTo>
                    <a:pt x="5624212" y="2693930"/>
                  </a:lnTo>
                  <a:cubicBezTo>
                    <a:pt x="5624212" y="2704011"/>
                    <a:pt x="5616040" y="2712183"/>
                    <a:pt x="5605959" y="2712183"/>
                  </a:cubicBezTo>
                  <a:lnTo>
                    <a:pt x="18253" y="2712183"/>
                  </a:lnTo>
                  <a:cubicBezTo>
                    <a:pt x="13412" y="2712183"/>
                    <a:pt x="8769" y="2710259"/>
                    <a:pt x="5346" y="2706836"/>
                  </a:cubicBezTo>
                  <a:cubicBezTo>
                    <a:pt x="1923" y="2703413"/>
                    <a:pt x="0" y="2698771"/>
                    <a:pt x="0" y="2693930"/>
                  </a:cubicBezTo>
                  <a:lnTo>
                    <a:pt x="0" y="18253"/>
                  </a:lnTo>
                  <a:cubicBezTo>
                    <a:pt x="0" y="13412"/>
                    <a:pt x="1923" y="8769"/>
                    <a:pt x="5346" y="5346"/>
                  </a:cubicBezTo>
                  <a:cubicBezTo>
                    <a:pt x="8769" y="1923"/>
                    <a:pt x="13412" y="0"/>
                    <a:pt x="1825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/>
            <a:lstStyle/>
            <a:p>
              <a:endParaRPr lang="ar-SA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196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5491690" y="3329451"/>
            <a:ext cx="771999" cy="771999"/>
            <a:chOff x="0" y="0"/>
            <a:chExt cx="6350000" cy="6350000"/>
          </a:xfrm>
        </p:grpSpPr>
        <p:sp>
          <p:nvSpPr>
            <p:cNvPr id="14" name="Freeform 1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6C6C6">
                <a:alpha val="49804"/>
              </a:srgbClr>
            </a:solidFill>
          </p:spPr>
          <p:txBody>
            <a:bodyPr/>
            <a:lstStyle/>
            <a:p>
              <a:endParaRPr lang="ar-SA" dirty="0"/>
            </a:p>
          </p:txBody>
        </p:sp>
      </p:grpSp>
      <p:sp>
        <p:nvSpPr>
          <p:cNvPr id="25" name="Freeform 25"/>
          <p:cNvSpPr/>
          <p:nvPr/>
        </p:nvSpPr>
        <p:spPr>
          <a:xfrm>
            <a:off x="9407301" y="1785980"/>
            <a:ext cx="7322748" cy="1072251"/>
          </a:xfrm>
          <a:custGeom>
            <a:avLst/>
            <a:gdLst/>
            <a:ahLst/>
            <a:cxnLst/>
            <a:rect l="l" t="t" r="r" b="b"/>
            <a:pathLst>
              <a:path w="2817836" h="325592">
                <a:moveTo>
                  <a:pt x="0" y="0"/>
                </a:moveTo>
                <a:lnTo>
                  <a:pt x="2817836" y="0"/>
                </a:lnTo>
                <a:lnTo>
                  <a:pt x="2817836" y="325592"/>
                </a:lnTo>
                <a:lnTo>
                  <a:pt x="0" y="325592"/>
                </a:lnTo>
                <a:close/>
              </a:path>
            </a:pathLst>
          </a:custGeom>
          <a:solidFill>
            <a:srgbClr val="F8D300">
              <a:alpha val="49804"/>
            </a:srgbClr>
          </a:solidFill>
          <a:ln>
            <a:noFill/>
          </a:ln>
        </p:spPr>
        <p:txBody>
          <a:bodyPr/>
          <a:lstStyle/>
          <a:p>
            <a:endParaRPr lang="ar-SA"/>
          </a:p>
        </p:txBody>
      </p:sp>
      <p:sp>
        <p:nvSpPr>
          <p:cNvPr id="26" name="TextBox 26"/>
          <p:cNvSpPr txBox="1"/>
          <p:nvPr/>
        </p:nvSpPr>
        <p:spPr>
          <a:xfrm>
            <a:off x="9407301" y="1691876"/>
            <a:ext cx="2112234" cy="2770846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marL="0" lvl="0" indent="0" algn="ctr">
              <a:lnSpc>
                <a:spcPts val="1960"/>
              </a:lnSpc>
              <a:spcBef>
                <a:spcPct val="0"/>
              </a:spcBef>
            </a:pPr>
            <a:endParaRPr/>
          </a:p>
        </p:txBody>
      </p:sp>
      <p:sp>
        <p:nvSpPr>
          <p:cNvPr id="27" name="TextBox 27"/>
          <p:cNvSpPr txBox="1"/>
          <p:nvPr/>
        </p:nvSpPr>
        <p:spPr>
          <a:xfrm>
            <a:off x="9216881" y="2085629"/>
            <a:ext cx="9348065" cy="8722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750"/>
              </a:lnSpc>
              <a:spcBef>
                <a:spcPct val="0"/>
              </a:spcBef>
            </a:pPr>
            <a:r>
              <a:rPr lang="ar-SA" sz="7500" dirty="0">
                <a:solidFill>
                  <a:srgbClr val="3A4949"/>
                </a:solidFill>
                <a:latin typeface="More Sugar Thin"/>
              </a:rPr>
              <a:t>القيمة المنزلية </a:t>
            </a:r>
            <a:endParaRPr lang="en-US" sz="7500" dirty="0">
              <a:solidFill>
                <a:srgbClr val="3A4949"/>
              </a:solidFill>
              <a:latin typeface="More Sugar Thin"/>
            </a:endParaRPr>
          </a:p>
        </p:txBody>
      </p:sp>
      <p:sp>
        <p:nvSpPr>
          <p:cNvPr id="29" name="TextBox 17">
            <a:extLst>
              <a:ext uri="{FF2B5EF4-FFF2-40B4-BE49-F238E27FC236}">
                <a16:creationId xmlns:a16="http://schemas.microsoft.com/office/drawing/2014/main" id="{AF25346D-F0AD-8C07-9B74-611ECCB7816B}"/>
              </a:ext>
            </a:extLst>
          </p:cNvPr>
          <p:cNvSpPr txBox="1"/>
          <p:nvPr/>
        </p:nvSpPr>
        <p:spPr>
          <a:xfrm>
            <a:off x="12828775" y="9248148"/>
            <a:ext cx="6499121" cy="7162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599"/>
              </a:lnSpc>
              <a:spcBef>
                <a:spcPct val="0"/>
              </a:spcBef>
            </a:pPr>
            <a:r>
              <a:rPr lang="ar-SA" sz="2000" b="1" dirty="0">
                <a:solidFill>
                  <a:srgbClr val="3A4949"/>
                </a:solidFill>
                <a:latin typeface="More Sugar Thin"/>
              </a:rPr>
              <a:t>الفصل الأول: القيمة المنزلية </a:t>
            </a:r>
            <a:endParaRPr lang="en-US" sz="2000" b="1" dirty="0">
              <a:solidFill>
                <a:srgbClr val="3A4949"/>
              </a:solidFill>
              <a:latin typeface="More Sugar Thin"/>
            </a:endParaRPr>
          </a:p>
        </p:txBody>
      </p:sp>
      <p:pic>
        <p:nvPicPr>
          <p:cNvPr id="31" name="صورة 20">
            <a:extLst>
              <a:ext uri="{FF2B5EF4-FFF2-40B4-BE49-F238E27FC236}">
                <a16:creationId xmlns:a16="http://schemas.microsoft.com/office/drawing/2014/main" id="{5BD8CDE8-7FC0-F22C-36F0-C9B33C351E9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8602" y="0"/>
            <a:ext cx="3171035" cy="2532776"/>
          </a:xfrm>
          <a:prstGeom prst="rect">
            <a:avLst/>
          </a:prstGeom>
        </p:spPr>
      </p:pic>
      <p:pic>
        <p:nvPicPr>
          <p:cNvPr id="33" name="صورة 18">
            <a:extLst>
              <a:ext uri="{FF2B5EF4-FFF2-40B4-BE49-F238E27FC236}">
                <a16:creationId xmlns:a16="http://schemas.microsoft.com/office/drawing/2014/main" id="{6B934D04-03A2-EF8B-EFDD-FC9138E947B3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77" b="27730"/>
          <a:stretch/>
        </p:blipFill>
        <p:spPr>
          <a:xfrm>
            <a:off x="1036505" y="7756213"/>
            <a:ext cx="2378943" cy="1225205"/>
          </a:xfrm>
          <a:prstGeom prst="rect">
            <a:avLst/>
          </a:prstGeom>
        </p:spPr>
      </p:pic>
      <p:pic>
        <p:nvPicPr>
          <p:cNvPr id="34" name="صورة 34">
            <a:extLst>
              <a:ext uri="{FF2B5EF4-FFF2-40B4-BE49-F238E27FC236}">
                <a16:creationId xmlns:a16="http://schemas.microsoft.com/office/drawing/2014/main" id="{AD3EF5C5-1C32-70E7-422F-25E7ACBDCD8D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948" t="24667" r="14506" b="17119"/>
          <a:stretch/>
        </p:blipFill>
        <p:spPr>
          <a:xfrm>
            <a:off x="1173254" y="2368080"/>
            <a:ext cx="3171035" cy="4532601"/>
          </a:xfrm>
          <a:prstGeom prst="rect">
            <a:avLst/>
          </a:prstGeom>
        </p:spPr>
      </p:pic>
      <p:sp>
        <p:nvSpPr>
          <p:cNvPr id="10" name="مربع نص 9">
            <a:extLst>
              <a:ext uri="{FF2B5EF4-FFF2-40B4-BE49-F238E27FC236}">
                <a16:creationId xmlns:a16="http://schemas.microsoft.com/office/drawing/2014/main" id="{8C1327DB-7CDD-4F8D-5B24-739239436AD8}"/>
              </a:ext>
            </a:extLst>
          </p:cNvPr>
          <p:cNvSpPr txBox="1"/>
          <p:nvPr/>
        </p:nvSpPr>
        <p:spPr>
          <a:xfrm>
            <a:off x="5220473" y="3195555"/>
            <a:ext cx="10029875" cy="144655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sz="4400" dirty="0"/>
              <a:t>سمي منزلة الرقم الذي تحته خط في العدد ٣٦٥٢٠٠ </a:t>
            </a:r>
          </a:p>
          <a:p>
            <a:pPr algn="r"/>
            <a:r>
              <a:rPr lang="ar-SA" sz="4400" dirty="0"/>
              <a:t>ثم اكتبي قيمته المنزلية</a:t>
            </a:r>
          </a:p>
        </p:txBody>
      </p:sp>
    </p:spTree>
    <p:extLst>
      <p:ext uri="{BB962C8B-B14F-4D97-AF65-F5344CB8AC3E}">
        <p14:creationId xmlns:p14="http://schemas.microsoft.com/office/powerpoint/2010/main" val="3065817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1333" b="-21333"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3" name="Freeform 3"/>
          <p:cNvSpPr/>
          <p:nvPr/>
        </p:nvSpPr>
        <p:spPr>
          <a:xfrm rot="9509806">
            <a:off x="15406873" y="9127"/>
            <a:ext cx="3254149" cy="3488854"/>
          </a:xfrm>
          <a:custGeom>
            <a:avLst/>
            <a:gdLst/>
            <a:ahLst/>
            <a:cxnLst/>
            <a:rect l="l" t="t" r="r" b="b"/>
            <a:pathLst>
              <a:path w="3254149" h="3488854">
                <a:moveTo>
                  <a:pt x="0" y="0"/>
                </a:moveTo>
                <a:lnTo>
                  <a:pt x="3254149" y="0"/>
                </a:lnTo>
                <a:lnTo>
                  <a:pt x="3254149" y="3488854"/>
                </a:lnTo>
                <a:lnTo>
                  <a:pt x="0" y="348885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0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4" name="Freeform 4"/>
          <p:cNvSpPr/>
          <p:nvPr/>
        </p:nvSpPr>
        <p:spPr>
          <a:xfrm rot="-2117587">
            <a:off x="14471667" y="-1093059"/>
            <a:ext cx="1742077" cy="1814664"/>
          </a:xfrm>
          <a:custGeom>
            <a:avLst/>
            <a:gdLst/>
            <a:ahLst/>
            <a:cxnLst/>
            <a:rect l="l" t="t" r="r" b="b"/>
            <a:pathLst>
              <a:path w="1742077" h="1814664">
                <a:moveTo>
                  <a:pt x="0" y="0"/>
                </a:moveTo>
                <a:lnTo>
                  <a:pt x="1742077" y="0"/>
                </a:lnTo>
                <a:lnTo>
                  <a:pt x="1742077" y="1814664"/>
                </a:lnTo>
                <a:lnTo>
                  <a:pt x="0" y="181466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50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5" name="Freeform 5"/>
          <p:cNvSpPr/>
          <p:nvPr/>
        </p:nvSpPr>
        <p:spPr>
          <a:xfrm rot="-4894237">
            <a:off x="4099963" y="7717851"/>
            <a:ext cx="3460186" cy="3989733"/>
          </a:xfrm>
          <a:custGeom>
            <a:avLst/>
            <a:gdLst/>
            <a:ahLst/>
            <a:cxnLst/>
            <a:rect l="l" t="t" r="r" b="b"/>
            <a:pathLst>
              <a:path w="3460186" h="3989733">
                <a:moveTo>
                  <a:pt x="0" y="0"/>
                </a:moveTo>
                <a:lnTo>
                  <a:pt x="3460186" y="0"/>
                </a:lnTo>
                <a:lnTo>
                  <a:pt x="3460186" y="3989733"/>
                </a:lnTo>
                <a:lnTo>
                  <a:pt x="0" y="398973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50000"/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6" name="Freeform 6"/>
          <p:cNvSpPr/>
          <p:nvPr/>
        </p:nvSpPr>
        <p:spPr>
          <a:xfrm rot="-7411227" flipV="1">
            <a:off x="-195654" y="8033726"/>
            <a:ext cx="2045303" cy="2130524"/>
          </a:xfrm>
          <a:custGeom>
            <a:avLst/>
            <a:gdLst/>
            <a:ahLst/>
            <a:cxnLst/>
            <a:rect l="l" t="t" r="r" b="b"/>
            <a:pathLst>
              <a:path w="2045303" h="2130524">
                <a:moveTo>
                  <a:pt x="0" y="2130524"/>
                </a:moveTo>
                <a:lnTo>
                  <a:pt x="2045303" y="2130524"/>
                </a:lnTo>
                <a:lnTo>
                  <a:pt x="2045303" y="0"/>
                </a:lnTo>
                <a:lnTo>
                  <a:pt x="0" y="0"/>
                </a:lnTo>
                <a:lnTo>
                  <a:pt x="0" y="2130524"/>
                </a:lnTo>
                <a:close/>
              </a:path>
            </a:pathLst>
          </a:custGeom>
          <a:blipFill>
            <a:blip r:embed="rId5">
              <a:alphaModFix amt="50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7" name="Freeform 7"/>
          <p:cNvSpPr/>
          <p:nvPr/>
        </p:nvSpPr>
        <p:spPr>
          <a:xfrm rot="2177683" flipV="1">
            <a:off x="10538658" y="-1579688"/>
            <a:ext cx="2676854" cy="3159377"/>
          </a:xfrm>
          <a:custGeom>
            <a:avLst/>
            <a:gdLst/>
            <a:ahLst/>
            <a:cxnLst/>
            <a:rect l="l" t="t" r="r" b="b"/>
            <a:pathLst>
              <a:path w="2676854" h="3159377">
                <a:moveTo>
                  <a:pt x="0" y="3159376"/>
                </a:moveTo>
                <a:lnTo>
                  <a:pt x="2676854" y="3159376"/>
                </a:lnTo>
                <a:lnTo>
                  <a:pt x="2676854" y="0"/>
                </a:lnTo>
                <a:lnTo>
                  <a:pt x="0" y="0"/>
                </a:lnTo>
                <a:lnTo>
                  <a:pt x="0" y="3159376"/>
                </a:lnTo>
                <a:close/>
              </a:path>
            </a:pathLst>
          </a:custGeom>
          <a:blipFill>
            <a:blip r:embed="rId9">
              <a:alphaModFix amt="50000"/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8" name="Freeform 8"/>
          <p:cNvSpPr/>
          <p:nvPr/>
        </p:nvSpPr>
        <p:spPr>
          <a:xfrm rot="8598340" flipH="1" flipV="1">
            <a:off x="17561598" y="3711885"/>
            <a:ext cx="1331108" cy="1427113"/>
          </a:xfrm>
          <a:custGeom>
            <a:avLst/>
            <a:gdLst/>
            <a:ahLst/>
            <a:cxnLst/>
            <a:rect l="l" t="t" r="r" b="b"/>
            <a:pathLst>
              <a:path w="1331108" h="1427113">
                <a:moveTo>
                  <a:pt x="1331108" y="1427113"/>
                </a:moveTo>
                <a:lnTo>
                  <a:pt x="0" y="1427113"/>
                </a:lnTo>
                <a:lnTo>
                  <a:pt x="0" y="0"/>
                </a:lnTo>
                <a:lnTo>
                  <a:pt x="1331108" y="0"/>
                </a:lnTo>
                <a:lnTo>
                  <a:pt x="1331108" y="1427113"/>
                </a:lnTo>
                <a:close/>
              </a:path>
            </a:pathLst>
          </a:custGeom>
          <a:blipFill>
            <a:blip r:embed="rId3">
              <a:alphaModFix amt="50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9" name="Freeform 9"/>
          <p:cNvSpPr/>
          <p:nvPr/>
        </p:nvSpPr>
        <p:spPr>
          <a:xfrm rot="9509806" flipH="1" flipV="1">
            <a:off x="-1331108" y="5161154"/>
            <a:ext cx="2662215" cy="2854227"/>
          </a:xfrm>
          <a:custGeom>
            <a:avLst/>
            <a:gdLst/>
            <a:ahLst/>
            <a:cxnLst/>
            <a:rect l="l" t="t" r="r" b="b"/>
            <a:pathLst>
              <a:path w="2662215" h="2854227">
                <a:moveTo>
                  <a:pt x="2662216" y="2854227"/>
                </a:moveTo>
                <a:lnTo>
                  <a:pt x="0" y="2854227"/>
                </a:lnTo>
                <a:lnTo>
                  <a:pt x="0" y="0"/>
                </a:lnTo>
                <a:lnTo>
                  <a:pt x="2662216" y="0"/>
                </a:lnTo>
                <a:lnTo>
                  <a:pt x="2662216" y="2854227"/>
                </a:lnTo>
                <a:close/>
              </a:path>
            </a:pathLst>
          </a:custGeom>
          <a:blipFill>
            <a:blip r:embed="rId3">
              <a:alphaModFix amt="50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grpSp>
        <p:nvGrpSpPr>
          <p:cNvPr id="10" name="Group 10"/>
          <p:cNvGrpSpPr/>
          <p:nvPr/>
        </p:nvGrpSpPr>
        <p:grpSpPr>
          <a:xfrm rot="-10800000">
            <a:off x="1142998" y="1266732"/>
            <a:ext cx="16778901" cy="7962172"/>
            <a:chOff x="0" y="0"/>
            <a:chExt cx="7779560" cy="2002184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7779560" cy="2002184"/>
            </a:xfrm>
            <a:custGeom>
              <a:avLst/>
              <a:gdLst/>
              <a:ahLst/>
              <a:cxnLst/>
              <a:rect l="l" t="t" r="r" b="b"/>
              <a:pathLst>
                <a:path w="7779560" h="2002184">
                  <a:moveTo>
                    <a:pt x="13196" y="0"/>
                  </a:moveTo>
                  <a:lnTo>
                    <a:pt x="7766364" y="0"/>
                  </a:lnTo>
                  <a:cubicBezTo>
                    <a:pt x="7769864" y="0"/>
                    <a:pt x="7773220" y="1390"/>
                    <a:pt x="7775695" y="3865"/>
                  </a:cubicBezTo>
                  <a:cubicBezTo>
                    <a:pt x="7778169" y="6340"/>
                    <a:pt x="7779560" y="9696"/>
                    <a:pt x="7779560" y="13196"/>
                  </a:cubicBezTo>
                  <a:lnTo>
                    <a:pt x="7779560" y="1988988"/>
                  </a:lnTo>
                  <a:cubicBezTo>
                    <a:pt x="7779560" y="1992487"/>
                    <a:pt x="7778169" y="1995844"/>
                    <a:pt x="7775695" y="1998319"/>
                  </a:cubicBezTo>
                  <a:cubicBezTo>
                    <a:pt x="7773220" y="2000793"/>
                    <a:pt x="7769864" y="2002184"/>
                    <a:pt x="7766364" y="2002184"/>
                  </a:cubicBezTo>
                  <a:lnTo>
                    <a:pt x="13196" y="2002184"/>
                  </a:lnTo>
                  <a:cubicBezTo>
                    <a:pt x="5908" y="2002184"/>
                    <a:pt x="0" y="1996276"/>
                    <a:pt x="0" y="1988988"/>
                  </a:cubicBezTo>
                  <a:lnTo>
                    <a:pt x="0" y="13196"/>
                  </a:lnTo>
                  <a:cubicBezTo>
                    <a:pt x="0" y="5908"/>
                    <a:pt x="5908" y="0"/>
                    <a:pt x="1319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/>
            <a:lstStyle/>
            <a:p>
              <a:endParaRPr lang="ar-SA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196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3" name="Freeform 13"/>
          <p:cNvSpPr/>
          <p:nvPr/>
        </p:nvSpPr>
        <p:spPr>
          <a:xfrm>
            <a:off x="1409186" y="1387614"/>
            <a:ext cx="4725643" cy="4606772"/>
          </a:xfrm>
          <a:custGeom>
            <a:avLst/>
            <a:gdLst/>
            <a:ahLst/>
            <a:cxnLst/>
            <a:rect l="l" t="t" r="r" b="b"/>
            <a:pathLst>
              <a:path w="4725643" h="4606772">
                <a:moveTo>
                  <a:pt x="0" y="0"/>
                </a:moveTo>
                <a:lnTo>
                  <a:pt x="4725642" y="0"/>
                </a:lnTo>
                <a:lnTo>
                  <a:pt x="4725642" y="4606772"/>
                </a:lnTo>
                <a:lnTo>
                  <a:pt x="0" y="460677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r="-49207" b="-52222"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14" name="Freeform 14"/>
          <p:cNvSpPr/>
          <p:nvPr/>
        </p:nvSpPr>
        <p:spPr>
          <a:xfrm flipH="1" flipV="1">
            <a:off x="12735118" y="4112022"/>
            <a:ext cx="5186782" cy="5056311"/>
          </a:xfrm>
          <a:custGeom>
            <a:avLst/>
            <a:gdLst/>
            <a:ahLst/>
            <a:cxnLst/>
            <a:rect l="l" t="t" r="r" b="b"/>
            <a:pathLst>
              <a:path w="4725643" h="4606772">
                <a:moveTo>
                  <a:pt x="4725643" y="4606771"/>
                </a:moveTo>
                <a:lnTo>
                  <a:pt x="0" y="4606771"/>
                </a:lnTo>
                <a:lnTo>
                  <a:pt x="0" y="0"/>
                </a:lnTo>
                <a:lnTo>
                  <a:pt x="4725643" y="0"/>
                </a:lnTo>
                <a:lnTo>
                  <a:pt x="4725643" y="4606771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r="-49207" b="-52222"/>
            </a:stretch>
          </a:blipFill>
        </p:spPr>
        <p:txBody>
          <a:bodyPr/>
          <a:lstStyle/>
          <a:p>
            <a:endParaRPr lang="ar-SA"/>
          </a:p>
        </p:txBody>
      </p:sp>
      <p:grpSp>
        <p:nvGrpSpPr>
          <p:cNvPr id="16" name="Group 16"/>
          <p:cNvGrpSpPr/>
          <p:nvPr/>
        </p:nvGrpSpPr>
        <p:grpSpPr>
          <a:xfrm>
            <a:off x="15633112" y="954213"/>
            <a:ext cx="1735164" cy="1735164"/>
            <a:chOff x="0" y="0"/>
            <a:chExt cx="6350000" cy="6350000"/>
          </a:xfrm>
        </p:grpSpPr>
        <p:sp>
          <p:nvSpPr>
            <p:cNvPr id="17" name="Freeform 17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6C6C6">
                <a:alpha val="49804"/>
              </a:srgbClr>
            </a:solidFill>
          </p:spPr>
          <p:txBody>
            <a:bodyPr/>
            <a:lstStyle/>
            <a:p>
              <a:endParaRPr lang="ar-SA"/>
            </a:p>
          </p:txBody>
        </p:sp>
      </p:grpSp>
      <p:sp>
        <p:nvSpPr>
          <p:cNvPr id="20" name="TextBox 17">
            <a:extLst>
              <a:ext uri="{FF2B5EF4-FFF2-40B4-BE49-F238E27FC236}">
                <a16:creationId xmlns:a16="http://schemas.microsoft.com/office/drawing/2014/main" id="{B843156C-0592-F4FC-A57D-0F18AFF3D754}"/>
              </a:ext>
            </a:extLst>
          </p:cNvPr>
          <p:cNvSpPr txBox="1"/>
          <p:nvPr/>
        </p:nvSpPr>
        <p:spPr>
          <a:xfrm>
            <a:off x="13439244" y="9208586"/>
            <a:ext cx="6499121" cy="7162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599"/>
              </a:lnSpc>
              <a:spcBef>
                <a:spcPct val="0"/>
              </a:spcBef>
            </a:pPr>
            <a:r>
              <a:rPr lang="ar-SA" sz="2000" b="1" dirty="0">
                <a:solidFill>
                  <a:srgbClr val="3A4949"/>
                </a:solidFill>
                <a:latin typeface="More Sugar Thin"/>
              </a:rPr>
              <a:t>الفصل الأول: القيمة المنزلية </a:t>
            </a:r>
            <a:endParaRPr lang="en-US" sz="2000" b="1" dirty="0">
              <a:solidFill>
                <a:srgbClr val="3A4949"/>
              </a:solidFill>
              <a:latin typeface="More Sugar Thin"/>
            </a:endParaRPr>
          </a:p>
        </p:txBody>
      </p:sp>
      <p:pic>
        <p:nvPicPr>
          <p:cNvPr id="22" name="صورة 20">
            <a:extLst>
              <a:ext uri="{FF2B5EF4-FFF2-40B4-BE49-F238E27FC236}">
                <a16:creationId xmlns:a16="http://schemas.microsoft.com/office/drawing/2014/main" id="{9CBCEAA3-48A8-4E6C-73CF-89AC185472E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8602" y="0"/>
            <a:ext cx="3171035" cy="2532776"/>
          </a:xfrm>
          <a:prstGeom prst="rect">
            <a:avLst/>
          </a:prstGeom>
        </p:spPr>
      </p:pic>
      <p:sp>
        <p:nvSpPr>
          <p:cNvPr id="26" name="Freeform 16">
            <a:extLst>
              <a:ext uri="{FF2B5EF4-FFF2-40B4-BE49-F238E27FC236}">
                <a16:creationId xmlns:a16="http://schemas.microsoft.com/office/drawing/2014/main" id="{8509EE5F-D49D-1F76-634B-5A55964E7FDC}"/>
              </a:ext>
            </a:extLst>
          </p:cNvPr>
          <p:cNvSpPr/>
          <p:nvPr/>
        </p:nvSpPr>
        <p:spPr>
          <a:xfrm>
            <a:off x="12001501" y="1402421"/>
            <a:ext cx="4517622" cy="1264361"/>
          </a:xfrm>
          <a:custGeom>
            <a:avLst/>
            <a:gdLst/>
            <a:ahLst/>
            <a:cxnLst/>
            <a:rect l="l" t="t" r="r" b="b"/>
            <a:pathLst>
              <a:path w="7073706" h="797400">
                <a:moveTo>
                  <a:pt x="0" y="0"/>
                </a:moveTo>
                <a:lnTo>
                  <a:pt x="7073706" y="0"/>
                </a:lnTo>
                <a:lnTo>
                  <a:pt x="7073706" y="797399"/>
                </a:lnTo>
                <a:lnTo>
                  <a:pt x="0" y="797399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alphaModFix amt="50000"/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pic>
        <p:nvPicPr>
          <p:cNvPr id="24" name="صورة 18">
            <a:extLst>
              <a:ext uri="{FF2B5EF4-FFF2-40B4-BE49-F238E27FC236}">
                <a16:creationId xmlns:a16="http://schemas.microsoft.com/office/drawing/2014/main" id="{0C76C571-CF71-426C-C653-FBEB62A0D5ED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77" b="27730"/>
          <a:stretch/>
        </p:blipFill>
        <p:spPr>
          <a:xfrm>
            <a:off x="1761572" y="7873783"/>
            <a:ext cx="2378943" cy="1225205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>
            <a:off x="12253859" y="510242"/>
            <a:ext cx="10730964" cy="19249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1" indent="0" algn="l">
              <a:lnSpc>
                <a:spcPts val="17981"/>
              </a:lnSpc>
              <a:spcBef>
                <a:spcPct val="0"/>
              </a:spcBef>
            </a:pPr>
            <a:r>
              <a:rPr lang="ar-SA" sz="6000" u="none" strike="noStrike" dirty="0">
                <a:solidFill>
                  <a:srgbClr val="000000"/>
                </a:solidFill>
                <a:latin typeface="Canva Sans"/>
              </a:rPr>
              <a:t>من واقع الحياة </a:t>
            </a:r>
            <a:endParaRPr lang="en-US" sz="6000" u="none" strike="noStrike" dirty="0">
              <a:solidFill>
                <a:srgbClr val="000000"/>
              </a:solidFill>
              <a:latin typeface="Canva Sans"/>
            </a:endParaRPr>
          </a:p>
        </p:txBody>
      </p:sp>
      <p:pic>
        <p:nvPicPr>
          <p:cNvPr id="18" name="صورة 18">
            <a:extLst>
              <a:ext uri="{FF2B5EF4-FFF2-40B4-BE49-F238E27FC236}">
                <a16:creationId xmlns:a16="http://schemas.microsoft.com/office/drawing/2014/main" id="{62B6B510-E790-F331-5104-727DAA6F7663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5244" r="9234" b="67250"/>
          <a:stretch/>
        </p:blipFill>
        <p:spPr>
          <a:xfrm>
            <a:off x="3986722" y="2689377"/>
            <a:ext cx="13158280" cy="1771189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18">
            <p14:nvContentPartPr>
              <p14:cNvPr id="19" name="حبر 18">
                <a:extLst>
                  <a:ext uri="{FF2B5EF4-FFF2-40B4-BE49-F238E27FC236}">
                    <a16:creationId xmlns:a16="http://schemas.microsoft.com/office/drawing/2014/main" id="{24D7BB9B-ED73-513D-3038-876CC40E16B5}"/>
                  </a:ext>
                </a:extLst>
              </p14:cNvPr>
              <p14:cNvContentPartPr/>
              <p14:nvPr/>
            </p14:nvContentPartPr>
            <p14:xfrm>
              <a:off x="10466673" y="5746667"/>
              <a:ext cx="360" cy="360"/>
            </p14:xfrm>
          </p:contentPart>
        </mc:Choice>
        <mc:Fallback>
          <p:pic>
            <p:nvPicPr>
              <p:cNvPr id="19" name="حبر 18">
                <a:extLst>
                  <a:ext uri="{FF2B5EF4-FFF2-40B4-BE49-F238E27FC236}">
                    <a16:creationId xmlns:a16="http://schemas.microsoft.com/office/drawing/2014/main" id="{24D7BB9B-ED73-513D-3038-876CC40E16B5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10449033" y="5728667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0">
            <p14:nvContentPartPr>
              <p14:cNvPr id="21" name="حبر 20">
                <a:extLst>
                  <a:ext uri="{FF2B5EF4-FFF2-40B4-BE49-F238E27FC236}">
                    <a16:creationId xmlns:a16="http://schemas.microsoft.com/office/drawing/2014/main" id="{2248B3B6-9D90-EA69-52F9-F7164B440F72}"/>
                  </a:ext>
                </a:extLst>
              </p14:cNvPr>
              <p14:cNvContentPartPr/>
              <p14:nvPr/>
            </p14:nvContentPartPr>
            <p14:xfrm>
              <a:off x="14033193" y="1216787"/>
              <a:ext cx="360" cy="360"/>
            </p14:xfrm>
          </p:contentPart>
        </mc:Choice>
        <mc:Fallback>
          <p:pic>
            <p:nvPicPr>
              <p:cNvPr id="21" name="حبر 20">
                <a:extLst>
                  <a:ext uri="{FF2B5EF4-FFF2-40B4-BE49-F238E27FC236}">
                    <a16:creationId xmlns:a16="http://schemas.microsoft.com/office/drawing/2014/main" id="{2248B3B6-9D90-EA69-52F9-F7164B440F72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14015553" y="1199147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1">
            <p14:nvContentPartPr>
              <p14:cNvPr id="23" name="حبر 22">
                <a:extLst>
                  <a:ext uri="{FF2B5EF4-FFF2-40B4-BE49-F238E27FC236}">
                    <a16:creationId xmlns:a16="http://schemas.microsoft.com/office/drawing/2014/main" id="{07B9BF40-9A43-4C03-F14F-F004A922C85D}"/>
                  </a:ext>
                </a:extLst>
              </p14:cNvPr>
              <p14:cNvContentPartPr/>
              <p14:nvPr/>
            </p14:nvContentPartPr>
            <p14:xfrm>
              <a:off x="11029856" y="4070329"/>
              <a:ext cx="1343880" cy="31320"/>
            </p14:xfrm>
          </p:contentPart>
        </mc:Choice>
        <mc:Fallback>
          <p:pic>
            <p:nvPicPr>
              <p:cNvPr id="23" name="حبر 22">
                <a:extLst>
                  <a:ext uri="{FF2B5EF4-FFF2-40B4-BE49-F238E27FC236}">
                    <a16:creationId xmlns:a16="http://schemas.microsoft.com/office/drawing/2014/main" id="{07B9BF40-9A43-4C03-F14F-F004A922C85D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11011856" y="4052329"/>
                <a:ext cx="1379520" cy="66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3">
            <p14:nvContentPartPr>
              <p14:cNvPr id="25" name="حبر 24">
                <a:extLst>
                  <a:ext uri="{FF2B5EF4-FFF2-40B4-BE49-F238E27FC236}">
                    <a16:creationId xmlns:a16="http://schemas.microsoft.com/office/drawing/2014/main" id="{5F062C90-6629-38A5-6B02-BA49B39609D3}"/>
                  </a:ext>
                </a:extLst>
              </p14:cNvPr>
              <p14:cNvContentPartPr/>
              <p14:nvPr/>
            </p14:nvContentPartPr>
            <p14:xfrm>
              <a:off x="7553696" y="3875209"/>
              <a:ext cx="2953800" cy="474480"/>
            </p14:xfrm>
          </p:contentPart>
        </mc:Choice>
        <mc:Fallback>
          <p:pic>
            <p:nvPicPr>
              <p:cNvPr id="25" name="حبر 24">
                <a:extLst>
                  <a:ext uri="{FF2B5EF4-FFF2-40B4-BE49-F238E27FC236}">
                    <a16:creationId xmlns:a16="http://schemas.microsoft.com/office/drawing/2014/main" id="{5F062C90-6629-38A5-6B02-BA49B39609D3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7535696" y="3857209"/>
                <a:ext cx="2989440" cy="510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5">
            <p14:nvContentPartPr>
              <p14:cNvPr id="27" name="حبر 26">
                <a:extLst>
                  <a:ext uri="{FF2B5EF4-FFF2-40B4-BE49-F238E27FC236}">
                    <a16:creationId xmlns:a16="http://schemas.microsoft.com/office/drawing/2014/main" id="{5D808DD1-EA41-683F-F617-6B5FBE047728}"/>
                  </a:ext>
                </a:extLst>
              </p14:cNvPr>
              <p14:cNvContentPartPr/>
              <p14:nvPr/>
            </p14:nvContentPartPr>
            <p14:xfrm>
              <a:off x="9150656" y="6960409"/>
              <a:ext cx="360" cy="360"/>
            </p14:xfrm>
          </p:contentPart>
        </mc:Choice>
        <mc:Fallback>
          <p:pic>
            <p:nvPicPr>
              <p:cNvPr id="27" name="حبر 26">
                <a:extLst>
                  <a:ext uri="{FF2B5EF4-FFF2-40B4-BE49-F238E27FC236}">
                    <a16:creationId xmlns:a16="http://schemas.microsoft.com/office/drawing/2014/main" id="{5D808DD1-EA41-683F-F617-6B5FBE047728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9132656" y="6942409"/>
                <a:ext cx="36000" cy="36000"/>
              </a:xfrm>
              <a:prstGeom prst="rect">
                <a:avLst/>
              </a:prstGeom>
            </p:spPr>
          </p:pic>
        </mc:Fallback>
      </mc:AlternateContent>
      <p:sp>
        <p:nvSpPr>
          <p:cNvPr id="28" name="مستطيل 27">
            <a:extLst>
              <a:ext uri="{FF2B5EF4-FFF2-40B4-BE49-F238E27FC236}">
                <a16:creationId xmlns:a16="http://schemas.microsoft.com/office/drawing/2014/main" id="{127D999F-A244-4BE2-D034-991C0D4C9CAC}"/>
              </a:ext>
            </a:extLst>
          </p:cNvPr>
          <p:cNvSpPr/>
          <p:nvPr/>
        </p:nvSpPr>
        <p:spPr>
          <a:xfrm>
            <a:off x="5730639" y="3653327"/>
            <a:ext cx="7408669" cy="7586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9" name="مربع نص 28">
            <a:extLst>
              <a:ext uri="{FF2B5EF4-FFF2-40B4-BE49-F238E27FC236}">
                <a16:creationId xmlns:a16="http://schemas.microsoft.com/office/drawing/2014/main" id="{17697D71-F895-5E82-3B9E-31F2E3ABE139}"/>
              </a:ext>
            </a:extLst>
          </p:cNvPr>
          <p:cNvSpPr txBox="1"/>
          <p:nvPr/>
        </p:nvSpPr>
        <p:spPr>
          <a:xfrm>
            <a:off x="10379838" y="3630732"/>
            <a:ext cx="2800986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sz="4000" dirty="0"/>
              <a:t>اكتبي بصورة </a:t>
            </a:r>
          </a:p>
        </p:txBody>
      </p:sp>
      <p:sp>
        <p:nvSpPr>
          <p:cNvPr id="30" name="مربع نص 29">
            <a:extLst>
              <a:ext uri="{FF2B5EF4-FFF2-40B4-BE49-F238E27FC236}">
                <a16:creationId xmlns:a16="http://schemas.microsoft.com/office/drawing/2014/main" id="{A3FA246B-79F4-92B0-EAFA-BB3127FDEC9D}"/>
              </a:ext>
            </a:extLst>
          </p:cNvPr>
          <p:cNvSpPr txBox="1"/>
          <p:nvPr/>
        </p:nvSpPr>
        <p:spPr>
          <a:xfrm>
            <a:off x="14316852" y="4553191"/>
            <a:ext cx="2828150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sz="4400" dirty="0">
                <a:solidFill>
                  <a:schemeClr val="accent2"/>
                </a:solidFill>
              </a:rPr>
              <a:t>صيغة قياسية</a:t>
            </a:r>
          </a:p>
        </p:txBody>
      </p:sp>
      <p:sp>
        <p:nvSpPr>
          <p:cNvPr id="32" name="مربع نص 31">
            <a:extLst>
              <a:ext uri="{FF2B5EF4-FFF2-40B4-BE49-F238E27FC236}">
                <a16:creationId xmlns:a16="http://schemas.microsoft.com/office/drawing/2014/main" id="{55FE85F7-F275-1FA2-8BCF-CA315C0A25DF}"/>
              </a:ext>
            </a:extLst>
          </p:cNvPr>
          <p:cNvSpPr txBox="1"/>
          <p:nvPr/>
        </p:nvSpPr>
        <p:spPr>
          <a:xfrm>
            <a:off x="14337783" y="5800216"/>
            <a:ext cx="2828150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sz="4400" dirty="0">
                <a:solidFill>
                  <a:schemeClr val="accent3">
                    <a:lumMod val="75000"/>
                  </a:schemeClr>
                </a:solidFill>
              </a:rPr>
              <a:t>صيغة لفظية</a:t>
            </a:r>
          </a:p>
        </p:txBody>
      </p:sp>
      <p:sp>
        <p:nvSpPr>
          <p:cNvPr id="34" name="مربع نص 33">
            <a:extLst>
              <a:ext uri="{FF2B5EF4-FFF2-40B4-BE49-F238E27FC236}">
                <a16:creationId xmlns:a16="http://schemas.microsoft.com/office/drawing/2014/main" id="{63334EA8-A285-AAD6-F7A2-AE2371B37E35}"/>
              </a:ext>
            </a:extLst>
          </p:cNvPr>
          <p:cNvSpPr txBox="1"/>
          <p:nvPr/>
        </p:nvSpPr>
        <p:spPr>
          <a:xfrm>
            <a:off x="14467540" y="7103620"/>
            <a:ext cx="2828150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sz="4400" dirty="0">
                <a:solidFill>
                  <a:schemeClr val="accent4">
                    <a:lumMod val="75000"/>
                  </a:schemeClr>
                </a:solidFill>
              </a:rPr>
              <a:t>صيغة تحليلية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1333" b="-21333"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3" name="Freeform 3"/>
          <p:cNvSpPr/>
          <p:nvPr/>
        </p:nvSpPr>
        <p:spPr>
          <a:xfrm rot="9509806">
            <a:off x="15406873" y="289266"/>
            <a:ext cx="3254149" cy="3488854"/>
          </a:xfrm>
          <a:custGeom>
            <a:avLst/>
            <a:gdLst/>
            <a:ahLst/>
            <a:cxnLst/>
            <a:rect l="l" t="t" r="r" b="b"/>
            <a:pathLst>
              <a:path w="3254149" h="3488854">
                <a:moveTo>
                  <a:pt x="0" y="0"/>
                </a:moveTo>
                <a:lnTo>
                  <a:pt x="3254149" y="0"/>
                </a:lnTo>
                <a:lnTo>
                  <a:pt x="3254149" y="3488854"/>
                </a:lnTo>
                <a:lnTo>
                  <a:pt x="0" y="348885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0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4" name="Freeform 4"/>
          <p:cNvSpPr/>
          <p:nvPr/>
        </p:nvSpPr>
        <p:spPr>
          <a:xfrm rot="-2117587">
            <a:off x="14471667" y="-1093059"/>
            <a:ext cx="1742077" cy="1814664"/>
          </a:xfrm>
          <a:custGeom>
            <a:avLst/>
            <a:gdLst/>
            <a:ahLst/>
            <a:cxnLst/>
            <a:rect l="l" t="t" r="r" b="b"/>
            <a:pathLst>
              <a:path w="1742077" h="1814664">
                <a:moveTo>
                  <a:pt x="0" y="0"/>
                </a:moveTo>
                <a:lnTo>
                  <a:pt x="1742077" y="0"/>
                </a:lnTo>
                <a:lnTo>
                  <a:pt x="1742077" y="1814664"/>
                </a:lnTo>
                <a:lnTo>
                  <a:pt x="0" y="181466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50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5" name="Freeform 5"/>
          <p:cNvSpPr/>
          <p:nvPr/>
        </p:nvSpPr>
        <p:spPr>
          <a:xfrm rot="8598340" flipH="1" flipV="1">
            <a:off x="17561598" y="3711885"/>
            <a:ext cx="1331108" cy="1427113"/>
          </a:xfrm>
          <a:custGeom>
            <a:avLst/>
            <a:gdLst/>
            <a:ahLst/>
            <a:cxnLst/>
            <a:rect l="l" t="t" r="r" b="b"/>
            <a:pathLst>
              <a:path w="1331108" h="1427113">
                <a:moveTo>
                  <a:pt x="1331108" y="1427113"/>
                </a:moveTo>
                <a:lnTo>
                  <a:pt x="0" y="1427113"/>
                </a:lnTo>
                <a:lnTo>
                  <a:pt x="0" y="0"/>
                </a:lnTo>
                <a:lnTo>
                  <a:pt x="1331108" y="0"/>
                </a:lnTo>
                <a:lnTo>
                  <a:pt x="1331108" y="1427113"/>
                </a:lnTo>
                <a:close/>
              </a:path>
            </a:pathLst>
          </a:custGeom>
          <a:blipFill>
            <a:blip r:embed="rId3">
              <a:alphaModFix amt="50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6" name="Freeform 6"/>
          <p:cNvSpPr/>
          <p:nvPr/>
        </p:nvSpPr>
        <p:spPr>
          <a:xfrm rot="2177683" flipV="1">
            <a:off x="10538658" y="-1579688"/>
            <a:ext cx="2676854" cy="3159377"/>
          </a:xfrm>
          <a:custGeom>
            <a:avLst/>
            <a:gdLst/>
            <a:ahLst/>
            <a:cxnLst/>
            <a:rect l="l" t="t" r="r" b="b"/>
            <a:pathLst>
              <a:path w="2676854" h="3159377">
                <a:moveTo>
                  <a:pt x="0" y="3159376"/>
                </a:moveTo>
                <a:lnTo>
                  <a:pt x="2676854" y="3159376"/>
                </a:lnTo>
                <a:lnTo>
                  <a:pt x="2676854" y="0"/>
                </a:lnTo>
                <a:lnTo>
                  <a:pt x="0" y="0"/>
                </a:lnTo>
                <a:lnTo>
                  <a:pt x="0" y="3159376"/>
                </a:lnTo>
                <a:close/>
              </a:path>
            </a:pathLst>
          </a:custGeom>
          <a:blipFill>
            <a:blip r:embed="rId7">
              <a:alphaModFix amt="50000"/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grpSp>
        <p:nvGrpSpPr>
          <p:cNvPr id="7" name="Group 7"/>
          <p:cNvGrpSpPr/>
          <p:nvPr/>
        </p:nvGrpSpPr>
        <p:grpSpPr>
          <a:xfrm>
            <a:off x="1254053" y="1320274"/>
            <a:ext cx="16574162" cy="8217368"/>
            <a:chOff x="0" y="0"/>
            <a:chExt cx="5624212" cy="2712182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5624212" cy="2712183"/>
            </a:xfrm>
            <a:custGeom>
              <a:avLst/>
              <a:gdLst/>
              <a:ahLst/>
              <a:cxnLst/>
              <a:rect l="l" t="t" r="r" b="b"/>
              <a:pathLst>
                <a:path w="5624212" h="2712183">
                  <a:moveTo>
                    <a:pt x="18253" y="0"/>
                  </a:moveTo>
                  <a:lnTo>
                    <a:pt x="5605959" y="0"/>
                  </a:lnTo>
                  <a:cubicBezTo>
                    <a:pt x="5610800" y="0"/>
                    <a:pt x="5615443" y="1923"/>
                    <a:pt x="5618866" y="5346"/>
                  </a:cubicBezTo>
                  <a:cubicBezTo>
                    <a:pt x="5622289" y="8769"/>
                    <a:pt x="5624212" y="13412"/>
                    <a:pt x="5624212" y="18253"/>
                  </a:cubicBezTo>
                  <a:lnTo>
                    <a:pt x="5624212" y="2693930"/>
                  </a:lnTo>
                  <a:cubicBezTo>
                    <a:pt x="5624212" y="2704011"/>
                    <a:pt x="5616040" y="2712183"/>
                    <a:pt x="5605959" y="2712183"/>
                  </a:cubicBezTo>
                  <a:lnTo>
                    <a:pt x="18253" y="2712183"/>
                  </a:lnTo>
                  <a:cubicBezTo>
                    <a:pt x="13412" y="2712183"/>
                    <a:pt x="8769" y="2710259"/>
                    <a:pt x="5346" y="2706836"/>
                  </a:cubicBezTo>
                  <a:cubicBezTo>
                    <a:pt x="1923" y="2703413"/>
                    <a:pt x="0" y="2698771"/>
                    <a:pt x="0" y="2693930"/>
                  </a:cubicBezTo>
                  <a:lnTo>
                    <a:pt x="0" y="18253"/>
                  </a:lnTo>
                  <a:cubicBezTo>
                    <a:pt x="0" y="13412"/>
                    <a:pt x="1923" y="8769"/>
                    <a:pt x="5346" y="5346"/>
                  </a:cubicBezTo>
                  <a:cubicBezTo>
                    <a:pt x="8769" y="1923"/>
                    <a:pt x="13412" y="0"/>
                    <a:pt x="1825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/>
            <a:lstStyle/>
            <a:p>
              <a:endParaRPr lang="ar-SA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196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14796557" y="772477"/>
            <a:ext cx="2952182" cy="1095594"/>
            <a:chOff x="0" y="0"/>
            <a:chExt cx="2817836" cy="325592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2817836" cy="325592"/>
            </a:xfrm>
            <a:custGeom>
              <a:avLst/>
              <a:gdLst/>
              <a:ahLst/>
              <a:cxnLst/>
              <a:rect l="l" t="t" r="r" b="b"/>
              <a:pathLst>
                <a:path w="2817836" h="325592">
                  <a:moveTo>
                    <a:pt x="0" y="0"/>
                  </a:moveTo>
                  <a:lnTo>
                    <a:pt x="2817836" y="0"/>
                  </a:lnTo>
                  <a:lnTo>
                    <a:pt x="2817836" y="325592"/>
                  </a:lnTo>
                  <a:lnTo>
                    <a:pt x="0" y="325592"/>
                  </a:lnTo>
                  <a:close/>
                </a:path>
              </a:pathLst>
            </a:custGeom>
            <a:solidFill>
              <a:srgbClr val="F8D300">
                <a:alpha val="49804"/>
              </a:srgbClr>
            </a:solidFill>
            <a:ln>
              <a:noFill/>
            </a:ln>
          </p:spPr>
          <p:txBody>
            <a:bodyPr/>
            <a:lstStyle/>
            <a:p>
              <a:endParaRPr lang="ar-SA"/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196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9" name="TextBox 17">
            <a:extLst>
              <a:ext uri="{FF2B5EF4-FFF2-40B4-BE49-F238E27FC236}">
                <a16:creationId xmlns:a16="http://schemas.microsoft.com/office/drawing/2014/main" id="{EFBE2E67-B2FD-BD38-075A-A5A4A470E2F5}"/>
              </a:ext>
            </a:extLst>
          </p:cNvPr>
          <p:cNvSpPr txBox="1"/>
          <p:nvPr/>
        </p:nvSpPr>
        <p:spPr>
          <a:xfrm>
            <a:off x="13439244" y="9208586"/>
            <a:ext cx="6499121" cy="7162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599"/>
              </a:lnSpc>
              <a:spcBef>
                <a:spcPct val="0"/>
              </a:spcBef>
            </a:pPr>
            <a:r>
              <a:rPr lang="ar-SA" sz="2000" b="1" dirty="0">
                <a:solidFill>
                  <a:srgbClr val="3A4949"/>
                </a:solidFill>
                <a:latin typeface="More Sugar Thin"/>
              </a:rPr>
              <a:t>الفصل الأول: القيمة المنزلية </a:t>
            </a:r>
            <a:endParaRPr lang="en-US" sz="2000" b="1" dirty="0">
              <a:solidFill>
                <a:srgbClr val="3A4949"/>
              </a:solidFill>
              <a:latin typeface="More Sugar Thin"/>
            </a:endParaRPr>
          </a:p>
        </p:txBody>
      </p:sp>
      <p:pic>
        <p:nvPicPr>
          <p:cNvPr id="31" name="صورة 20">
            <a:extLst>
              <a:ext uri="{FF2B5EF4-FFF2-40B4-BE49-F238E27FC236}">
                <a16:creationId xmlns:a16="http://schemas.microsoft.com/office/drawing/2014/main" id="{14AACD5D-D6D0-BC01-F37A-E7F686521F4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8602" y="0"/>
            <a:ext cx="3171035" cy="2532776"/>
          </a:xfrm>
          <a:prstGeom prst="rect">
            <a:avLst/>
          </a:prstGeom>
        </p:spPr>
      </p:pic>
      <p:pic>
        <p:nvPicPr>
          <p:cNvPr id="33" name="صورة 18">
            <a:extLst>
              <a:ext uri="{FF2B5EF4-FFF2-40B4-BE49-F238E27FC236}">
                <a16:creationId xmlns:a16="http://schemas.microsoft.com/office/drawing/2014/main" id="{EB5B0384-75D2-45F0-13FA-F58BF1D948C2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77" b="27730"/>
          <a:stretch/>
        </p:blipFill>
        <p:spPr>
          <a:xfrm>
            <a:off x="1446320" y="8085904"/>
            <a:ext cx="2378943" cy="1225205"/>
          </a:xfrm>
          <a:prstGeom prst="rect">
            <a:avLst/>
          </a:prstGeom>
        </p:spPr>
      </p:pic>
      <p:sp>
        <p:nvSpPr>
          <p:cNvPr id="28" name="مربع نص 27">
            <a:extLst>
              <a:ext uri="{FF2B5EF4-FFF2-40B4-BE49-F238E27FC236}">
                <a16:creationId xmlns:a16="http://schemas.microsoft.com/office/drawing/2014/main" id="{11BD7D7A-4405-5102-2976-1608C8994496}"/>
              </a:ext>
            </a:extLst>
          </p:cNvPr>
          <p:cNvSpPr txBox="1"/>
          <p:nvPr/>
        </p:nvSpPr>
        <p:spPr>
          <a:xfrm>
            <a:off x="15376171" y="1002179"/>
            <a:ext cx="1828800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sz="4400" dirty="0"/>
              <a:t>تأكد </a:t>
            </a:r>
          </a:p>
        </p:txBody>
      </p:sp>
      <p:pic>
        <p:nvPicPr>
          <p:cNvPr id="30" name="صورة 31">
            <a:extLst>
              <a:ext uri="{FF2B5EF4-FFF2-40B4-BE49-F238E27FC236}">
                <a16:creationId xmlns:a16="http://schemas.microsoft.com/office/drawing/2014/main" id="{63471355-C04F-7359-D705-8CABF3590B51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14" t="17782" r="262" b="74194"/>
          <a:stretch/>
        </p:blipFill>
        <p:spPr>
          <a:xfrm>
            <a:off x="3356239" y="1858198"/>
            <a:ext cx="13677708" cy="979750"/>
          </a:xfrm>
          <a:prstGeom prst="rect">
            <a:avLst/>
          </a:prstGeom>
        </p:spPr>
      </p:pic>
      <p:pic>
        <p:nvPicPr>
          <p:cNvPr id="32" name="صورة 33">
            <a:extLst>
              <a:ext uri="{FF2B5EF4-FFF2-40B4-BE49-F238E27FC236}">
                <a16:creationId xmlns:a16="http://schemas.microsoft.com/office/drawing/2014/main" id="{0CE8B9D4-8BDA-B93F-7636-10B0F34003CB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331" t="25688" r="-1" b="67491"/>
          <a:stretch/>
        </p:blipFill>
        <p:spPr>
          <a:xfrm>
            <a:off x="13077982" y="3438788"/>
            <a:ext cx="4670757" cy="939546"/>
          </a:xfrm>
          <a:prstGeom prst="rect">
            <a:avLst/>
          </a:prstGeom>
        </p:spPr>
      </p:pic>
      <p:pic>
        <p:nvPicPr>
          <p:cNvPr id="35" name="صورة 33">
            <a:extLst>
              <a:ext uri="{FF2B5EF4-FFF2-40B4-BE49-F238E27FC236}">
                <a16:creationId xmlns:a16="http://schemas.microsoft.com/office/drawing/2014/main" id="{B341EDC1-C02E-6811-5449-EB7419F8796E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98" t="25437" r="26632" b="67742"/>
          <a:stretch/>
        </p:blipFill>
        <p:spPr>
          <a:xfrm>
            <a:off x="13219294" y="5168075"/>
            <a:ext cx="4529445" cy="1007754"/>
          </a:xfrm>
          <a:prstGeom prst="rect">
            <a:avLst/>
          </a:prstGeom>
        </p:spPr>
      </p:pic>
      <p:pic>
        <p:nvPicPr>
          <p:cNvPr id="37" name="صورة 33">
            <a:extLst>
              <a:ext uri="{FF2B5EF4-FFF2-40B4-BE49-F238E27FC236}">
                <a16:creationId xmlns:a16="http://schemas.microsoft.com/office/drawing/2014/main" id="{EF2178A3-BEE5-5218-76CC-C3F3950E2739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35" t="25704" r="55647" b="67475"/>
          <a:stretch/>
        </p:blipFill>
        <p:spPr>
          <a:xfrm>
            <a:off x="12297653" y="7142416"/>
            <a:ext cx="4997807" cy="1007754"/>
          </a:xfrm>
          <a:prstGeom prst="rect">
            <a:avLst/>
          </a:prstGeom>
        </p:spPr>
      </p:pic>
      <p:pic>
        <p:nvPicPr>
          <p:cNvPr id="38" name="صورة 38">
            <a:extLst>
              <a:ext uri="{FF2B5EF4-FFF2-40B4-BE49-F238E27FC236}">
                <a16:creationId xmlns:a16="http://schemas.microsoft.com/office/drawing/2014/main" id="{4BCC69E4-6F96-5891-ADF5-69538578CB3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7371" y="3962325"/>
            <a:ext cx="3251200" cy="32512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1333" b="-21333"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3" name="Freeform 3"/>
          <p:cNvSpPr/>
          <p:nvPr/>
        </p:nvSpPr>
        <p:spPr>
          <a:xfrm rot="9509806">
            <a:off x="15406873" y="9127"/>
            <a:ext cx="3254149" cy="3488854"/>
          </a:xfrm>
          <a:custGeom>
            <a:avLst/>
            <a:gdLst/>
            <a:ahLst/>
            <a:cxnLst/>
            <a:rect l="l" t="t" r="r" b="b"/>
            <a:pathLst>
              <a:path w="3254149" h="3488854">
                <a:moveTo>
                  <a:pt x="0" y="0"/>
                </a:moveTo>
                <a:lnTo>
                  <a:pt x="3254149" y="0"/>
                </a:lnTo>
                <a:lnTo>
                  <a:pt x="3254149" y="3488854"/>
                </a:lnTo>
                <a:lnTo>
                  <a:pt x="0" y="348885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0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4" name="Freeform 4"/>
          <p:cNvSpPr/>
          <p:nvPr/>
        </p:nvSpPr>
        <p:spPr>
          <a:xfrm rot="-2117587">
            <a:off x="14471667" y="-1093059"/>
            <a:ext cx="1742077" cy="1814664"/>
          </a:xfrm>
          <a:custGeom>
            <a:avLst/>
            <a:gdLst/>
            <a:ahLst/>
            <a:cxnLst/>
            <a:rect l="l" t="t" r="r" b="b"/>
            <a:pathLst>
              <a:path w="1742077" h="1814664">
                <a:moveTo>
                  <a:pt x="0" y="0"/>
                </a:moveTo>
                <a:lnTo>
                  <a:pt x="1742077" y="0"/>
                </a:lnTo>
                <a:lnTo>
                  <a:pt x="1742077" y="1814664"/>
                </a:lnTo>
                <a:lnTo>
                  <a:pt x="0" y="181466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50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5" name="Freeform 5"/>
          <p:cNvSpPr/>
          <p:nvPr/>
        </p:nvSpPr>
        <p:spPr>
          <a:xfrm rot="-4894237">
            <a:off x="3748971" y="7990632"/>
            <a:ext cx="3460186" cy="3989733"/>
          </a:xfrm>
          <a:custGeom>
            <a:avLst/>
            <a:gdLst/>
            <a:ahLst/>
            <a:cxnLst/>
            <a:rect l="l" t="t" r="r" b="b"/>
            <a:pathLst>
              <a:path w="3460186" h="3989733">
                <a:moveTo>
                  <a:pt x="0" y="0"/>
                </a:moveTo>
                <a:lnTo>
                  <a:pt x="3460186" y="0"/>
                </a:lnTo>
                <a:lnTo>
                  <a:pt x="3460186" y="3989733"/>
                </a:lnTo>
                <a:lnTo>
                  <a:pt x="0" y="398973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50000"/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6" name="Freeform 6"/>
          <p:cNvSpPr/>
          <p:nvPr/>
        </p:nvSpPr>
        <p:spPr>
          <a:xfrm rot="-7411227" flipV="1">
            <a:off x="-195654" y="8033726"/>
            <a:ext cx="2045303" cy="2130524"/>
          </a:xfrm>
          <a:custGeom>
            <a:avLst/>
            <a:gdLst/>
            <a:ahLst/>
            <a:cxnLst/>
            <a:rect l="l" t="t" r="r" b="b"/>
            <a:pathLst>
              <a:path w="2045303" h="2130524">
                <a:moveTo>
                  <a:pt x="0" y="2130524"/>
                </a:moveTo>
                <a:lnTo>
                  <a:pt x="2045303" y="2130524"/>
                </a:lnTo>
                <a:lnTo>
                  <a:pt x="2045303" y="0"/>
                </a:lnTo>
                <a:lnTo>
                  <a:pt x="0" y="0"/>
                </a:lnTo>
                <a:lnTo>
                  <a:pt x="0" y="2130524"/>
                </a:lnTo>
                <a:close/>
              </a:path>
            </a:pathLst>
          </a:custGeom>
          <a:blipFill>
            <a:blip r:embed="rId5">
              <a:alphaModFix amt="50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7" name="Freeform 7"/>
          <p:cNvSpPr/>
          <p:nvPr/>
        </p:nvSpPr>
        <p:spPr>
          <a:xfrm rot="2177683" flipV="1">
            <a:off x="10538658" y="-1579688"/>
            <a:ext cx="2676854" cy="3159377"/>
          </a:xfrm>
          <a:custGeom>
            <a:avLst/>
            <a:gdLst/>
            <a:ahLst/>
            <a:cxnLst/>
            <a:rect l="l" t="t" r="r" b="b"/>
            <a:pathLst>
              <a:path w="2676854" h="3159377">
                <a:moveTo>
                  <a:pt x="0" y="3159376"/>
                </a:moveTo>
                <a:lnTo>
                  <a:pt x="2676854" y="3159376"/>
                </a:lnTo>
                <a:lnTo>
                  <a:pt x="2676854" y="0"/>
                </a:lnTo>
                <a:lnTo>
                  <a:pt x="0" y="0"/>
                </a:lnTo>
                <a:lnTo>
                  <a:pt x="0" y="3159376"/>
                </a:lnTo>
                <a:close/>
              </a:path>
            </a:pathLst>
          </a:custGeom>
          <a:blipFill>
            <a:blip r:embed="rId9">
              <a:alphaModFix amt="50000"/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8" name="Freeform 8"/>
          <p:cNvSpPr/>
          <p:nvPr/>
        </p:nvSpPr>
        <p:spPr>
          <a:xfrm rot="8598340" flipH="1" flipV="1">
            <a:off x="17561598" y="3711885"/>
            <a:ext cx="1331108" cy="1427113"/>
          </a:xfrm>
          <a:custGeom>
            <a:avLst/>
            <a:gdLst/>
            <a:ahLst/>
            <a:cxnLst/>
            <a:rect l="l" t="t" r="r" b="b"/>
            <a:pathLst>
              <a:path w="1331108" h="1427113">
                <a:moveTo>
                  <a:pt x="1331108" y="1427113"/>
                </a:moveTo>
                <a:lnTo>
                  <a:pt x="0" y="1427113"/>
                </a:lnTo>
                <a:lnTo>
                  <a:pt x="0" y="0"/>
                </a:lnTo>
                <a:lnTo>
                  <a:pt x="1331108" y="0"/>
                </a:lnTo>
                <a:lnTo>
                  <a:pt x="1331108" y="1427113"/>
                </a:lnTo>
                <a:close/>
              </a:path>
            </a:pathLst>
          </a:custGeom>
          <a:blipFill>
            <a:blip r:embed="rId3">
              <a:alphaModFix amt="50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9" name="Freeform 9"/>
          <p:cNvSpPr/>
          <p:nvPr/>
        </p:nvSpPr>
        <p:spPr>
          <a:xfrm rot="9509806" flipH="1" flipV="1">
            <a:off x="-1331108" y="5161154"/>
            <a:ext cx="2662215" cy="2854227"/>
          </a:xfrm>
          <a:custGeom>
            <a:avLst/>
            <a:gdLst/>
            <a:ahLst/>
            <a:cxnLst/>
            <a:rect l="l" t="t" r="r" b="b"/>
            <a:pathLst>
              <a:path w="2662215" h="2854227">
                <a:moveTo>
                  <a:pt x="2662216" y="2854227"/>
                </a:moveTo>
                <a:lnTo>
                  <a:pt x="0" y="2854227"/>
                </a:lnTo>
                <a:lnTo>
                  <a:pt x="0" y="0"/>
                </a:lnTo>
                <a:lnTo>
                  <a:pt x="2662216" y="0"/>
                </a:lnTo>
                <a:lnTo>
                  <a:pt x="2662216" y="2854227"/>
                </a:lnTo>
                <a:close/>
              </a:path>
            </a:pathLst>
          </a:custGeom>
          <a:blipFill>
            <a:blip r:embed="rId3">
              <a:alphaModFix amt="50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grpSp>
        <p:nvGrpSpPr>
          <p:cNvPr id="10" name="Group 10"/>
          <p:cNvGrpSpPr/>
          <p:nvPr/>
        </p:nvGrpSpPr>
        <p:grpSpPr>
          <a:xfrm rot="-10800000">
            <a:off x="846666" y="1266730"/>
            <a:ext cx="16679333" cy="8148777"/>
            <a:chOff x="0" y="0"/>
            <a:chExt cx="7779560" cy="2002184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7779560" cy="2002184"/>
            </a:xfrm>
            <a:custGeom>
              <a:avLst/>
              <a:gdLst/>
              <a:ahLst/>
              <a:cxnLst/>
              <a:rect l="l" t="t" r="r" b="b"/>
              <a:pathLst>
                <a:path w="7779560" h="2002184">
                  <a:moveTo>
                    <a:pt x="13196" y="0"/>
                  </a:moveTo>
                  <a:lnTo>
                    <a:pt x="7766364" y="0"/>
                  </a:lnTo>
                  <a:cubicBezTo>
                    <a:pt x="7769864" y="0"/>
                    <a:pt x="7773220" y="1390"/>
                    <a:pt x="7775695" y="3865"/>
                  </a:cubicBezTo>
                  <a:cubicBezTo>
                    <a:pt x="7778169" y="6340"/>
                    <a:pt x="7779560" y="9696"/>
                    <a:pt x="7779560" y="13196"/>
                  </a:cubicBezTo>
                  <a:lnTo>
                    <a:pt x="7779560" y="1988988"/>
                  </a:lnTo>
                  <a:cubicBezTo>
                    <a:pt x="7779560" y="1992487"/>
                    <a:pt x="7778169" y="1995844"/>
                    <a:pt x="7775695" y="1998319"/>
                  </a:cubicBezTo>
                  <a:cubicBezTo>
                    <a:pt x="7773220" y="2000793"/>
                    <a:pt x="7769864" y="2002184"/>
                    <a:pt x="7766364" y="2002184"/>
                  </a:cubicBezTo>
                  <a:lnTo>
                    <a:pt x="13196" y="2002184"/>
                  </a:lnTo>
                  <a:cubicBezTo>
                    <a:pt x="5908" y="2002184"/>
                    <a:pt x="0" y="1996276"/>
                    <a:pt x="0" y="1988988"/>
                  </a:cubicBezTo>
                  <a:lnTo>
                    <a:pt x="0" y="13196"/>
                  </a:lnTo>
                  <a:cubicBezTo>
                    <a:pt x="0" y="5908"/>
                    <a:pt x="5908" y="0"/>
                    <a:pt x="1319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/>
            <a:lstStyle/>
            <a:p>
              <a:endParaRPr lang="ar-SA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196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3" name="Freeform 13"/>
          <p:cNvSpPr/>
          <p:nvPr/>
        </p:nvSpPr>
        <p:spPr>
          <a:xfrm>
            <a:off x="1409186" y="1387614"/>
            <a:ext cx="4725643" cy="4606772"/>
          </a:xfrm>
          <a:custGeom>
            <a:avLst/>
            <a:gdLst/>
            <a:ahLst/>
            <a:cxnLst/>
            <a:rect l="l" t="t" r="r" b="b"/>
            <a:pathLst>
              <a:path w="4725643" h="4606772">
                <a:moveTo>
                  <a:pt x="0" y="0"/>
                </a:moveTo>
                <a:lnTo>
                  <a:pt x="4725642" y="0"/>
                </a:lnTo>
                <a:lnTo>
                  <a:pt x="4725642" y="4606772"/>
                </a:lnTo>
                <a:lnTo>
                  <a:pt x="0" y="460677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r="-49207" b="-52222"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14" name="Freeform 14"/>
          <p:cNvSpPr/>
          <p:nvPr/>
        </p:nvSpPr>
        <p:spPr>
          <a:xfrm flipH="1" flipV="1">
            <a:off x="12772613" y="4808737"/>
            <a:ext cx="4725643" cy="4606772"/>
          </a:xfrm>
          <a:custGeom>
            <a:avLst/>
            <a:gdLst/>
            <a:ahLst/>
            <a:cxnLst/>
            <a:rect l="l" t="t" r="r" b="b"/>
            <a:pathLst>
              <a:path w="4725643" h="4606772">
                <a:moveTo>
                  <a:pt x="4725643" y="4606771"/>
                </a:moveTo>
                <a:lnTo>
                  <a:pt x="0" y="4606771"/>
                </a:lnTo>
                <a:lnTo>
                  <a:pt x="0" y="0"/>
                </a:lnTo>
                <a:lnTo>
                  <a:pt x="4725643" y="0"/>
                </a:lnTo>
                <a:lnTo>
                  <a:pt x="4725643" y="4606771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r="-49207" b="-52222"/>
            </a:stretch>
          </a:blipFill>
        </p:spPr>
        <p:txBody>
          <a:bodyPr/>
          <a:lstStyle/>
          <a:p>
            <a:endParaRPr lang="ar-SA"/>
          </a:p>
        </p:txBody>
      </p:sp>
      <p:pic>
        <p:nvPicPr>
          <p:cNvPr id="20" name="صورة 20">
            <a:extLst>
              <a:ext uri="{FF2B5EF4-FFF2-40B4-BE49-F238E27FC236}">
                <a16:creationId xmlns:a16="http://schemas.microsoft.com/office/drawing/2014/main" id="{A665423E-D8F0-9582-BEA3-BD1E4560BF4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8602" y="0"/>
            <a:ext cx="3171035" cy="2532776"/>
          </a:xfrm>
          <a:prstGeom prst="rect">
            <a:avLst/>
          </a:prstGeom>
        </p:spPr>
      </p:pic>
      <p:pic>
        <p:nvPicPr>
          <p:cNvPr id="22" name="صورة 18">
            <a:extLst>
              <a:ext uri="{FF2B5EF4-FFF2-40B4-BE49-F238E27FC236}">
                <a16:creationId xmlns:a16="http://schemas.microsoft.com/office/drawing/2014/main" id="{2761EBC3-6EDA-E7C8-D8B9-83325DD5B988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77" b="27730"/>
          <a:stretch/>
        </p:blipFill>
        <p:spPr>
          <a:xfrm>
            <a:off x="1678743" y="8190305"/>
            <a:ext cx="2378943" cy="1225205"/>
          </a:xfrm>
          <a:prstGeom prst="rect">
            <a:avLst/>
          </a:prstGeom>
        </p:spPr>
      </p:pic>
      <p:sp>
        <p:nvSpPr>
          <p:cNvPr id="23" name="TextBox 17">
            <a:extLst>
              <a:ext uri="{FF2B5EF4-FFF2-40B4-BE49-F238E27FC236}">
                <a16:creationId xmlns:a16="http://schemas.microsoft.com/office/drawing/2014/main" id="{67B37C52-5499-1EE4-75B8-5D5AB497621A}"/>
              </a:ext>
            </a:extLst>
          </p:cNvPr>
          <p:cNvSpPr txBox="1"/>
          <p:nvPr/>
        </p:nvSpPr>
        <p:spPr>
          <a:xfrm>
            <a:off x="13149186" y="9203562"/>
            <a:ext cx="6499121" cy="7162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lnSpc>
                <a:spcPts val="6599"/>
              </a:lnSpc>
              <a:spcBef>
                <a:spcPct val="0"/>
              </a:spcBef>
            </a:pPr>
            <a:r>
              <a:rPr lang="ar-SA" sz="2000" b="1" dirty="0">
                <a:solidFill>
                  <a:srgbClr val="3A4949"/>
                </a:solidFill>
                <a:latin typeface="More Sugar Thin"/>
              </a:rPr>
              <a:t>الفصل الأول: القيمة المنزلية </a:t>
            </a:r>
            <a:endParaRPr lang="en-US" sz="2000" b="1" dirty="0">
              <a:solidFill>
                <a:srgbClr val="3A4949"/>
              </a:solidFill>
              <a:latin typeface="More Sugar Thin"/>
            </a:endParaRPr>
          </a:p>
        </p:txBody>
      </p:sp>
      <p:grpSp>
        <p:nvGrpSpPr>
          <p:cNvPr id="27" name="Group 24">
            <a:extLst>
              <a:ext uri="{FF2B5EF4-FFF2-40B4-BE49-F238E27FC236}">
                <a16:creationId xmlns:a16="http://schemas.microsoft.com/office/drawing/2014/main" id="{087BF4DB-E2C7-59C0-58E5-A9A6785D8B5D}"/>
              </a:ext>
            </a:extLst>
          </p:cNvPr>
          <p:cNvGrpSpPr/>
          <p:nvPr/>
        </p:nvGrpSpPr>
        <p:grpSpPr>
          <a:xfrm>
            <a:off x="15285486" y="1376021"/>
            <a:ext cx="1920096" cy="1634845"/>
            <a:chOff x="0" y="-28575"/>
            <a:chExt cx="2817836" cy="841375"/>
          </a:xfrm>
        </p:grpSpPr>
        <p:sp>
          <p:nvSpPr>
            <p:cNvPr id="25" name="Freeform 25">
              <a:extLst>
                <a:ext uri="{FF2B5EF4-FFF2-40B4-BE49-F238E27FC236}">
                  <a16:creationId xmlns:a16="http://schemas.microsoft.com/office/drawing/2014/main" id="{FB363DE3-0427-E94D-CE25-A828A94B92EF}"/>
                </a:ext>
              </a:extLst>
            </p:cNvPr>
            <p:cNvSpPr/>
            <p:nvPr/>
          </p:nvSpPr>
          <p:spPr>
            <a:xfrm>
              <a:off x="0" y="0"/>
              <a:ext cx="2817836" cy="325592"/>
            </a:xfrm>
            <a:custGeom>
              <a:avLst/>
              <a:gdLst/>
              <a:ahLst/>
              <a:cxnLst/>
              <a:rect l="l" t="t" r="r" b="b"/>
              <a:pathLst>
                <a:path w="2817836" h="325592">
                  <a:moveTo>
                    <a:pt x="0" y="0"/>
                  </a:moveTo>
                  <a:lnTo>
                    <a:pt x="2817836" y="0"/>
                  </a:lnTo>
                  <a:lnTo>
                    <a:pt x="2817836" y="325592"/>
                  </a:lnTo>
                  <a:lnTo>
                    <a:pt x="0" y="325592"/>
                  </a:lnTo>
                  <a:close/>
                </a:path>
              </a:pathLst>
            </a:custGeom>
            <a:solidFill>
              <a:srgbClr val="F8D300">
                <a:alpha val="49804"/>
              </a:srgbClr>
            </a:solidFill>
            <a:ln>
              <a:noFill/>
            </a:ln>
          </p:spPr>
          <p:txBody>
            <a:bodyPr/>
            <a:lstStyle/>
            <a:p>
              <a:endParaRPr lang="ar-SA"/>
            </a:p>
          </p:txBody>
        </p:sp>
        <p:sp>
          <p:nvSpPr>
            <p:cNvPr id="26" name="TextBox 26">
              <a:extLst>
                <a:ext uri="{FF2B5EF4-FFF2-40B4-BE49-F238E27FC236}">
                  <a16:creationId xmlns:a16="http://schemas.microsoft.com/office/drawing/2014/main" id="{B81239B5-184C-B805-8C70-63E98A51FBC1}"/>
                </a:ext>
              </a:extLst>
            </p:cNvPr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196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33" name="Group 24">
            <a:extLst>
              <a:ext uri="{FF2B5EF4-FFF2-40B4-BE49-F238E27FC236}">
                <a16:creationId xmlns:a16="http://schemas.microsoft.com/office/drawing/2014/main" id="{8DDA50D1-41BF-05D2-8CCB-8F98E70535F9}"/>
              </a:ext>
            </a:extLst>
          </p:cNvPr>
          <p:cNvGrpSpPr/>
          <p:nvPr/>
        </p:nvGrpSpPr>
        <p:grpSpPr>
          <a:xfrm>
            <a:off x="14594827" y="1641695"/>
            <a:ext cx="1920096" cy="1634845"/>
            <a:chOff x="0" y="-28575"/>
            <a:chExt cx="2817836" cy="841375"/>
          </a:xfrm>
        </p:grpSpPr>
        <p:sp>
          <p:nvSpPr>
            <p:cNvPr id="31" name="Freeform 25">
              <a:extLst>
                <a:ext uri="{FF2B5EF4-FFF2-40B4-BE49-F238E27FC236}">
                  <a16:creationId xmlns:a16="http://schemas.microsoft.com/office/drawing/2014/main" id="{4282D97C-6EA2-E37E-14C9-FD0A2C4272FD}"/>
                </a:ext>
              </a:extLst>
            </p:cNvPr>
            <p:cNvSpPr/>
            <p:nvPr/>
          </p:nvSpPr>
          <p:spPr>
            <a:xfrm>
              <a:off x="0" y="0"/>
              <a:ext cx="2817836" cy="325592"/>
            </a:xfrm>
            <a:custGeom>
              <a:avLst/>
              <a:gdLst/>
              <a:ahLst/>
              <a:cxnLst/>
              <a:rect l="l" t="t" r="r" b="b"/>
              <a:pathLst>
                <a:path w="2817836" h="325592">
                  <a:moveTo>
                    <a:pt x="0" y="0"/>
                  </a:moveTo>
                  <a:lnTo>
                    <a:pt x="2817836" y="0"/>
                  </a:lnTo>
                  <a:lnTo>
                    <a:pt x="2817836" y="325592"/>
                  </a:lnTo>
                  <a:lnTo>
                    <a:pt x="0" y="325592"/>
                  </a:lnTo>
                  <a:close/>
                </a:path>
              </a:pathLst>
            </a:custGeom>
            <a:solidFill>
              <a:srgbClr val="F8D300">
                <a:alpha val="49804"/>
              </a:srgbClr>
            </a:solidFill>
            <a:ln>
              <a:noFill/>
            </a:ln>
          </p:spPr>
          <p:txBody>
            <a:bodyPr/>
            <a:lstStyle/>
            <a:p>
              <a:endParaRPr lang="ar-SA"/>
            </a:p>
          </p:txBody>
        </p:sp>
        <p:sp>
          <p:nvSpPr>
            <p:cNvPr id="32" name="TextBox 26">
              <a:extLst>
                <a:ext uri="{FF2B5EF4-FFF2-40B4-BE49-F238E27FC236}">
                  <a16:creationId xmlns:a16="http://schemas.microsoft.com/office/drawing/2014/main" id="{93E53281-643C-FBB0-49E8-243A6EAE5684}"/>
                </a:ext>
              </a:extLst>
            </p:cNvPr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196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9" name="مربع نص 28">
            <a:extLst>
              <a:ext uri="{FF2B5EF4-FFF2-40B4-BE49-F238E27FC236}">
                <a16:creationId xmlns:a16="http://schemas.microsoft.com/office/drawing/2014/main" id="{548EFE41-BF6D-E14B-7BF3-2E97A0812FAE}"/>
              </a:ext>
            </a:extLst>
          </p:cNvPr>
          <p:cNvSpPr txBox="1"/>
          <p:nvPr/>
        </p:nvSpPr>
        <p:spPr>
          <a:xfrm flipH="1">
            <a:off x="14063491" y="1463812"/>
            <a:ext cx="2443988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sz="4400" dirty="0"/>
              <a:t>تأكد </a:t>
            </a:r>
          </a:p>
        </p:txBody>
      </p:sp>
      <p:pic>
        <p:nvPicPr>
          <p:cNvPr id="34" name="صورة 34">
            <a:extLst>
              <a:ext uri="{FF2B5EF4-FFF2-40B4-BE49-F238E27FC236}">
                <a16:creationId xmlns:a16="http://schemas.microsoft.com/office/drawing/2014/main" id="{04B7A8A3-4A68-4CD5-39E5-2A68F450EEE9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95" t="45524" r="6476" b="45609"/>
          <a:stretch/>
        </p:blipFill>
        <p:spPr>
          <a:xfrm>
            <a:off x="2547856" y="2849677"/>
            <a:ext cx="14096891" cy="1342635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1333" b="-21333"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3" name="Freeform 3"/>
          <p:cNvSpPr/>
          <p:nvPr/>
        </p:nvSpPr>
        <p:spPr>
          <a:xfrm rot="9509806">
            <a:off x="15406873" y="9127"/>
            <a:ext cx="3254149" cy="3488854"/>
          </a:xfrm>
          <a:custGeom>
            <a:avLst/>
            <a:gdLst/>
            <a:ahLst/>
            <a:cxnLst/>
            <a:rect l="l" t="t" r="r" b="b"/>
            <a:pathLst>
              <a:path w="3254149" h="3488854">
                <a:moveTo>
                  <a:pt x="0" y="0"/>
                </a:moveTo>
                <a:lnTo>
                  <a:pt x="3254149" y="0"/>
                </a:lnTo>
                <a:lnTo>
                  <a:pt x="3254149" y="3488854"/>
                </a:lnTo>
                <a:lnTo>
                  <a:pt x="0" y="348885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0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4" name="Freeform 4"/>
          <p:cNvSpPr/>
          <p:nvPr/>
        </p:nvSpPr>
        <p:spPr>
          <a:xfrm rot="-2117587">
            <a:off x="14471667" y="-1093059"/>
            <a:ext cx="1742077" cy="1814664"/>
          </a:xfrm>
          <a:custGeom>
            <a:avLst/>
            <a:gdLst/>
            <a:ahLst/>
            <a:cxnLst/>
            <a:rect l="l" t="t" r="r" b="b"/>
            <a:pathLst>
              <a:path w="1742077" h="1814664">
                <a:moveTo>
                  <a:pt x="0" y="0"/>
                </a:moveTo>
                <a:lnTo>
                  <a:pt x="1742077" y="0"/>
                </a:lnTo>
                <a:lnTo>
                  <a:pt x="1742077" y="1814664"/>
                </a:lnTo>
                <a:lnTo>
                  <a:pt x="0" y="181466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50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5" name="Freeform 5"/>
          <p:cNvSpPr/>
          <p:nvPr/>
        </p:nvSpPr>
        <p:spPr>
          <a:xfrm rot="-4894237">
            <a:off x="3748971" y="7990632"/>
            <a:ext cx="3460186" cy="3989733"/>
          </a:xfrm>
          <a:custGeom>
            <a:avLst/>
            <a:gdLst/>
            <a:ahLst/>
            <a:cxnLst/>
            <a:rect l="l" t="t" r="r" b="b"/>
            <a:pathLst>
              <a:path w="3460186" h="3989733">
                <a:moveTo>
                  <a:pt x="0" y="0"/>
                </a:moveTo>
                <a:lnTo>
                  <a:pt x="3460186" y="0"/>
                </a:lnTo>
                <a:lnTo>
                  <a:pt x="3460186" y="3989733"/>
                </a:lnTo>
                <a:lnTo>
                  <a:pt x="0" y="398973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50000"/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6" name="Freeform 6"/>
          <p:cNvSpPr/>
          <p:nvPr/>
        </p:nvSpPr>
        <p:spPr>
          <a:xfrm rot="-7411227" flipV="1">
            <a:off x="-195654" y="8033726"/>
            <a:ext cx="2045303" cy="2130524"/>
          </a:xfrm>
          <a:custGeom>
            <a:avLst/>
            <a:gdLst/>
            <a:ahLst/>
            <a:cxnLst/>
            <a:rect l="l" t="t" r="r" b="b"/>
            <a:pathLst>
              <a:path w="2045303" h="2130524">
                <a:moveTo>
                  <a:pt x="0" y="2130524"/>
                </a:moveTo>
                <a:lnTo>
                  <a:pt x="2045303" y="2130524"/>
                </a:lnTo>
                <a:lnTo>
                  <a:pt x="2045303" y="0"/>
                </a:lnTo>
                <a:lnTo>
                  <a:pt x="0" y="0"/>
                </a:lnTo>
                <a:lnTo>
                  <a:pt x="0" y="2130524"/>
                </a:lnTo>
                <a:close/>
              </a:path>
            </a:pathLst>
          </a:custGeom>
          <a:blipFill>
            <a:blip r:embed="rId5">
              <a:alphaModFix amt="50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7" name="Freeform 7"/>
          <p:cNvSpPr/>
          <p:nvPr/>
        </p:nvSpPr>
        <p:spPr>
          <a:xfrm rot="2177683" flipV="1">
            <a:off x="10538658" y="-1579688"/>
            <a:ext cx="2676854" cy="3159377"/>
          </a:xfrm>
          <a:custGeom>
            <a:avLst/>
            <a:gdLst/>
            <a:ahLst/>
            <a:cxnLst/>
            <a:rect l="l" t="t" r="r" b="b"/>
            <a:pathLst>
              <a:path w="2676854" h="3159377">
                <a:moveTo>
                  <a:pt x="0" y="3159376"/>
                </a:moveTo>
                <a:lnTo>
                  <a:pt x="2676854" y="3159376"/>
                </a:lnTo>
                <a:lnTo>
                  <a:pt x="2676854" y="0"/>
                </a:lnTo>
                <a:lnTo>
                  <a:pt x="0" y="0"/>
                </a:lnTo>
                <a:lnTo>
                  <a:pt x="0" y="3159376"/>
                </a:lnTo>
                <a:close/>
              </a:path>
            </a:pathLst>
          </a:custGeom>
          <a:blipFill>
            <a:blip r:embed="rId9">
              <a:alphaModFix amt="50000"/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8" name="Freeform 8"/>
          <p:cNvSpPr/>
          <p:nvPr/>
        </p:nvSpPr>
        <p:spPr>
          <a:xfrm rot="8598340" flipH="1" flipV="1">
            <a:off x="17561598" y="3711885"/>
            <a:ext cx="1331108" cy="1427113"/>
          </a:xfrm>
          <a:custGeom>
            <a:avLst/>
            <a:gdLst/>
            <a:ahLst/>
            <a:cxnLst/>
            <a:rect l="l" t="t" r="r" b="b"/>
            <a:pathLst>
              <a:path w="1331108" h="1427113">
                <a:moveTo>
                  <a:pt x="1331108" y="1427113"/>
                </a:moveTo>
                <a:lnTo>
                  <a:pt x="0" y="1427113"/>
                </a:lnTo>
                <a:lnTo>
                  <a:pt x="0" y="0"/>
                </a:lnTo>
                <a:lnTo>
                  <a:pt x="1331108" y="0"/>
                </a:lnTo>
                <a:lnTo>
                  <a:pt x="1331108" y="1427113"/>
                </a:lnTo>
                <a:close/>
              </a:path>
            </a:pathLst>
          </a:custGeom>
          <a:blipFill>
            <a:blip r:embed="rId3">
              <a:alphaModFix amt="50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9" name="Freeform 9"/>
          <p:cNvSpPr/>
          <p:nvPr/>
        </p:nvSpPr>
        <p:spPr>
          <a:xfrm rot="9509806" flipH="1" flipV="1">
            <a:off x="-1331108" y="5161154"/>
            <a:ext cx="2662215" cy="2854227"/>
          </a:xfrm>
          <a:custGeom>
            <a:avLst/>
            <a:gdLst/>
            <a:ahLst/>
            <a:cxnLst/>
            <a:rect l="l" t="t" r="r" b="b"/>
            <a:pathLst>
              <a:path w="2662215" h="2854227">
                <a:moveTo>
                  <a:pt x="2662216" y="2854227"/>
                </a:moveTo>
                <a:lnTo>
                  <a:pt x="0" y="2854227"/>
                </a:lnTo>
                <a:lnTo>
                  <a:pt x="0" y="0"/>
                </a:lnTo>
                <a:lnTo>
                  <a:pt x="2662216" y="0"/>
                </a:lnTo>
                <a:lnTo>
                  <a:pt x="2662216" y="2854227"/>
                </a:lnTo>
                <a:close/>
              </a:path>
            </a:pathLst>
          </a:custGeom>
          <a:blipFill>
            <a:blip r:embed="rId3">
              <a:alphaModFix amt="50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grpSp>
        <p:nvGrpSpPr>
          <p:cNvPr id="10" name="Group 10"/>
          <p:cNvGrpSpPr/>
          <p:nvPr/>
        </p:nvGrpSpPr>
        <p:grpSpPr>
          <a:xfrm rot="-10800000">
            <a:off x="-925423" y="1266732"/>
            <a:ext cx="21707730" cy="8148777"/>
            <a:chOff x="0" y="0"/>
            <a:chExt cx="7779560" cy="2002184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7779560" cy="2002184"/>
            </a:xfrm>
            <a:custGeom>
              <a:avLst/>
              <a:gdLst/>
              <a:ahLst/>
              <a:cxnLst/>
              <a:rect l="l" t="t" r="r" b="b"/>
              <a:pathLst>
                <a:path w="7779560" h="2002184">
                  <a:moveTo>
                    <a:pt x="13196" y="0"/>
                  </a:moveTo>
                  <a:lnTo>
                    <a:pt x="7766364" y="0"/>
                  </a:lnTo>
                  <a:cubicBezTo>
                    <a:pt x="7769864" y="0"/>
                    <a:pt x="7773220" y="1390"/>
                    <a:pt x="7775695" y="3865"/>
                  </a:cubicBezTo>
                  <a:cubicBezTo>
                    <a:pt x="7778169" y="6340"/>
                    <a:pt x="7779560" y="9696"/>
                    <a:pt x="7779560" y="13196"/>
                  </a:cubicBezTo>
                  <a:lnTo>
                    <a:pt x="7779560" y="1988988"/>
                  </a:lnTo>
                  <a:cubicBezTo>
                    <a:pt x="7779560" y="1992487"/>
                    <a:pt x="7778169" y="1995844"/>
                    <a:pt x="7775695" y="1998319"/>
                  </a:cubicBezTo>
                  <a:cubicBezTo>
                    <a:pt x="7773220" y="2000793"/>
                    <a:pt x="7769864" y="2002184"/>
                    <a:pt x="7766364" y="2002184"/>
                  </a:cubicBezTo>
                  <a:lnTo>
                    <a:pt x="13196" y="2002184"/>
                  </a:lnTo>
                  <a:cubicBezTo>
                    <a:pt x="5908" y="2002184"/>
                    <a:pt x="0" y="1996276"/>
                    <a:pt x="0" y="1988988"/>
                  </a:cubicBezTo>
                  <a:lnTo>
                    <a:pt x="0" y="13196"/>
                  </a:lnTo>
                  <a:cubicBezTo>
                    <a:pt x="0" y="5908"/>
                    <a:pt x="5908" y="0"/>
                    <a:pt x="1319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/>
            <a:lstStyle/>
            <a:p>
              <a:endParaRPr lang="ar-SA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196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3" name="Freeform 13"/>
          <p:cNvSpPr/>
          <p:nvPr/>
        </p:nvSpPr>
        <p:spPr>
          <a:xfrm>
            <a:off x="1409186" y="1387614"/>
            <a:ext cx="4725643" cy="4606772"/>
          </a:xfrm>
          <a:custGeom>
            <a:avLst/>
            <a:gdLst/>
            <a:ahLst/>
            <a:cxnLst/>
            <a:rect l="l" t="t" r="r" b="b"/>
            <a:pathLst>
              <a:path w="4725643" h="4606772">
                <a:moveTo>
                  <a:pt x="0" y="0"/>
                </a:moveTo>
                <a:lnTo>
                  <a:pt x="4725642" y="0"/>
                </a:lnTo>
                <a:lnTo>
                  <a:pt x="4725642" y="4606772"/>
                </a:lnTo>
                <a:lnTo>
                  <a:pt x="0" y="460677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r="-49207" b="-52222"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14" name="Freeform 14"/>
          <p:cNvSpPr/>
          <p:nvPr/>
        </p:nvSpPr>
        <p:spPr>
          <a:xfrm flipH="1" flipV="1">
            <a:off x="13309175" y="4521458"/>
            <a:ext cx="4725643" cy="4606772"/>
          </a:xfrm>
          <a:custGeom>
            <a:avLst/>
            <a:gdLst/>
            <a:ahLst/>
            <a:cxnLst/>
            <a:rect l="l" t="t" r="r" b="b"/>
            <a:pathLst>
              <a:path w="4725643" h="4606772">
                <a:moveTo>
                  <a:pt x="4725643" y="4606771"/>
                </a:moveTo>
                <a:lnTo>
                  <a:pt x="0" y="4606771"/>
                </a:lnTo>
                <a:lnTo>
                  <a:pt x="0" y="0"/>
                </a:lnTo>
                <a:lnTo>
                  <a:pt x="4725643" y="0"/>
                </a:lnTo>
                <a:lnTo>
                  <a:pt x="4725643" y="4606771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r="-49207" b="-52222"/>
            </a:stretch>
          </a:blipFill>
        </p:spPr>
        <p:txBody>
          <a:bodyPr/>
          <a:lstStyle/>
          <a:p>
            <a:endParaRPr lang="ar-SA"/>
          </a:p>
        </p:txBody>
      </p:sp>
      <p:pic>
        <p:nvPicPr>
          <p:cNvPr id="20" name="صورة 20">
            <a:extLst>
              <a:ext uri="{FF2B5EF4-FFF2-40B4-BE49-F238E27FC236}">
                <a16:creationId xmlns:a16="http://schemas.microsoft.com/office/drawing/2014/main" id="{A665423E-D8F0-9582-BEA3-BD1E4560BF4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8602" y="0"/>
            <a:ext cx="3171035" cy="2532776"/>
          </a:xfrm>
          <a:prstGeom prst="rect">
            <a:avLst/>
          </a:prstGeom>
        </p:spPr>
      </p:pic>
      <p:pic>
        <p:nvPicPr>
          <p:cNvPr id="22" name="صورة 18">
            <a:extLst>
              <a:ext uri="{FF2B5EF4-FFF2-40B4-BE49-F238E27FC236}">
                <a16:creationId xmlns:a16="http://schemas.microsoft.com/office/drawing/2014/main" id="{2761EBC3-6EDA-E7C8-D8B9-83325DD5B988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77" b="27730"/>
          <a:stretch/>
        </p:blipFill>
        <p:spPr>
          <a:xfrm>
            <a:off x="1678743" y="8190305"/>
            <a:ext cx="2378943" cy="1225205"/>
          </a:xfrm>
          <a:prstGeom prst="rect">
            <a:avLst/>
          </a:prstGeom>
        </p:spPr>
      </p:pic>
      <p:sp>
        <p:nvSpPr>
          <p:cNvPr id="23" name="TextBox 17">
            <a:extLst>
              <a:ext uri="{FF2B5EF4-FFF2-40B4-BE49-F238E27FC236}">
                <a16:creationId xmlns:a16="http://schemas.microsoft.com/office/drawing/2014/main" id="{67B37C52-5499-1EE4-75B8-5D5AB497621A}"/>
              </a:ext>
            </a:extLst>
          </p:cNvPr>
          <p:cNvSpPr txBox="1"/>
          <p:nvPr/>
        </p:nvSpPr>
        <p:spPr>
          <a:xfrm>
            <a:off x="13149186" y="9203562"/>
            <a:ext cx="6499121" cy="7162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lnSpc>
                <a:spcPts val="6599"/>
              </a:lnSpc>
              <a:spcBef>
                <a:spcPct val="0"/>
              </a:spcBef>
            </a:pPr>
            <a:r>
              <a:rPr lang="ar-SA" sz="2000" b="1" dirty="0">
                <a:solidFill>
                  <a:srgbClr val="3A4949"/>
                </a:solidFill>
                <a:latin typeface="More Sugar Thin"/>
              </a:rPr>
              <a:t>الفصل الأول: القيمة المنزلية </a:t>
            </a:r>
            <a:endParaRPr lang="en-US" sz="2000" b="1" dirty="0">
              <a:solidFill>
                <a:srgbClr val="3A4949"/>
              </a:solidFill>
              <a:latin typeface="More Sugar Thin"/>
            </a:endParaRPr>
          </a:p>
        </p:txBody>
      </p:sp>
      <p:pic>
        <p:nvPicPr>
          <p:cNvPr id="15" name="صورة 15">
            <a:extLst>
              <a:ext uri="{FF2B5EF4-FFF2-40B4-BE49-F238E27FC236}">
                <a16:creationId xmlns:a16="http://schemas.microsoft.com/office/drawing/2014/main" id="{E3386FE5-AAE5-002E-7494-BA959DB5483C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32" t="55172" r="5800" b="35972"/>
          <a:stretch/>
        </p:blipFill>
        <p:spPr>
          <a:xfrm>
            <a:off x="2914190" y="2510752"/>
            <a:ext cx="13690398" cy="1295931"/>
          </a:xfrm>
          <a:prstGeom prst="rect">
            <a:avLst/>
          </a:prstGeom>
        </p:spPr>
      </p:pic>
      <p:grpSp>
        <p:nvGrpSpPr>
          <p:cNvPr id="19" name="Group 24">
            <a:extLst>
              <a:ext uri="{FF2B5EF4-FFF2-40B4-BE49-F238E27FC236}">
                <a16:creationId xmlns:a16="http://schemas.microsoft.com/office/drawing/2014/main" id="{634555C1-63EA-B51C-4FC9-92CEAD7E2514}"/>
              </a:ext>
            </a:extLst>
          </p:cNvPr>
          <p:cNvGrpSpPr/>
          <p:nvPr/>
        </p:nvGrpSpPr>
        <p:grpSpPr>
          <a:xfrm>
            <a:off x="15317067" y="1179234"/>
            <a:ext cx="2952182" cy="2616555"/>
            <a:chOff x="0" y="-28575"/>
            <a:chExt cx="2817836" cy="841375"/>
          </a:xfrm>
        </p:grpSpPr>
        <p:sp>
          <p:nvSpPr>
            <p:cNvPr id="17" name="Freeform 25">
              <a:extLst>
                <a:ext uri="{FF2B5EF4-FFF2-40B4-BE49-F238E27FC236}">
                  <a16:creationId xmlns:a16="http://schemas.microsoft.com/office/drawing/2014/main" id="{F8E6F249-19FE-8CC5-E475-6784F27B5663}"/>
                </a:ext>
              </a:extLst>
            </p:cNvPr>
            <p:cNvSpPr/>
            <p:nvPr/>
          </p:nvSpPr>
          <p:spPr>
            <a:xfrm>
              <a:off x="0" y="0"/>
              <a:ext cx="2817836" cy="325592"/>
            </a:xfrm>
            <a:custGeom>
              <a:avLst/>
              <a:gdLst/>
              <a:ahLst/>
              <a:cxnLst/>
              <a:rect l="l" t="t" r="r" b="b"/>
              <a:pathLst>
                <a:path w="2817836" h="325592">
                  <a:moveTo>
                    <a:pt x="0" y="0"/>
                  </a:moveTo>
                  <a:lnTo>
                    <a:pt x="2817836" y="0"/>
                  </a:lnTo>
                  <a:lnTo>
                    <a:pt x="2817836" y="325592"/>
                  </a:lnTo>
                  <a:lnTo>
                    <a:pt x="0" y="325592"/>
                  </a:lnTo>
                  <a:close/>
                </a:path>
              </a:pathLst>
            </a:custGeom>
            <a:solidFill>
              <a:srgbClr val="F8D300">
                <a:alpha val="49804"/>
              </a:srgbClr>
            </a:solidFill>
            <a:ln>
              <a:noFill/>
            </a:ln>
          </p:spPr>
          <p:txBody>
            <a:bodyPr/>
            <a:lstStyle/>
            <a:p>
              <a:endParaRPr lang="ar-SA"/>
            </a:p>
          </p:txBody>
        </p:sp>
        <p:sp>
          <p:nvSpPr>
            <p:cNvPr id="18" name="TextBox 26">
              <a:extLst>
                <a:ext uri="{FF2B5EF4-FFF2-40B4-BE49-F238E27FC236}">
                  <a16:creationId xmlns:a16="http://schemas.microsoft.com/office/drawing/2014/main" id="{CF4CA50A-E971-6B1B-908A-F2FDDB6D87FE}"/>
                </a:ext>
              </a:extLst>
            </p:cNvPr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196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4" name="مربع نص 23">
            <a:extLst>
              <a:ext uri="{FF2B5EF4-FFF2-40B4-BE49-F238E27FC236}">
                <a16:creationId xmlns:a16="http://schemas.microsoft.com/office/drawing/2014/main" id="{632426D7-9213-E664-B1C8-7B21EB2EFA03}"/>
              </a:ext>
            </a:extLst>
          </p:cNvPr>
          <p:cNvSpPr txBox="1"/>
          <p:nvPr/>
        </p:nvSpPr>
        <p:spPr>
          <a:xfrm flipH="1">
            <a:off x="14795993" y="1235537"/>
            <a:ext cx="2443988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sz="4400" dirty="0"/>
              <a:t>تأكد </a:t>
            </a:r>
          </a:p>
        </p:txBody>
      </p:sp>
    </p:spTree>
    <p:extLst>
      <p:ext uri="{BB962C8B-B14F-4D97-AF65-F5344CB8AC3E}">
        <p14:creationId xmlns:p14="http://schemas.microsoft.com/office/powerpoint/2010/main" val="202753702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مخصص</PresentationFormat>
  <Paragraphs>0</Paragraphs>
  <Slides>18</Slides>
  <Notes>0</Notes>
  <HiddenSlides>0</HiddenSlides>
  <MMClips>0</MMClips>
  <ScaleCrop>false</ScaleCrop>
  <HeadingPairs>
    <vt:vector size="4" baseType="variant">
      <vt:variant>
        <vt:lpstr>نسق</vt:lpstr>
      </vt:variant>
      <vt:variant>
        <vt:i4>1</vt:i4>
      </vt:variant>
      <vt:variant>
        <vt:lpstr>عناوين الشرائح</vt:lpstr>
      </vt:variant>
      <vt:variant>
        <vt:i4>18</vt:i4>
      </vt:variant>
    </vt:vector>
  </HeadingPairs>
  <TitlesOfParts>
    <vt:vector size="19" baseType="lpstr">
      <vt:lpstr>Office Theme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Blue and Yellow Retro Illustrated Angles Education Presentation</dc:title>
  <cp:lastModifiedBy>نداء العيدي</cp:lastModifiedBy>
  <cp:revision>4</cp:revision>
  <dcterms:created xsi:type="dcterms:W3CDTF">2006-08-16T00:00:00Z</dcterms:created>
  <dcterms:modified xsi:type="dcterms:W3CDTF">2023-08-21T18:58:57Z</dcterms:modified>
  <dc:identifier>DAFsKtJPi1Y</dc:identifier>
</cp:coreProperties>
</file>