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2C66B2-8550-4ED9-A6E8-EAB151735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DF66127-1160-4103-8351-C15B838F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4C470B-28EC-4F8B-9129-EEE8288C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8B063B-9AC4-4096-8F63-2EDECE2E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B53CAA-BBD1-485B-A6FA-4313C016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39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6E1A39-984A-4F6D-B967-78F9F001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437C7D-9E91-4ABE-A799-80D1EAF4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DA0BDC-24D5-4123-8AFD-3AD3C80E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27D1FC-33C1-4403-8C1D-02814AEB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2C07CC-19CE-4DDE-B964-E9518F09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16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36CB385-4917-4D26-8BFD-C51934C3C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9FACD94-F581-458E-A810-813F6BD12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8DD393-7150-4D75-9B04-AEF5AD91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4EA8D7-E735-4FED-8CE4-4DC1BFC9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30E5F3-C0D6-4A9C-B36D-5DDF16C3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95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2C18A6-8BD1-4602-B28F-326F7CB8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71D6AD-B746-4F3C-9E0F-1F797855B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2F0121-3ECE-46D5-8406-3B359F3B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2FC6D0-5FF6-4FEC-9C95-D7401DC4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D4E8DA-ED50-487A-8CD6-0820FFD2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378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4CF756-5037-42DB-A8B9-41B3C63C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43E2475-A68A-4807-9DB6-4D58B6601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1293A8-5350-4C34-94FD-14B77794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503572-6B3E-46A7-91AE-8C9F748A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E4D6D0-C1EA-475A-B740-6C7ABE26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353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A7797C-54DA-41BD-975E-65432E22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A1A3FA-9E5D-4C51-9650-43BB8A019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CAC9BEB-E7BE-4DB9-96EF-081643BF5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89607B-0D05-4417-8E67-3FF9ACD5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FA6EB4-6D0B-4EA5-A7D3-F1CCA45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20763F-AA75-4212-8A49-80056139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709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D90B23-0D3F-4825-8544-6D04BE3B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C4DE02E-48EF-4FC5-B41F-5541D4972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66AAD26-91AE-44DB-A8B0-5D8CB73EC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D04AEF8-222A-4228-8F8D-A78AE87AC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656B8BF-0064-4595-B428-4816A848C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6FF100-F564-49EA-A764-347556D5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E128F56-B398-444F-9046-9A70CF40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75E43C2-3875-426F-8C67-ED179620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82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70333A-FBDD-48F8-890D-F79B6CF6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A7A2880-9DCF-4B6A-A81D-84A7E1E2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052808-5AAC-4B35-948E-264AF3EF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987FDD-6B97-41BC-BD32-44D5AF77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113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D1CC826-886B-4412-BBC0-8A6D9643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A34CB5-3B83-46D3-8048-C15BDB90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463A18A-86C5-4818-98A7-9F71DEF6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804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B5F32C-F862-4037-B9DA-E8A12AA7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49F333-9032-4A38-8176-390E5970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290871-EFC1-4785-A189-D07C9B2C4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55D1EB7-201E-439F-85B4-12A753DC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9EA2ABD-AFD3-40E0-B7B0-B9984777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365F692-952A-4B96-8887-1AC49DF0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65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F474B8-D66A-4403-AE60-30B46AFF4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F647634-212B-405E-8FA9-F30CF8109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4249F5B-AA6D-4CF1-A470-5955143B2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7697B6-9926-457D-A8DD-36CFE757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99B65CC-C18A-4848-BD4B-A207C35F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5F41F8E-C02C-4236-8B31-78CFB7EF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057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212C17C-6BDD-4A0F-8FDE-F053DBEC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9F5166B-B13C-4FCB-9B1B-42B319661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E120BE-04CF-45F7-81B2-2EDA0018A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D89BA5-3CA7-4954-A369-5A7E67D9B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9026EB-7331-4304-9E01-5F21991F0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677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4EE7408-E881-4FFA-A798-A0CEAF3C6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" y="1"/>
            <a:ext cx="12166332" cy="682693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5E1A1BA-EEA7-423A-99C4-44F1BA8F9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84" y="6462944"/>
            <a:ext cx="1127726" cy="36398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B0AF3D4-FD2C-40B5-AF55-E05A31D11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570" y="3703468"/>
            <a:ext cx="1127726" cy="3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1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E14E218-ECB0-4282-85E2-FBB10CA0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2FC769B-0D6A-4A54-BD77-000A1C5F9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7350709" y="217503"/>
            <a:ext cx="3950563" cy="124287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32E4729-D0B0-48A5-8F25-BC49870C9C6E}"/>
              </a:ext>
            </a:extLst>
          </p:cNvPr>
          <p:cNvSpPr txBox="1"/>
          <p:nvPr/>
        </p:nvSpPr>
        <p:spPr>
          <a:xfrm>
            <a:off x="7767960" y="782999"/>
            <a:ext cx="31160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مراجعة </a:t>
            </a:r>
            <a:r>
              <a:rPr lang="ar-SA" dirty="0" err="1"/>
              <a:t>ماسبق</a:t>
            </a:r>
            <a:r>
              <a:rPr lang="ar-SA" dirty="0"/>
              <a:t> </a:t>
            </a:r>
            <a:r>
              <a:rPr lang="ar-SA" dirty="0" err="1"/>
              <a:t>دراستة</a:t>
            </a:r>
            <a:r>
              <a:rPr lang="ar-SA" dirty="0"/>
              <a:t> في الفصل الثاني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E4955F0-530C-455F-833E-621A9414B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6" y="1677879"/>
            <a:ext cx="4989252" cy="219371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22AA1CA-A4F6-40BF-A8F0-7AB95985B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26" y="2173918"/>
            <a:ext cx="4784139" cy="251016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1EC4E05-C5F1-4946-B11D-3DEFAB445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96" y="3871589"/>
            <a:ext cx="4989253" cy="26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5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0FAA3-17B2-4FA7-A650-1588336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0FAFD6-87E6-42C5-95EA-671ED84A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6693764" y="346229"/>
            <a:ext cx="4607510" cy="12428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BB5742-D1BD-435B-B82E-B7D8EC830D57}"/>
              </a:ext>
            </a:extLst>
          </p:cNvPr>
          <p:cNvSpPr txBox="1"/>
          <p:nvPr/>
        </p:nvSpPr>
        <p:spPr>
          <a:xfrm>
            <a:off x="6915705" y="782999"/>
            <a:ext cx="39683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الاختبار التراكمي الفصل الثاني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3CD359B-AB61-407F-BB32-6BCB5621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29461" y="3564692"/>
            <a:ext cx="3064703" cy="2815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8B085AD-8691-4FA3-A639-F4E689D0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828" y="5496539"/>
            <a:ext cx="3242603" cy="29790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FE9C500-A58A-4A77-9176-EC499FF43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705" y="1742989"/>
            <a:ext cx="4607510" cy="281125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97F7253-AD0D-4DB2-9BC4-8EAF132A4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85" y="431994"/>
            <a:ext cx="4728838" cy="536245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E374336-55B7-4C55-932A-1317327068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047" t="864" b="88292"/>
          <a:stretch/>
        </p:blipFill>
        <p:spPr>
          <a:xfrm>
            <a:off x="6730711" y="4664803"/>
            <a:ext cx="4859331" cy="39061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03B7CBB-12B0-40A6-8685-FA8134A92C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047" t="864" b="88292"/>
          <a:stretch/>
        </p:blipFill>
        <p:spPr>
          <a:xfrm>
            <a:off x="6693764" y="5164424"/>
            <a:ext cx="4933223" cy="39061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7750A4F-A4AD-4FE0-B44E-D6E1F0E59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987" y="6582931"/>
            <a:ext cx="2499577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0FAA3-17B2-4FA7-A650-1588336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0FAFD6-87E6-42C5-95EA-671ED84A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6693764" y="346229"/>
            <a:ext cx="4607510" cy="12428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BB5742-D1BD-435B-B82E-B7D8EC830D57}"/>
              </a:ext>
            </a:extLst>
          </p:cNvPr>
          <p:cNvSpPr txBox="1"/>
          <p:nvPr/>
        </p:nvSpPr>
        <p:spPr>
          <a:xfrm>
            <a:off x="6915705" y="782999"/>
            <a:ext cx="39683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الاختبار التراكمي الفصل الثاني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3CD359B-AB61-407F-BB32-6BCB5621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29461" y="3564692"/>
            <a:ext cx="3064703" cy="2815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8B085AD-8691-4FA3-A639-F4E689D0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828" y="5496539"/>
            <a:ext cx="3242603" cy="2979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6723C3E-28F2-4AF6-84BF-A2E060719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51" y="477173"/>
            <a:ext cx="5001086" cy="605679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00BB6A8-76E7-4479-A98F-7A03630282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4915"/>
          <a:stretch/>
        </p:blipFill>
        <p:spPr>
          <a:xfrm>
            <a:off x="7057749" y="1742988"/>
            <a:ext cx="4243526" cy="2234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03132B1-E979-4BE8-8B9A-914A5EA65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6612" y="6591277"/>
            <a:ext cx="2156647" cy="26672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3CC0DD8-D0A9-4873-8E54-69F16746E8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131" y="6581592"/>
            <a:ext cx="2499577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0FAA3-17B2-4FA7-A650-1588336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0FAFD6-87E6-42C5-95EA-671ED84A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6693764" y="346229"/>
            <a:ext cx="4607510" cy="12428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BB5742-D1BD-435B-B82E-B7D8EC830D57}"/>
              </a:ext>
            </a:extLst>
          </p:cNvPr>
          <p:cNvSpPr txBox="1"/>
          <p:nvPr/>
        </p:nvSpPr>
        <p:spPr>
          <a:xfrm>
            <a:off x="6915705" y="782999"/>
            <a:ext cx="39683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الاختبار التراكمي الفصل الثاني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3CD359B-AB61-407F-BB32-6BCB5621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29461" y="3564692"/>
            <a:ext cx="3064703" cy="2815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8B085AD-8691-4FA3-A639-F4E689D0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828" y="5496539"/>
            <a:ext cx="3242603" cy="2979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79AFF2B-DA03-49D8-A65A-D2DD685FC8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803" b="24913"/>
          <a:stretch/>
        </p:blipFill>
        <p:spPr>
          <a:xfrm>
            <a:off x="6915705" y="1690240"/>
            <a:ext cx="4414186" cy="18785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450B469-A3FD-42C9-BF5B-1A56B209B4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022"/>
          <a:stretch/>
        </p:blipFill>
        <p:spPr>
          <a:xfrm>
            <a:off x="862110" y="967665"/>
            <a:ext cx="4414186" cy="205074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AAEC923-5402-4277-8022-D9D212100C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6693766" y="4436585"/>
            <a:ext cx="4859331" cy="39061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62DFD97-E37B-4496-A26A-6210F9BD09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6656819" y="4936206"/>
            <a:ext cx="4933223" cy="39061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F0678A8-F880-429B-86A2-15B82B8AA1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6693766" y="3470848"/>
            <a:ext cx="4859331" cy="3906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11DA92D-C2D7-4E5F-8732-DA64704E9D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6656819" y="3970469"/>
            <a:ext cx="4933223" cy="39061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1AE2C2A-86F2-47A7-8E32-AF38248EDF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6695810" y="5427830"/>
            <a:ext cx="4859331" cy="390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9B550A8-C5A0-47FE-8D5A-908D0D5719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6658863" y="5927451"/>
            <a:ext cx="4933223" cy="39061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05FB8F5-D1D2-4D12-A2D0-49DAF22113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525221" y="3329928"/>
            <a:ext cx="4859331" cy="39061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E45E9AC-77A7-4E04-863C-DB31B75257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488274" y="3829549"/>
            <a:ext cx="4933223" cy="39061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4A92D9B-4135-4D56-9040-08AA28190A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525221" y="4258121"/>
            <a:ext cx="4859331" cy="39061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26224C2-FDC2-4184-9A79-A8770A3DCE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488274" y="4757742"/>
            <a:ext cx="4933223" cy="39061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F0CD45A1-2645-4021-B982-334E1D6B8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89" y="6580369"/>
            <a:ext cx="2156647" cy="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3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0FAA3-17B2-4FA7-A650-1588336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0FAFD6-87E6-42C5-95EA-671ED84A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6693764" y="346229"/>
            <a:ext cx="4607510" cy="12428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BB5742-D1BD-435B-B82E-B7D8EC830D57}"/>
              </a:ext>
            </a:extLst>
          </p:cNvPr>
          <p:cNvSpPr txBox="1"/>
          <p:nvPr/>
        </p:nvSpPr>
        <p:spPr>
          <a:xfrm>
            <a:off x="6915705" y="782999"/>
            <a:ext cx="39683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الاختبار التراكمي الفصل الثاني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3CD359B-AB61-407F-BB32-6BCB5621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29461" y="3564692"/>
            <a:ext cx="3064703" cy="2815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8B085AD-8691-4FA3-A639-F4E689D0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828" y="5496539"/>
            <a:ext cx="3242603" cy="2979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2AD1346-66B2-48AC-AA83-9B9AF2D21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755" y="1935331"/>
            <a:ext cx="3891066" cy="27428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C650636-A5C9-4571-A1BC-1A5DBF10B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626" y="1109568"/>
            <a:ext cx="4557155" cy="397798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EF88D58-4BB1-4774-86C7-5394DD7CB9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89" y="6580369"/>
            <a:ext cx="2156647" cy="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6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0FAA3-17B2-4FA7-A650-1588336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0FAFD6-87E6-42C5-95EA-671ED84A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6693764" y="346229"/>
            <a:ext cx="4607510" cy="12428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BB5742-D1BD-435B-B82E-B7D8EC830D57}"/>
              </a:ext>
            </a:extLst>
          </p:cNvPr>
          <p:cNvSpPr txBox="1"/>
          <p:nvPr/>
        </p:nvSpPr>
        <p:spPr>
          <a:xfrm>
            <a:off x="6915705" y="782999"/>
            <a:ext cx="39683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الاختبار التراكمي الفصل الثاني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3CD359B-AB61-407F-BB32-6BCB5621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29461" y="3564692"/>
            <a:ext cx="3064703" cy="2815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8B085AD-8691-4FA3-A639-F4E689D0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828" y="5496539"/>
            <a:ext cx="3242603" cy="2979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9AFA063-715B-4A05-B75B-8D4138A63B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259"/>
          <a:stretch/>
        </p:blipFill>
        <p:spPr>
          <a:xfrm>
            <a:off x="6844684" y="2025872"/>
            <a:ext cx="4607510" cy="64126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E66FCED-F0F9-46D8-8215-FDC8B61F67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850"/>
          <a:stretch/>
        </p:blipFill>
        <p:spPr>
          <a:xfrm>
            <a:off x="862109" y="1899675"/>
            <a:ext cx="4437860" cy="38188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87DDD94-5F9E-4F52-9AEA-F170E442E6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6730711" y="3722282"/>
            <a:ext cx="4859331" cy="39061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C785B91-1CAC-4875-8FFD-42C468A41D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6693764" y="4221903"/>
            <a:ext cx="4933223" cy="3906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1035928-26A4-4E5C-9403-8027CC2AE6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6730711" y="2756545"/>
            <a:ext cx="4859331" cy="39061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A5EBE77-712A-413F-BE0A-5F31EBECC5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6693764" y="3256166"/>
            <a:ext cx="4933223" cy="390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A5E16DC-F7E8-4C73-B2C1-4A959FC263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565013" y="3679027"/>
            <a:ext cx="4859331" cy="39061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06EB627-B724-40D5-A3D3-305A5004B5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528066" y="4178648"/>
            <a:ext cx="4933223" cy="39061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8F03226-41BC-4C34-AED3-C38AD86407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565013" y="2713290"/>
            <a:ext cx="4859331" cy="39061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86D90E7-CD5D-451E-A91A-A452E89FE3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528066" y="3212911"/>
            <a:ext cx="4933223" cy="39061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DB9CBB15-4BB9-40E3-A29A-49EBA461B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89" y="6580369"/>
            <a:ext cx="2156647" cy="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7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0FAA3-17B2-4FA7-A650-1588336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0FAFD6-87E6-42C5-95EA-671ED84A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6693764" y="346229"/>
            <a:ext cx="4607510" cy="12428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BB5742-D1BD-435B-B82E-B7D8EC830D57}"/>
              </a:ext>
            </a:extLst>
          </p:cNvPr>
          <p:cNvSpPr txBox="1"/>
          <p:nvPr/>
        </p:nvSpPr>
        <p:spPr>
          <a:xfrm>
            <a:off x="6915705" y="782999"/>
            <a:ext cx="39683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الاختبار التراكمي الفصل الثاني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3CD359B-AB61-407F-BB32-6BCB5621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29461" y="3564692"/>
            <a:ext cx="3064703" cy="2815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8B085AD-8691-4FA3-A639-F4E689D0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828" y="5496539"/>
            <a:ext cx="3242603" cy="2979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EE23D26-AA24-4303-B8B9-DF6E42EDBA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839"/>
          <a:stretch/>
        </p:blipFill>
        <p:spPr>
          <a:xfrm>
            <a:off x="6880195" y="1823948"/>
            <a:ext cx="4607510" cy="280131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F13586B-B947-4CF8-BF1C-56A1B6A343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295" b="30498"/>
          <a:stretch/>
        </p:blipFill>
        <p:spPr>
          <a:xfrm>
            <a:off x="744597" y="540582"/>
            <a:ext cx="4607510" cy="36398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62339B-FB34-4B9E-BFD8-1904267012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456" b="20135"/>
          <a:stretch/>
        </p:blipFill>
        <p:spPr>
          <a:xfrm>
            <a:off x="845497" y="1859076"/>
            <a:ext cx="4607510" cy="5060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4950511-BB42-4C70-8350-45F983AB78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565" b="7824"/>
          <a:stretch/>
        </p:blipFill>
        <p:spPr>
          <a:xfrm>
            <a:off x="882442" y="3594034"/>
            <a:ext cx="4607510" cy="60368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E48E0F0-D2A2-44EE-B6D6-576AF7E8E3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893"/>
          <a:stretch/>
        </p:blipFill>
        <p:spPr>
          <a:xfrm>
            <a:off x="890726" y="5230284"/>
            <a:ext cx="4607510" cy="35954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C352E91-495E-403D-9A8A-CE1F598CEB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6730711" y="4664803"/>
            <a:ext cx="4859331" cy="3906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A951C33-463C-49B0-8E58-0C97CE8980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6693764" y="5164424"/>
            <a:ext cx="4933223" cy="39061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48A8B76-B30C-4D63-B248-63CAE02AFF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593676" y="898417"/>
            <a:ext cx="4859331" cy="390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E5248D6-E8D8-443F-B654-8E7DF456DD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556729" y="1398038"/>
            <a:ext cx="4933223" cy="39061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9AA93EC-2BC5-4053-9C19-82ABA5DD22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593676" y="2435560"/>
            <a:ext cx="4859331" cy="39061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96000D4-2C7F-4DD4-A179-41EDB3B15B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556729" y="2935181"/>
            <a:ext cx="4933223" cy="39061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4680F94-AF46-4CA0-B7D2-73DA62A283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638905" y="4231894"/>
            <a:ext cx="4859331" cy="39061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785E8C2-18FA-46E8-B6A6-8C19CBE0E0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601958" y="4731515"/>
            <a:ext cx="4933223" cy="39061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31C61637-56D2-4525-8861-EDD1D512F5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560436" y="5648736"/>
            <a:ext cx="4859331" cy="39061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277422F-6F5C-4AEB-8E10-1E5F3E5A89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7" t="864" b="88292"/>
          <a:stretch/>
        </p:blipFill>
        <p:spPr>
          <a:xfrm>
            <a:off x="523489" y="6148357"/>
            <a:ext cx="4933223" cy="39061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174DC01-0A48-4691-B1C2-D9E26DCC0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89" y="6580369"/>
            <a:ext cx="2156647" cy="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84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</Words>
  <Application>Microsoft Office PowerPoint</Application>
  <PresentationFormat>شاشة عريضة</PresentationFormat>
  <Paragraphs>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عائشه الشهري</dc:creator>
  <cp:lastModifiedBy>عائشه الشهري</cp:lastModifiedBy>
  <cp:revision>2</cp:revision>
  <dcterms:created xsi:type="dcterms:W3CDTF">2021-10-07T04:29:45Z</dcterms:created>
  <dcterms:modified xsi:type="dcterms:W3CDTF">2021-10-10T07:13:53Z</dcterms:modified>
</cp:coreProperties>
</file>