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5"/>
  </p:notesMasterIdLst>
  <p:sldIdLst>
    <p:sldId id="256" r:id="rId2"/>
    <p:sldId id="258" r:id="rId3"/>
    <p:sldId id="257" r:id="rId4"/>
    <p:sldId id="265" r:id="rId5"/>
    <p:sldId id="260" r:id="rId6"/>
    <p:sldId id="264" r:id="rId7"/>
    <p:sldId id="261" r:id="rId8"/>
    <p:sldId id="280" r:id="rId9"/>
    <p:sldId id="266" r:id="rId10"/>
    <p:sldId id="287" r:id="rId11"/>
    <p:sldId id="283" r:id="rId12"/>
    <p:sldId id="284" r:id="rId13"/>
    <p:sldId id="285" r:id="rId14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16"/>
      <p:bold r:id="rId17"/>
      <p:italic r:id="rId18"/>
      <p:boldItalic r:id="rId19"/>
    </p:embeddedFont>
    <p:embeddedFont>
      <p:font typeface="Amasis MT Pro Medium" panose="02040604050005020304" pitchFamily="18" charset="0"/>
      <p:regular r:id="rId20"/>
      <p:italic r:id="rId21"/>
    </p:embeddedFont>
    <p:embeddedFont>
      <p:font typeface="Assistant" pitchFamily="2" charset="-79"/>
      <p:regular r:id="rId22"/>
      <p:bold r:id="rId23"/>
    </p:embeddedFont>
    <p:embeddedFont>
      <p:font typeface="Congenial" panose="02000503040000020004" pitchFamily="2" charset="0"/>
      <p:regular r:id="rId24"/>
      <p:bold r:id="rId25"/>
      <p:italic r:id="rId26"/>
      <p:boldItalic r:id="rId27"/>
    </p:embeddedFont>
    <p:embeddedFont>
      <p:font typeface="DM Serif Text" pitchFamily="2" charset="0"/>
      <p:regular r:id="rId28"/>
      <p: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08C"/>
    <a:srgbClr val="FFFFFF"/>
    <a:srgbClr val="F8F8F8"/>
    <a:srgbClr val="F7A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8000B9-B0D9-474F-8E3F-3D6B27FA3783}">
  <a:tblStyle styleId="{8E8000B9-B0D9-474F-8E3F-3D6B27FA37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3" name="Google Shape;2253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gd9b1243d5b_0_5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8" name="Google Shape;3458;gd9b1243d5b_0_5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g13d6cff1cc0_0_1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6" name="Google Shape;3236;g13d6cff1cc0_0_1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g13d6cff1cc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2" name="Google Shape;3242;g13d6cff1cc0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Google Shape;3278;g13d6cff1cc0_0_1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9" name="Google Shape;3279;g13d6cff1cc0_0_1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7" name="Google Shape;244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7" name="Google Shape;2397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13d6cff1cc0_0_1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13d6cff1cc0_0_1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136aa5b8d0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136aa5b8d0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g13d6cff1cc0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3" name="Google Shape;2753;g13d6cff1cc0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g13d6cff1c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9" name="Google Shape;2719;g13d6cff1c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Google Shape;3184;g13d6cff1cc0_0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5" name="Google Shape;3185;g13d6cff1cc0_0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g13d690788c0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8" name="Google Shape;2838;g13d690788c0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1" name="Google Shape;11;p2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616069" y="469521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20000" y="346609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450149" y="491525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6044405" y="36979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44975" y="1123972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7989800" y="232377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7989800" y="46475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982800" y="2676450"/>
            <a:ext cx="201900" cy="437050"/>
            <a:chOff x="982800" y="2676450"/>
            <a:chExt cx="201900" cy="437050"/>
          </a:xfrm>
        </p:grpSpPr>
        <p:sp>
          <p:nvSpPr>
            <p:cNvPr id="43" name="Google Shape;43;p2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/>
          <p:nvPr/>
        </p:nvSpPr>
        <p:spPr>
          <a:xfrm>
            <a:off x="8605719" y="21044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840650" y="1167382"/>
            <a:ext cx="5462700" cy="2262900"/>
          </a:xfrm>
          <a:prstGeom prst="rect">
            <a:avLst/>
          </a:prstGeom>
          <a:effectLst>
            <a:outerShdw blurRad="85725" algn="bl" rotWithShape="0">
              <a:schemeClr val="lt1">
                <a:alpha val="58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2797450" y="3408791"/>
            <a:ext cx="35493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13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3"/>
          <p:cNvSpPr txBox="1">
            <a:spLocks noGrp="1"/>
          </p:cNvSpPr>
          <p:nvPr>
            <p:ph type="subTitle" idx="1"/>
          </p:nvPr>
        </p:nvSpPr>
        <p:spPr>
          <a:xfrm>
            <a:off x="1953774" y="1997294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3"/>
          <p:cNvSpPr txBox="1">
            <a:spLocks noGrp="1"/>
          </p:cNvSpPr>
          <p:nvPr>
            <p:ph type="subTitle" idx="2"/>
          </p:nvPr>
        </p:nvSpPr>
        <p:spPr>
          <a:xfrm>
            <a:off x="4749891" y="1997294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3"/>
          <p:cNvSpPr txBox="1">
            <a:spLocks noGrp="1"/>
          </p:cNvSpPr>
          <p:nvPr>
            <p:ph type="subTitle" idx="3"/>
          </p:nvPr>
        </p:nvSpPr>
        <p:spPr>
          <a:xfrm>
            <a:off x="1953774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3"/>
          <p:cNvSpPr txBox="1">
            <a:spLocks noGrp="1"/>
          </p:cNvSpPr>
          <p:nvPr>
            <p:ph type="subTitle" idx="4"/>
          </p:nvPr>
        </p:nvSpPr>
        <p:spPr>
          <a:xfrm>
            <a:off x="4749891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67162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9" name="Google Shape;789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297647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0" name="Google Shape;790;p13"/>
          <p:cNvSpPr txBox="1">
            <a:spLocks noGrp="1"/>
          </p:cNvSpPr>
          <p:nvPr>
            <p:ph type="title" idx="6" hasCustomPrompt="1"/>
          </p:nvPr>
        </p:nvSpPr>
        <p:spPr>
          <a:xfrm>
            <a:off x="7350598" y="167162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1" name="Google Shape;791;p13"/>
          <p:cNvSpPr txBox="1">
            <a:spLocks noGrp="1"/>
          </p:cNvSpPr>
          <p:nvPr>
            <p:ph type="title" idx="7" hasCustomPrompt="1"/>
          </p:nvPr>
        </p:nvSpPr>
        <p:spPr>
          <a:xfrm>
            <a:off x="7350598" y="297647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2" name="Google Shape;792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3"/>
          <p:cNvSpPr txBox="1">
            <a:spLocks noGrp="1"/>
          </p:cNvSpPr>
          <p:nvPr>
            <p:ph type="subTitle" idx="9"/>
          </p:nvPr>
        </p:nvSpPr>
        <p:spPr>
          <a:xfrm>
            <a:off x="1945810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4" name="Google Shape;794;p13"/>
          <p:cNvSpPr txBox="1">
            <a:spLocks noGrp="1"/>
          </p:cNvSpPr>
          <p:nvPr>
            <p:ph type="subTitle" idx="13"/>
          </p:nvPr>
        </p:nvSpPr>
        <p:spPr>
          <a:xfrm>
            <a:off x="4749889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5" name="Google Shape;795;p13"/>
          <p:cNvSpPr txBox="1">
            <a:spLocks noGrp="1"/>
          </p:cNvSpPr>
          <p:nvPr>
            <p:ph type="subTitle" idx="14"/>
          </p:nvPr>
        </p:nvSpPr>
        <p:spPr>
          <a:xfrm>
            <a:off x="1945810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6" name="Google Shape;796;p13"/>
          <p:cNvSpPr txBox="1">
            <a:spLocks noGrp="1"/>
          </p:cNvSpPr>
          <p:nvPr>
            <p:ph type="subTitle" idx="15"/>
          </p:nvPr>
        </p:nvSpPr>
        <p:spPr>
          <a:xfrm>
            <a:off x="4749889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797" name="Google Shape;797;p13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798" name="Google Shape;798;p1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3"/>
          <p:cNvGrpSpPr/>
          <p:nvPr/>
        </p:nvGrpSpPr>
        <p:grpSpPr>
          <a:xfrm>
            <a:off x="-961325" y="457534"/>
            <a:ext cx="1620477" cy="1673940"/>
            <a:chOff x="5885827" y="-504529"/>
            <a:chExt cx="2196363" cy="2268826"/>
          </a:xfrm>
        </p:grpSpPr>
        <p:grpSp>
          <p:nvGrpSpPr>
            <p:cNvPr id="823" name="Google Shape;823;p1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824" name="Google Shape;824;p1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825" name="Google Shape;825;p1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7" name="Google Shape;827;p1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28" name="Google Shape;828;p1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31" name="Google Shape;831;p1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32" name="Google Shape;832;p1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5" name="Google Shape;835;p1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836" name="Google Shape;836;p1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837" name="Google Shape;837;p1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1" name="Google Shape;841;p1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842" name="Google Shape;842;p1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6" name="Google Shape;846;p1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13"/>
          <p:cNvGrpSpPr/>
          <p:nvPr/>
        </p:nvGrpSpPr>
        <p:grpSpPr>
          <a:xfrm>
            <a:off x="357725" y="2104488"/>
            <a:ext cx="8402200" cy="2241588"/>
            <a:chOff x="357725" y="2104488"/>
            <a:chExt cx="8402200" cy="2241588"/>
          </a:xfrm>
        </p:grpSpPr>
        <p:sp>
          <p:nvSpPr>
            <p:cNvPr id="848" name="Google Shape;848;p13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13"/>
            <p:cNvGrpSpPr/>
            <p:nvPr/>
          </p:nvGrpSpPr>
          <p:grpSpPr>
            <a:xfrm>
              <a:off x="357725" y="3828175"/>
              <a:ext cx="201900" cy="437050"/>
              <a:chOff x="982800" y="2676450"/>
              <a:chExt cx="201900" cy="437050"/>
            </a:xfrm>
          </p:grpSpPr>
          <p:sp>
            <p:nvSpPr>
              <p:cNvPr id="850" name="Google Shape;850;p13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2" name="Google Shape;852;p13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4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57" name="Google Shape;857;p14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858" name="Google Shape;858;p1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14"/>
          <p:cNvGrpSpPr/>
          <p:nvPr/>
        </p:nvGrpSpPr>
        <p:grpSpPr>
          <a:xfrm>
            <a:off x="8504450" y="2839559"/>
            <a:ext cx="1620477" cy="1673940"/>
            <a:chOff x="5885827" y="-504529"/>
            <a:chExt cx="2196363" cy="2268826"/>
          </a:xfrm>
        </p:grpSpPr>
        <p:grpSp>
          <p:nvGrpSpPr>
            <p:cNvPr id="883" name="Google Shape;883;p14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884" name="Google Shape;884;p14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885" name="Google Shape;885;p14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14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7" name="Google Shape;887;p14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88" name="Google Shape;888;p1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1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1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1" name="Google Shape;891;p14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92" name="Google Shape;892;p1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1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1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5" name="Google Shape;895;p14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896" name="Google Shape;896;p14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897" name="Google Shape;897;p1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1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1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1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1" name="Google Shape;901;p14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902" name="Google Shape;902;p1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1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1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1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06" name="Google Shape;906;p14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14"/>
          <p:cNvGrpSpPr/>
          <p:nvPr/>
        </p:nvGrpSpPr>
        <p:grpSpPr>
          <a:xfrm>
            <a:off x="-1004495" y="629995"/>
            <a:ext cx="1455341" cy="1447763"/>
            <a:chOff x="8262230" y="2518245"/>
            <a:chExt cx="1455341" cy="1447763"/>
          </a:xfrm>
        </p:grpSpPr>
        <p:grpSp>
          <p:nvGrpSpPr>
            <p:cNvPr id="908" name="Google Shape;908;p1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909" name="Google Shape;909;p1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910" name="Google Shape;910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11" name="Google Shape;911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2" name="Google Shape;912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3" name="Google Shape;913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14" name="Google Shape;914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5" name="Google Shape;915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6" name="Google Shape;916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17" name="Google Shape;917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8" name="Google Shape;918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9" name="Google Shape;919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20" name="Google Shape;920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1" name="Google Shape;921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22" name="Google Shape;922;p1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923" name="Google Shape;923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24" name="Google Shape;924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5" name="Google Shape;925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26" name="Google Shape;926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27" name="Google Shape;927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8" name="Google Shape;928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29" name="Google Shape;929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30" name="Google Shape;930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1" name="Google Shape;931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32" name="Google Shape;932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33" name="Google Shape;933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4" name="Google Shape;934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35" name="Google Shape;935;p1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936" name="Google Shape;936;p1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37" name="Google Shape;937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8" name="Google Shape;938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9" name="Google Shape;939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0" name="Google Shape;940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41" name="Google Shape;941;p1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42" name="Google Shape;942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3" name="Google Shape;943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4" name="Google Shape;944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5" name="Google Shape;945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946" name="Google Shape;946;p1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14"/>
          <p:cNvSpPr/>
          <p:nvPr/>
        </p:nvSpPr>
        <p:spPr>
          <a:xfrm>
            <a:off x="1369305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4"/>
          <p:cNvSpPr/>
          <p:nvPr/>
        </p:nvSpPr>
        <p:spPr>
          <a:xfrm flipH="1">
            <a:off x="5254480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9" name="Google Shape;949;p14"/>
          <p:cNvGrpSpPr/>
          <p:nvPr/>
        </p:nvGrpSpPr>
        <p:grpSpPr>
          <a:xfrm>
            <a:off x="3535381" y="4024003"/>
            <a:ext cx="2073424" cy="2062629"/>
            <a:chOff x="8262230" y="2518245"/>
            <a:chExt cx="1455341" cy="1447763"/>
          </a:xfrm>
        </p:grpSpPr>
        <p:grpSp>
          <p:nvGrpSpPr>
            <p:cNvPr id="950" name="Google Shape;950;p1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951" name="Google Shape;951;p1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952" name="Google Shape;952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53" name="Google Shape;953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4" name="Google Shape;954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55" name="Google Shape;955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56" name="Google Shape;956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7" name="Google Shape;957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58" name="Google Shape;958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59" name="Google Shape;959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0" name="Google Shape;960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61" name="Google Shape;961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62" name="Google Shape;962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3" name="Google Shape;963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64" name="Google Shape;964;p1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965" name="Google Shape;965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66" name="Google Shape;966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7" name="Google Shape;967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68" name="Google Shape;968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69" name="Google Shape;969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0" name="Google Shape;970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1" name="Google Shape;971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72" name="Google Shape;972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3" name="Google Shape;973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4" name="Google Shape;974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75" name="Google Shape;975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6" name="Google Shape;976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77" name="Google Shape;977;p1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978" name="Google Shape;978;p1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79" name="Google Shape;979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0" name="Google Shape;980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1" name="Google Shape;981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2" name="Google Shape;982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83" name="Google Shape;983;p1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84" name="Google Shape;984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5" name="Google Shape;985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6" name="Google Shape;986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7" name="Google Shape;987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988" name="Google Shape;988;p1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_1_1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16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6"/>
          <p:cNvSpPr txBox="1">
            <a:spLocks noGrp="1"/>
          </p:cNvSpPr>
          <p:nvPr>
            <p:ph type="body" idx="1"/>
          </p:nvPr>
        </p:nvSpPr>
        <p:spPr>
          <a:xfrm>
            <a:off x="945450" y="1995650"/>
            <a:ext cx="34161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6" name="Google Shape;1086;p16"/>
          <p:cNvSpPr txBox="1">
            <a:spLocks noGrp="1"/>
          </p:cNvSpPr>
          <p:nvPr>
            <p:ph type="title"/>
          </p:nvPr>
        </p:nvSpPr>
        <p:spPr>
          <a:xfrm>
            <a:off x="945450" y="448800"/>
            <a:ext cx="34161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087" name="Google Shape;1087;p16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088" name="Google Shape;1088;p1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16"/>
          <p:cNvSpPr/>
          <p:nvPr/>
        </p:nvSpPr>
        <p:spPr>
          <a:xfrm>
            <a:off x="8558025" y="23409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6"/>
          <p:cNvSpPr/>
          <p:nvPr/>
        </p:nvSpPr>
        <p:spPr>
          <a:xfrm>
            <a:off x="7989800" y="46475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4" name="Google Shape;1114;p16"/>
          <p:cNvGrpSpPr/>
          <p:nvPr/>
        </p:nvGrpSpPr>
        <p:grpSpPr>
          <a:xfrm>
            <a:off x="456875" y="513075"/>
            <a:ext cx="201900" cy="437050"/>
            <a:chOff x="982800" y="2676450"/>
            <a:chExt cx="201900" cy="437050"/>
          </a:xfrm>
        </p:grpSpPr>
        <p:sp>
          <p:nvSpPr>
            <p:cNvPr id="1115" name="Google Shape;1115;p16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16"/>
          <p:cNvSpPr/>
          <p:nvPr/>
        </p:nvSpPr>
        <p:spPr>
          <a:xfrm>
            <a:off x="8605719" y="21044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6"/>
          <p:cNvSpPr/>
          <p:nvPr/>
        </p:nvSpPr>
        <p:spPr>
          <a:xfrm>
            <a:off x="1616069" y="469521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9" name="Google Shape;1119;p16"/>
          <p:cNvGrpSpPr/>
          <p:nvPr/>
        </p:nvGrpSpPr>
        <p:grpSpPr>
          <a:xfrm>
            <a:off x="-836245" y="3021770"/>
            <a:ext cx="1455341" cy="1447763"/>
            <a:chOff x="8262230" y="2518245"/>
            <a:chExt cx="1455341" cy="1447763"/>
          </a:xfrm>
        </p:grpSpPr>
        <p:grpSp>
          <p:nvGrpSpPr>
            <p:cNvPr id="1120" name="Google Shape;1120;p16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121" name="Google Shape;1121;p16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122" name="Google Shape;1122;p1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23" name="Google Shape;1123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4" name="Google Shape;1124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25" name="Google Shape;1125;p1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26" name="Google Shape;1126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7" name="Google Shape;1127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28" name="Google Shape;1128;p1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29" name="Google Shape;1129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0" name="Google Shape;1130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31" name="Google Shape;1131;p1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32" name="Google Shape;1132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3" name="Google Shape;1133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34" name="Google Shape;1134;p16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135" name="Google Shape;1135;p1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36" name="Google Shape;1136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7" name="Google Shape;1137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38" name="Google Shape;1138;p1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39" name="Google Shape;1139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0" name="Google Shape;1140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41" name="Google Shape;1141;p1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42" name="Google Shape;1142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3" name="Google Shape;1143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44" name="Google Shape;1144;p1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45" name="Google Shape;1145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6" name="Google Shape;1146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47" name="Google Shape;1147;p16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148" name="Google Shape;1148;p16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149" name="Google Shape;1149;p1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0" name="Google Shape;1150;p1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1" name="Google Shape;1151;p1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2" name="Google Shape;1152;p1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53" name="Google Shape;1153;p16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154" name="Google Shape;1154;p1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5" name="Google Shape;1155;p1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6" name="Google Shape;1156;p1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1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158" name="Google Shape;1158;p16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17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17"/>
          <p:cNvSpPr txBox="1">
            <a:spLocks noGrp="1"/>
          </p:cNvSpPr>
          <p:nvPr>
            <p:ph type="title"/>
          </p:nvPr>
        </p:nvSpPr>
        <p:spPr>
          <a:xfrm>
            <a:off x="988300" y="2133750"/>
            <a:ext cx="33597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2" name="Google Shape;1162;p17"/>
          <p:cNvSpPr txBox="1">
            <a:spLocks noGrp="1"/>
          </p:cNvSpPr>
          <p:nvPr>
            <p:ph type="title" idx="2" hasCustomPrompt="1"/>
          </p:nvPr>
        </p:nvSpPr>
        <p:spPr>
          <a:xfrm>
            <a:off x="1238849" y="812525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3" name="Google Shape;1163;p17"/>
          <p:cNvSpPr txBox="1">
            <a:spLocks noGrp="1"/>
          </p:cNvSpPr>
          <p:nvPr>
            <p:ph type="subTitle" idx="1"/>
          </p:nvPr>
        </p:nvSpPr>
        <p:spPr>
          <a:xfrm>
            <a:off x="988300" y="3609750"/>
            <a:ext cx="2869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4" name="Google Shape;1164;p17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165" name="Google Shape;1165;p1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9" name="Google Shape;1189;p17"/>
          <p:cNvSpPr/>
          <p:nvPr/>
        </p:nvSpPr>
        <p:spPr>
          <a:xfrm>
            <a:off x="2592249" y="892100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0" name="Google Shape;1190;p17"/>
          <p:cNvGrpSpPr/>
          <p:nvPr/>
        </p:nvGrpSpPr>
        <p:grpSpPr>
          <a:xfrm>
            <a:off x="6097550" y="-4325725"/>
            <a:ext cx="6378300" cy="6378300"/>
            <a:chOff x="1382775" y="-548550"/>
            <a:chExt cx="6378300" cy="6378300"/>
          </a:xfrm>
        </p:grpSpPr>
        <p:sp>
          <p:nvSpPr>
            <p:cNvPr id="1191" name="Google Shape;1191;p1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>
            <a:off x="7210390" y="3609758"/>
            <a:ext cx="2196363" cy="2268826"/>
            <a:chOff x="5885827" y="-504529"/>
            <a:chExt cx="2196363" cy="2268826"/>
          </a:xfrm>
        </p:grpSpPr>
        <p:grpSp>
          <p:nvGrpSpPr>
            <p:cNvPr id="1195" name="Google Shape;1195;p1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196" name="Google Shape;1196;p1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197" name="Google Shape;1197;p1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1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9" name="Google Shape;1199;p1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00" name="Google Shape;1200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3" name="Google Shape;1203;p1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04" name="Google Shape;1204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7" name="Google Shape;1207;p1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208" name="Google Shape;1208;p1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09" name="Google Shape;1209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3" name="Google Shape;1213;p1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14" name="Google Shape;1214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18" name="Google Shape;1218;p1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17"/>
          <p:cNvSpPr/>
          <p:nvPr/>
        </p:nvSpPr>
        <p:spPr>
          <a:xfrm>
            <a:off x="4403318" y="33871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17"/>
          <p:cNvGrpSpPr/>
          <p:nvPr/>
        </p:nvGrpSpPr>
        <p:grpSpPr>
          <a:xfrm>
            <a:off x="350900" y="2950100"/>
            <a:ext cx="201900" cy="437050"/>
            <a:chOff x="982800" y="2676450"/>
            <a:chExt cx="201900" cy="437050"/>
          </a:xfrm>
        </p:grpSpPr>
        <p:sp>
          <p:nvSpPr>
            <p:cNvPr id="1221" name="Google Shape;1221;p17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17"/>
          <p:cNvGrpSpPr/>
          <p:nvPr/>
        </p:nvGrpSpPr>
        <p:grpSpPr>
          <a:xfrm>
            <a:off x="-1399450" y="1039975"/>
            <a:ext cx="6378300" cy="6378300"/>
            <a:chOff x="1382775" y="-548550"/>
            <a:chExt cx="6378300" cy="6378300"/>
          </a:xfrm>
        </p:grpSpPr>
        <p:sp>
          <p:nvSpPr>
            <p:cNvPr id="1224" name="Google Shape;1224;p1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17"/>
          <p:cNvGrpSpPr/>
          <p:nvPr/>
        </p:nvGrpSpPr>
        <p:grpSpPr>
          <a:xfrm>
            <a:off x="-1098850" y="3003759"/>
            <a:ext cx="1620477" cy="1673940"/>
            <a:chOff x="5885827" y="-504529"/>
            <a:chExt cx="2196363" cy="2268826"/>
          </a:xfrm>
        </p:grpSpPr>
        <p:grpSp>
          <p:nvGrpSpPr>
            <p:cNvPr id="1228" name="Google Shape;1228;p1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229" name="Google Shape;1229;p1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230" name="Google Shape;1230;p1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1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2" name="Google Shape;1232;p1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33" name="Google Shape;1233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6" name="Google Shape;1236;p1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37" name="Google Shape;1237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40" name="Google Shape;1240;p1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241" name="Google Shape;1241;p1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42" name="Google Shape;1242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6" name="Google Shape;1246;p1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47" name="Google Shape;1247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51" name="Google Shape;1251;p1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" name="Google Shape;1493;p20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495" name="Google Shape;1495;p20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496" name="Google Shape;1496;p20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0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0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0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0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0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0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0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0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0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0" name="Google Shape;1520;p20"/>
          <p:cNvGrpSpPr/>
          <p:nvPr/>
        </p:nvGrpSpPr>
        <p:grpSpPr>
          <a:xfrm>
            <a:off x="-824681" y="1068110"/>
            <a:ext cx="1455310" cy="1503324"/>
            <a:chOff x="5885827" y="-504529"/>
            <a:chExt cx="2196363" cy="2268826"/>
          </a:xfrm>
        </p:grpSpPr>
        <p:grpSp>
          <p:nvGrpSpPr>
            <p:cNvPr id="1521" name="Google Shape;1521;p20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522" name="Google Shape;1522;p20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523" name="Google Shape;1523;p20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0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5" name="Google Shape;1525;p20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526" name="Google Shape;1526;p20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0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0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9" name="Google Shape;1529;p20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530" name="Google Shape;1530;p20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0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20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3" name="Google Shape;1533;p20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534" name="Google Shape;1534;p20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535" name="Google Shape;1535;p20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20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20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20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9" name="Google Shape;1539;p20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540" name="Google Shape;1540;p20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20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20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20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44" name="Google Shape;1544;p20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5" name="Google Shape;1545;p20"/>
          <p:cNvGrpSpPr/>
          <p:nvPr/>
        </p:nvGrpSpPr>
        <p:grpSpPr>
          <a:xfrm>
            <a:off x="8554255" y="3111308"/>
            <a:ext cx="1455341" cy="1447763"/>
            <a:chOff x="8262230" y="2518245"/>
            <a:chExt cx="1455341" cy="1447763"/>
          </a:xfrm>
        </p:grpSpPr>
        <p:grpSp>
          <p:nvGrpSpPr>
            <p:cNvPr id="1546" name="Google Shape;1546;p20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547" name="Google Shape;1547;p20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548" name="Google Shape;1548;p2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49" name="Google Shape;1549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0" name="Google Shape;1550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51" name="Google Shape;1551;p2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52" name="Google Shape;1552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3" name="Google Shape;1553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54" name="Google Shape;1554;p2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55" name="Google Shape;1555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6" name="Google Shape;1556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57" name="Google Shape;1557;p2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58" name="Google Shape;1558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9" name="Google Shape;1559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560" name="Google Shape;1560;p20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561" name="Google Shape;1561;p2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62" name="Google Shape;1562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3" name="Google Shape;1563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64" name="Google Shape;1564;p2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65" name="Google Shape;1565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6" name="Google Shape;1566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67" name="Google Shape;1567;p2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68" name="Google Shape;1568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9" name="Google Shape;1569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70" name="Google Shape;1570;p2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71" name="Google Shape;1571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2" name="Google Shape;1572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573" name="Google Shape;1573;p20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574" name="Google Shape;1574;p20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575" name="Google Shape;1575;p2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6" name="Google Shape;1576;p2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7" name="Google Shape;1577;p2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8" name="Google Shape;1578;p2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79" name="Google Shape;1579;p20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580" name="Google Shape;1580;p2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1" name="Google Shape;1581;p2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2" name="Google Shape;1582;p2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3" name="Google Shape;1583;p2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84" name="Google Shape;1584;p20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20"/>
          <p:cNvGrpSpPr/>
          <p:nvPr/>
        </p:nvGrpSpPr>
        <p:grpSpPr>
          <a:xfrm>
            <a:off x="366400" y="541250"/>
            <a:ext cx="8393525" cy="4298975"/>
            <a:chOff x="366400" y="541250"/>
            <a:chExt cx="8393525" cy="4298975"/>
          </a:xfrm>
        </p:grpSpPr>
        <p:sp>
          <p:nvSpPr>
            <p:cNvPr id="1586" name="Google Shape;1586;p20"/>
            <p:cNvSpPr/>
            <p:nvPr/>
          </p:nvSpPr>
          <p:spPr>
            <a:xfrm>
              <a:off x="8558025" y="44873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366400" y="34407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8" name="Google Shape;1588;p20"/>
            <p:cNvGrpSpPr/>
            <p:nvPr/>
          </p:nvGrpSpPr>
          <p:grpSpPr>
            <a:xfrm>
              <a:off x="366400" y="541250"/>
              <a:ext cx="201900" cy="404750"/>
              <a:chOff x="982800" y="2378200"/>
              <a:chExt cx="201900" cy="404750"/>
            </a:xfrm>
          </p:grpSpPr>
          <p:sp>
            <p:nvSpPr>
              <p:cNvPr id="1589" name="Google Shape;1589;p20"/>
              <p:cNvSpPr/>
              <p:nvPr/>
            </p:nvSpPr>
            <p:spPr>
              <a:xfrm>
                <a:off x="982800" y="23782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0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1" name="Google Shape;1591;p20"/>
            <p:cNvSpPr/>
            <p:nvPr/>
          </p:nvSpPr>
          <p:spPr>
            <a:xfrm>
              <a:off x="8605719" y="20408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3" name="Google Shape;1593;p20"/>
            <p:cNvGrpSpPr/>
            <p:nvPr/>
          </p:nvGrpSpPr>
          <p:grpSpPr>
            <a:xfrm rot="5400000">
              <a:off x="5473150" y="4520750"/>
              <a:ext cx="201900" cy="437050"/>
              <a:chOff x="982800" y="2676450"/>
              <a:chExt cx="201900" cy="437050"/>
            </a:xfrm>
          </p:grpSpPr>
          <p:sp>
            <p:nvSpPr>
              <p:cNvPr id="1594" name="Google Shape;1594;p20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0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_1"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" name="Google Shape;1597;p21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599" name="Google Shape;1599;p21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600" name="Google Shape;1600;p2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1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1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1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1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1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1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1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1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1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1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1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1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1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1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1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1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21"/>
          <p:cNvGrpSpPr/>
          <p:nvPr/>
        </p:nvGrpSpPr>
        <p:grpSpPr>
          <a:xfrm>
            <a:off x="-824681" y="2503285"/>
            <a:ext cx="1455310" cy="1503324"/>
            <a:chOff x="5885827" y="-504529"/>
            <a:chExt cx="2196363" cy="2268826"/>
          </a:xfrm>
        </p:grpSpPr>
        <p:grpSp>
          <p:nvGrpSpPr>
            <p:cNvPr id="1625" name="Google Shape;1625;p21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626" name="Google Shape;1626;p21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627" name="Google Shape;1627;p21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21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29" name="Google Shape;1629;p21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630" name="Google Shape;1630;p21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21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21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33" name="Google Shape;1633;p21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634" name="Google Shape;1634;p21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21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21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37" name="Google Shape;1637;p21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638" name="Google Shape;1638;p21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639" name="Google Shape;1639;p21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21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21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1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3" name="Google Shape;1643;p21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644" name="Google Shape;1644;p21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1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1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21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48" name="Google Shape;1648;p21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21"/>
          <p:cNvGrpSpPr/>
          <p:nvPr/>
        </p:nvGrpSpPr>
        <p:grpSpPr>
          <a:xfrm>
            <a:off x="8554255" y="1627983"/>
            <a:ext cx="1455341" cy="1447763"/>
            <a:chOff x="8262230" y="2518245"/>
            <a:chExt cx="1455341" cy="1447763"/>
          </a:xfrm>
        </p:grpSpPr>
        <p:grpSp>
          <p:nvGrpSpPr>
            <p:cNvPr id="1650" name="Google Shape;1650;p21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651" name="Google Shape;1651;p21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652" name="Google Shape;1652;p2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53" name="Google Shape;1653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4" name="Google Shape;1654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55" name="Google Shape;1655;p2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56" name="Google Shape;1656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7" name="Google Shape;1657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58" name="Google Shape;1658;p2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59" name="Google Shape;1659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0" name="Google Shape;1660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61" name="Google Shape;1661;p2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62" name="Google Shape;1662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3" name="Google Shape;1663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664" name="Google Shape;1664;p21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665" name="Google Shape;1665;p2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66" name="Google Shape;1666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7" name="Google Shape;1667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68" name="Google Shape;1668;p2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69" name="Google Shape;1669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0" name="Google Shape;1670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71" name="Google Shape;1671;p2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72" name="Google Shape;1672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3" name="Google Shape;1673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74" name="Google Shape;1674;p2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75" name="Google Shape;1675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6" name="Google Shape;1676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677" name="Google Shape;1677;p21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678" name="Google Shape;1678;p21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679" name="Google Shape;1679;p2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0" name="Google Shape;1680;p2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1" name="Google Shape;1681;p2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2" name="Google Shape;1682;p2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83" name="Google Shape;1683;p21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684" name="Google Shape;1684;p2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5" name="Google Shape;1685;p2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6" name="Google Shape;1686;p2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7" name="Google Shape;1687;p2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688" name="Google Shape;1688;p21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9" name="Google Shape;1689;p21"/>
          <p:cNvGrpSpPr/>
          <p:nvPr/>
        </p:nvGrpSpPr>
        <p:grpSpPr>
          <a:xfrm flipH="1">
            <a:off x="366400" y="541250"/>
            <a:ext cx="8393525" cy="4298975"/>
            <a:chOff x="366400" y="541250"/>
            <a:chExt cx="8393525" cy="4298975"/>
          </a:xfrm>
        </p:grpSpPr>
        <p:sp>
          <p:nvSpPr>
            <p:cNvPr id="1690" name="Google Shape;1690;p21"/>
            <p:cNvSpPr/>
            <p:nvPr/>
          </p:nvSpPr>
          <p:spPr>
            <a:xfrm>
              <a:off x="8558025" y="44873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1"/>
            <p:cNvSpPr/>
            <p:nvPr/>
          </p:nvSpPr>
          <p:spPr>
            <a:xfrm>
              <a:off x="366400" y="34407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2" name="Google Shape;1692;p21"/>
            <p:cNvGrpSpPr/>
            <p:nvPr/>
          </p:nvGrpSpPr>
          <p:grpSpPr>
            <a:xfrm>
              <a:off x="366400" y="541250"/>
              <a:ext cx="201900" cy="404750"/>
              <a:chOff x="982800" y="2378200"/>
              <a:chExt cx="201900" cy="404750"/>
            </a:xfrm>
          </p:grpSpPr>
          <p:sp>
            <p:nvSpPr>
              <p:cNvPr id="1693" name="Google Shape;1693;p21"/>
              <p:cNvSpPr/>
              <p:nvPr/>
            </p:nvSpPr>
            <p:spPr>
              <a:xfrm>
                <a:off x="982800" y="23782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1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5" name="Google Shape;1695;p21"/>
            <p:cNvSpPr/>
            <p:nvPr/>
          </p:nvSpPr>
          <p:spPr>
            <a:xfrm>
              <a:off x="8605719" y="20408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1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7" name="Google Shape;1697;p21"/>
            <p:cNvGrpSpPr/>
            <p:nvPr/>
          </p:nvGrpSpPr>
          <p:grpSpPr>
            <a:xfrm rot="5400000">
              <a:off x="5473150" y="4520750"/>
              <a:ext cx="201900" cy="437050"/>
              <a:chOff x="982800" y="2676450"/>
              <a:chExt cx="201900" cy="437050"/>
            </a:xfrm>
          </p:grpSpPr>
          <p:sp>
            <p:nvSpPr>
              <p:cNvPr id="1698" name="Google Shape;1698;p21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1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23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23"/>
          <p:cNvSpPr/>
          <p:nvPr/>
        </p:nvSpPr>
        <p:spPr>
          <a:xfrm>
            <a:off x="720000" y="346609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23"/>
          <p:cNvSpPr/>
          <p:nvPr/>
        </p:nvSpPr>
        <p:spPr>
          <a:xfrm>
            <a:off x="450149" y="491525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23"/>
          <p:cNvSpPr/>
          <p:nvPr/>
        </p:nvSpPr>
        <p:spPr>
          <a:xfrm>
            <a:off x="5885830" y="34139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23"/>
          <p:cNvSpPr/>
          <p:nvPr/>
        </p:nvSpPr>
        <p:spPr>
          <a:xfrm>
            <a:off x="5655775" y="34559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8" name="Google Shape;1808;p23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809" name="Google Shape;1809;p2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23"/>
          <p:cNvGrpSpPr/>
          <p:nvPr/>
        </p:nvGrpSpPr>
        <p:grpSpPr>
          <a:xfrm>
            <a:off x="1150349" y="-849862"/>
            <a:ext cx="6843278" cy="6843278"/>
            <a:chOff x="1382775" y="-548550"/>
            <a:chExt cx="6378300" cy="6378300"/>
          </a:xfrm>
        </p:grpSpPr>
        <p:sp>
          <p:nvSpPr>
            <p:cNvPr id="1834" name="Google Shape;1834;p23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7" name="Google Shape;1837;p23"/>
          <p:cNvSpPr txBox="1">
            <a:spLocks noGrp="1"/>
          </p:cNvSpPr>
          <p:nvPr>
            <p:ph type="ctrTitle"/>
          </p:nvPr>
        </p:nvSpPr>
        <p:spPr>
          <a:xfrm>
            <a:off x="2693925" y="562075"/>
            <a:ext cx="37563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8" name="Google Shape;1838;p23"/>
          <p:cNvSpPr txBox="1">
            <a:spLocks noGrp="1"/>
          </p:cNvSpPr>
          <p:nvPr>
            <p:ph type="subTitle" idx="1"/>
          </p:nvPr>
        </p:nvSpPr>
        <p:spPr>
          <a:xfrm>
            <a:off x="2693775" y="1636800"/>
            <a:ext cx="3756300" cy="9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39" name="Google Shape;1839;p23"/>
          <p:cNvSpPr txBox="1"/>
          <p:nvPr/>
        </p:nvSpPr>
        <p:spPr>
          <a:xfrm>
            <a:off x="2078025" y="3501488"/>
            <a:ext cx="47706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1840" name="Google Shape;1840;p23"/>
          <p:cNvGrpSpPr/>
          <p:nvPr/>
        </p:nvGrpSpPr>
        <p:grpSpPr>
          <a:xfrm>
            <a:off x="-678125" y="1320784"/>
            <a:ext cx="1620477" cy="1673940"/>
            <a:chOff x="5885827" y="-504529"/>
            <a:chExt cx="2196363" cy="2268826"/>
          </a:xfrm>
        </p:grpSpPr>
        <p:grpSp>
          <p:nvGrpSpPr>
            <p:cNvPr id="1841" name="Google Shape;1841;p2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842" name="Google Shape;1842;p2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843" name="Google Shape;1843;p2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2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5" name="Google Shape;1845;p2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846" name="Google Shape;1846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9" name="Google Shape;1849;p2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850" name="Google Shape;1850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53" name="Google Shape;1853;p2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854" name="Google Shape;1854;p2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855" name="Google Shape;1855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59" name="Google Shape;1859;p2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860" name="Google Shape;1860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1" name="Google Shape;1861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2" name="Google Shape;1862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64" name="Google Shape;1864;p2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5" name="Google Shape;1865;p23"/>
          <p:cNvGrpSpPr/>
          <p:nvPr/>
        </p:nvGrpSpPr>
        <p:grpSpPr>
          <a:xfrm>
            <a:off x="405000" y="1320775"/>
            <a:ext cx="8307219" cy="3461988"/>
            <a:chOff x="405000" y="1320775"/>
            <a:chExt cx="8307219" cy="3461988"/>
          </a:xfrm>
        </p:grpSpPr>
        <p:grpSp>
          <p:nvGrpSpPr>
            <p:cNvPr id="1866" name="Google Shape;1866;p23"/>
            <p:cNvGrpSpPr/>
            <p:nvPr/>
          </p:nvGrpSpPr>
          <p:grpSpPr>
            <a:xfrm>
              <a:off x="405000" y="3349000"/>
              <a:ext cx="201900" cy="437050"/>
              <a:chOff x="982800" y="2676450"/>
              <a:chExt cx="201900" cy="437050"/>
            </a:xfrm>
          </p:grpSpPr>
          <p:sp>
            <p:nvSpPr>
              <p:cNvPr id="1867" name="Google Shape;1867;p23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3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9" name="Google Shape;1869;p23"/>
            <p:cNvSpPr/>
            <p:nvPr/>
          </p:nvSpPr>
          <p:spPr>
            <a:xfrm>
              <a:off x="1256119" y="467626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8201625" y="13207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7993625" y="441255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23"/>
          <p:cNvGrpSpPr/>
          <p:nvPr/>
        </p:nvGrpSpPr>
        <p:grpSpPr>
          <a:xfrm>
            <a:off x="8262230" y="2518245"/>
            <a:ext cx="1455341" cy="1447763"/>
            <a:chOff x="8262230" y="2518245"/>
            <a:chExt cx="1455341" cy="1447763"/>
          </a:xfrm>
        </p:grpSpPr>
        <p:grpSp>
          <p:nvGrpSpPr>
            <p:cNvPr id="1874" name="Google Shape;1874;p23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875" name="Google Shape;1875;p23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876" name="Google Shape;1876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77" name="Google Shape;1877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8" name="Google Shape;1878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79" name="Google Shape;1879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80" name="Google Shape;1880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1" name="Google Shape;1881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82" name="Google Shape;1882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83" name="Google Shape;1883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4" name="Google Shape;1884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85" name="Google Shape;1885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86" name="Google Shape;1886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7" name="Google Shape;1887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88" name="Google Shape;1888;p23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889" name="Google Shape;1889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90" name="Google Shape;1890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1" name="Google Shape;1891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2" name="Google Shape;1892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93" name="Google Shape;1893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4" name="Google Shape;1894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5" name="Google Shape;1895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96" name="Google Shape;1896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7" name="Google Shape;1897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8" name="Google Shape;1898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99" name="Google Shape;1899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0" name="Google Shape;1900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01" name="Google Shape;1901;p23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902" name="Google Shape;1902;p23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03" name="Google Shape;1903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4" name="Google Shape;1904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5" name="Google Shape;1905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6" name="Google Shape;1906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07" name="Google Shape;1907;p23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08" name="Google Shape;1908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9" name="Google Shape;1909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0" name="Google Shape;1910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1" name="Google Shape;1911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912" name="Google Shape;1912;p23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3" name="Google Shape;1913;p23"/>
          <p:cNvGrpSpPr/>
          <p:nvPr/>
        </p:nvGrpSpPr>
        <p:grpSpPr>
          <a:xfrm>
            <a:off x="-678125" y="1320784"/>
            <a:ext cx="1620477" cy="1673940"/>
            <a:chOff x="5885827" y="-504529"/>
            <a:chExt cx="2196363" cy="2268826"/>
          </a:xfrm>
        </p:grpSpPr>
        <p:grpSp>
          <p:nvGrpSpPr>
            <p:cNvPr id="1914" name="Google Shape;1914;p2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915" name="Google Shape;1915;p2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916" name="Google Shape;1916;p2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2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18" name="Google Shape;1918;p2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919" name="Google Shape;1919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22" name="Google Shape;1922;p2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923" name="Google Shape;1923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26" name="Google Shape;1926;p2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927" name="Google Shape;1927;p2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928" name="Google Shape;1928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9" name="Google Shape;1929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0" name="Google Shape;1930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32" name="Google Shape;1932;p2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933" name="Google Shape;1933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37" name="Google Shape;1937;p2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23"/>
          <p:cNvGrpSpPr/>
          <p:nvPr/>
        </p:nvGrpSpPr>
        <p:grpSpPr>
          <a:xfrm>
            <a:off x="8262230" y="2518245"/>
            <a:ext cx="1455341" cy="1447763"/>
            <a:chOff x="8262230" y="2518245"/>
            <a:chExt cx="1455341" cy="1447763"/>
          </a:xfrm>
        </p:grpSpPr>
        <p:grpSp>
          <p:nvGrpSpPr>
            <p:cNvPr id="1939" name="Google Shape;1939;p23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940" name="Google Shape;1940;p23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941" name="Google Shape;1941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42" name="Google Shape;1942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3" name="Google Shape;1943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44" name="Google Shape;1944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45" name="Google Shape;1945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6" name="Google Shape;1946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47" name="Google Shape;1947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48" name="Google Shape;1948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9" name="Google Shape;1949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50" name="Google Shape;1950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51" name="Google Shape;1951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2" name="Google Shape;1952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53" name="Google Shape;1953;p23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954" name="Google Shape;1954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55" name="Google Shape;1955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6" name="Google Shape;1956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57" name="Google Shape;1957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58" name="Google Shape;1958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9" name="Google Shape;1959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60" name="Google Shape;1960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61" name="Google Shape;1961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2" name="Google Shape;1962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63" name="Google Shape;1963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64" name="Google Shape;1964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5" name="Google Shape;1965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66" name="Google Shape;1966;p23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967" name="Google Shape;1967;p23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68" name="Google Shape;1968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9" name="Google Shape;1969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0" name="Google Shape;1970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1" name="Google Shape;1971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72" name="Google Shape;1972;p23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73" name="Google Shape;1973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4" name="Google Shape;1974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5" name="Google Shape;1975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6" name="Google Shape;1976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977" name="Google Shape;1977;p23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9" name="Google Shape;1979;p24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0" name="Google Shape;1980;p24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981" name="Google Shape;1981;p2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5" name="Google Shape;2005;p24"/>
          <p:cNvGrpSpPr/>
          <p:nvPr/>
        </p:nvGrpSpPr>
        <p:grpSpPr>
          <a:xfrm>
            <a:off x="366400" y="839500"/>
            <a:ext cx="8393525" cy="4000725"/>
            <a:chOff x="366400" y="839500"/>
            <a:chExt cx="8393525" cy="4000725"/>
          </a:xfrm>
        </p:grpSpPr>
        <p:sp>
          <p:nvSpPr>
            <p:cNvPr id="2006" name="Google Shape;2006;p24"/>
            <p:cNvSpPr/>
            <p:nvPr/>
          </p:nvSpPr>
          <p:spPr>
            <a:xfrm>
              <a:off x="8558025" y="35729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366400" y="34407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8" name="Google Shape;2008;p24"/>
            <p:cNvGrpSpPr/>
            <p:nvPr/>
          </p:nvGrpSpPr>
          <p:grpSpPr>
            <a:xfrm>
              <a:off x="366400" y="839500"/>
              <a:ext cx="201900" cy="437050"/>
              <a:chOff x="982800" y="2676450"/>
              <a:chExt cx="201900" cy="437050"/>
            </a:xfrm>
          </p:grpSpPr>
          <p:sp>
            <p:nvSpPr>
              <p:cNvPr id="2009" name="Google Shape;2009;p24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4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11" name="Google Shape;2011;p24"/>
            <p:cNvSpPr/>
            <p:nvPr/>
          </p:nvSpPr>
          <p:spPr>
            <a:xfrm>
              <a:off x="8605719" y="20408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3" name="Google Shape;2013;p24"/>
            <p:cNvGrpSpPr/>
            <p:nvPr/>
          </p:nvGrpSpPr>
          <p:grpSpPr>
            <a:xfrm rot="5400000">
              <a:off x="5473150" y="4520750"/>
              <a:ext cx="201900" cy="437050"/>
              <a:chOff x="982800" y="2676450"/>
              <a:chExt cx="201900" cy="437050"/>
            </a:xfrm>
          </p:grpSpPr>
          <p:sp>
            <p:nvSpPr>
              <p:cNvPr id="2014" name="Google Shape;2014;p24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4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6" name="Google Shape;2016;p24"/>
          <p:cNvGrpSpPr/>
          <p:nvPr/>
        </p:nvGrpSpPr>
        <p:grpSpPr>
          <a:xfrm>
            <a:off x="-735345" y="1590695"/>
            <a:ext cx="1455341" cy="1447763"/>
            <a:chOff x="8262230" y="2518245"/>
            <a:chExt cx="1455341" cy="1447763"/>
          </a:xfrm>
        </p:grpSpPr>
        <p:grpSp>
          <p:nvGrpSpPr>
            <p:cNvPr id="2017" name="Google Shape;2017;p2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018" name="Google Shape;2018;p2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019" name="Google Shape;2019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20" name="Google Shape;2020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1" name="Google Shape;2021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2" name="Google Shape;2022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23" name="Google Shape;2023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4" name="Google Shape;2024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5" name="Google Shape;2025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26" name="Google Shape;2026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7" name="Google Shape;2027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8" name="Google Shape;2028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29" name="Google Shape;2029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0" name="Google Shape;2030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31" name="Google Shape;2031;p2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032" name="Google Shape;2032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33" name="Google Shape;2033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4" name="Google Shape;2034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5" name="Google Shape;2035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36" name="Google Shape;2036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7" name="Google Shape;2037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8" name="Google Shape;2038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39" name="Google Shape;2039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0" name="Google Shape;2040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41" name="Google Shape;2041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42" name="Google Shape;2042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3" name="Google Shape;2043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44" name="Google Shape;2044;p2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045" name="Google Shape;2045;p2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046" name="Google Shape;2046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7" name="Google Shape;2047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8" name="Google Shape;2048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9" name="Google Shape;2049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0" name="Google Shape;2050;p2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051" name="Google Shape;2051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2" name="Google Shape;2052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3" name="Google Shape;2053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4" name="Google Shape;2054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055" name="Google Shape;2055;p2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6" name="Google Shape;2056;p24"/>
          <p:cNvGrpSpPr/>
          <p:nvPr/>
        </p:nvGrpSpPr>
        <p:grpSpPr>
          <a:xfrm>
            <a:off x="2234378" y="3948166"/>
            <a:ext cx="2046571" cy="2114092"/>
            <a:chOff x="5885827" y="-504529"/>
            <a:chExt cx="2196363" cy="2268826"/>
          </a:xfrm>
        </p:grpSpPr>
        <p:grpSp>
          <p:nvGrpSpPr>
            <p:cNvPr id="2057" name="Google Shape;2057;p24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058" name="Google Shape;2058;p24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059" name="Google Shape;2059;p24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0" name="Google Shape;2060;p24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61" name="Google Shape;2061;p24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062" name="Google Shape;2062;p2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3" name="Google Shape;2063;p2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4" name="Google Shape;2064;p2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65" name="Google Shape;2065;p24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066" name="Google Shape;2066;p2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2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2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69" name="Google Shape;2069;p24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070" name="Google Shape;2070;p24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071" name="Google Shape;2071;p2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2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2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2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75" name="Google Shape;2075;p24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076" name="Google Shape;2076;p2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2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2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2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0" name="Google Shape;2080;p24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1" name="Google Shape;2081;p24"/>
          <p:cNvGrpSpPr/>
          <p:nvPr/>
        </p:nvGrpSpPr>
        <p:grpSpPr>
          <a:xfrm>
            <a:off x="7059230" y="4084945"/>
            <a:ext cx="1455341" cy="1447763"/>
            <a:chOff x="8262230" y="2518245"/>
            <a:chExt cx="1455341" cy="1447763"/>
          </a:xfrm>
        </p:grpSpPr>
        <p:grpSp>
          <p:nvGrpSpPr>
            <p:cNvPr id="2082" name="Google Shape;2082;p2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083" name="Google Shape;2083;p2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084" name="Google Shape;2084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85" name="Google Shape;2085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6" name="Google Shape;2086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87" name="Google Shape;2087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88" name="Google Shape;2088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9" name="Google Shape;2089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90" name="Google Shape;2090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91" name="Google Shape;2091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2" name="Google Shape;2092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93" name="Google Shape;2093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94" name="Google Shape;2094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5" name="Google Shape;2095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96" name="Google Shape;2096;p2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097" name="Google Shape;2097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98" name="Google Shape;2098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9" name="Google Shape;2099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00" name="Google Shape;2100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01" name="Google Shape;2101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2" name="Google Shape;2102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03" name="Google Shape;2103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04" name="Google Shape;2104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5" name="Google Shape;2105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06" name="Google Shape;2106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07" name="Google Shape;2107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8" name="Google Shape;2108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109" name="Google Shape;2109;p2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110" name="Google Shape;2110;p2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111" name="Google Shape;2111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2" name="Google Shape;2112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3" name="Google Shape;2113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4" name="Google Shape;2114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15" name="Google Shape;2115;p2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116" name="Google Shape;2116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7" name="Google Shape;2117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8" name="Google Shape;2118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9" name="Google Shape;2119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120" name="Google Shape;2120;p2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2" name="Google Shape;2122;p25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3" name="Google Shape;2123;p25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2124" name="Google Shape;2124;p2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5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5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5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5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5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5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5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5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8" name="Google Shape;2148;p25"/>
          <p:cNvSpPr/>
          <p:nvPr/>
        </p:nvSpPr>
        <p:spPr>
          <a:xfrm>
            <a:off x="8558025" y="41063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9" name="Google Shape;2149;p25"/>
          <p:cNvGrpSpPr/>
          <p:nvPr/>
        </p:nvGrpSpPr>
        <p:grpSpPr>
          <a:xfrm>
            <a:off x="436000" y="4004175"/>
            <a:ext cx="201900" cy="437050"/>
            <a:chOff x="982800" y="2676450"/>
            <a:chExt cx="201900" cy="437050"/>
          </a:xfrm>
        </p:grpSpPr>
        <p:sp>
          <p:nvSpPr>
            <p:cNvPr id="2150" name="Google Shape;2150;p25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5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2" name="Google Shape;2152;p25"/>
          <p:cNvSpPr/>
          <p:nvPr/>
        </p:nvSpPr>
        <p:spPr>
          <a:xfrm>
            <a:off x="8605719" y="435486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3" name="Google Shape;2153;p25"/>
          <p:cNvGrpSpPr/>
          <p:nvPr/>
        </p:nvGrpSpPr>
        <p:grpSpPr>
          <a:xfrm>
            <a:off x="-303285" y="-527996"/>
            <a:ext cx="2046571" cy="2114092"/>
            <a:chOff x="5885827" y="-504529"/>
            <a:chExt cx="2196363" cy="2268826"/>
          </a:xfrm>
        </p:grpSpPr>
        <p:grpSp>
          <p:nvGrpSpPr>
            <p:cNvPr id="2154" name="Google Shape;2154;p25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155" name="Google Shape;2155;p25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156" name="Google Shape;2156;p25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" name="Google Shape;2157;p25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8" name="Google Shape;2158;p25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159" name="Google Shape;2159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2" name="Google Shape;2162;p25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163" name="Google Shape;2163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66" name="Google Shape;2166;p25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167" name="Google Shape;2167;p25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168" name="Google Shape;2168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" name="Google Shape;2170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" name="Google Shape;2171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2" name="Google Shape;2172;p25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173" name="Google Shape;2173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77" name="Google Shape;2177;p25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25"/>
          <p:cNvGrpSpPr/>
          <p:nvPr/>
        </p:nvGrpSpPr>
        <p:grpSpPr>
          <a:xfrm>
            <a:off x="7959813" y="120077"/>
            <a:ext cx="1097473" cy="1091614"/>
            <a:chOff x="8262230" y="2518245"/>
            <a:chExt cx="1455341" cy="1447763"/>
          </a:xfrm>
        </p:grpSpPr>
        <p:grpSp>
          <p:nvGrpSpPr>
            <p:cNvPr id="2179" name="Google Shape;2179;p25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180" name="Google Shape;2180;p25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181" name="Google Shape;2181;p25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82" name="Google Shape;2182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3" name="Google Shape;2183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84" name="Google Shape;2184;p25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85" name="Google Shape;2185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6" name="Google Shape;2186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87" name="Google Shape;2187;p25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88" name="Google Shape;2188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9" name="Google Shape;2189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0" name="Google Shape;2190;p25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91" name="Google Shape;2191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2" name="Google Shape;2192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193" name="Google Shape;2193;p25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194" name="Google Shape;2194;p25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95" name="Google Shape;2195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6" name="Google Shape;2196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7" name="Google Shape;2197;p25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98" name="Google Shape;2198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9" name="Google Shape;2199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00" name="Google Shape;2200;p25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01" name="Google Shape;2201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2" name="Google Shape;2202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03" name="Google Shape;2203;p25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04" name="Google Shape;2204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5" name="Google Shape;2205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06" name="Google Shape;2206;p25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207" name="Google Shape;2207;p25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08" name="Google Shape;2208;p25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9" name="Google Shape;2209;p25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0" name="Google Shape;2210;p25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1" name="Google Shape;2211;p25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12" name="Google Shape;2212;p25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13" name="Google Shape;2213;p25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4" name="Google Shape;2214;p25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5" name="Google Shape;2215;p25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6" name="Google Shape;2216;p25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217" name="Google Shape;2217;p25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25"/>
          <p:cNvGrpSpPr/>
          <p:nvPr/>
        </p:nvGrpSpPr>
        <p:grpSpPr>
          <a:xfrm>
            <a:off x="2538865" y="4106322"/>
            <a:ext cx="1372947" cy="1323860"/>
            <a:chOff x="5885827" y="-504529"/>
            <a:chExt cx="2196363" cy="2268826"/>
          </a:xfrm>
        </p:grpSpPr>
        <p:grpSp>
          <p:nvGrpSpPr>
            <p:cNvPr id="2219" name="Google Shape;2219;p25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220" name="Google Shape;2220;p25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221" name="Google Shape;2221;p25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25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3" name="Google Shape;2223;p25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224" name="Google Shape;2224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7" name="Google Shape;2227;p25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228" name="Google Shape;2228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31" name="Google Shape;2231;p25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232" name="Google Shape;2232;p25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233" name="Google Shape;2233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7" name="Google Shape;2237;p25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238" name="Google Shape;2238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42" name="Google Shape;2242;p25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3" name="Google Shape;2243;p25"/>
          <p:cNvSpPr/>
          <p:nvPr/>
        </p:nvSpPr>
        <p:spPr>
          <a:xfrm>
            <a:off x="1938119" y="8318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5"/>
          <p:cNvSpPr/>
          <p:nvPr/>
        </p:nvSpPr>
        <p:spPr>
          <a:xfrm>
            <a:off x="6748925" y="630000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subTitle" idx="1"/>
          </p:nvPr>
        </p:nvSpPr>
        <p:spPr>
          <a:xfrm>
            <a:off x="720000" y="1151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" name="Google Shape;92;p4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93" name="Google Shape;93;p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 rot="10800000" flipH="1">
            <a:off x="357725" y="2104488"/>
            <a:ext cx="8402200" cy="2241588"/>
            <a:chOff x="357725" y="2104488"/>
            <a:chExt cx="8402200" cy="2241588"/>
          </a:xfrm>
        </p:grpSpPr>
        <p:sp>
          <p:nvSpPr>
            <p:cNvPr id="118" name="Google Shape;118;p4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19;p4"/>
            <p:cNvGrpSpPr/>
            <p:nvPr/>
          </p:nvGrpSpPr>
          <p:grpSpPr>
            <a:xfrm>
              <a:off x="357725" y="3828175"/>
              <a:ext cx="201900" cy="437050"/>
              <a:chOff x="982800" y="2676450"/>
              <a:chExt cx="201900" cy="437050"/>
            </a:xfrm>
          </p:grpSpPr>
          <p:sp>
            <p:nvSpPr>
              <p:cNvPr id="120" name="Google Shape;120;p4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4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1"/>
          </p:nvPr>
        </p:nvSpPr>
        <p:spPr>
          <a:xfrm>
            <a:off x="4801893" y="3362450"/>
            <a:ext cx="29379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2"/>
          </p:nvPr>
        </p:nvSpPr>
        <p:spPr>
          <a:xfrm>
            <a:off x="1404386" y="3362450"/>
            <a:ext cx="29373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3"/>
          </p:nvPr>
        </p:nvSpPr>
        <p:spPr>
          <a:xfrm>
            <a:off x="1404375" y="2850500"/>
            <a:ext cx="2937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4802200" y="2850500"/>
            <a:ext cx="2937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31" name="Google Shape;131;p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357725" y="2104488"/>
            <a:ext cx="8402200" cy="2241588"/>
            <a:chOff x="357725" y="2104488"/>
            <a:chExt cx="8402200" cy="2241588"/>
          </a:xfrm>
        </p:grpSpPr>
        <p:sp>
          <p:nvSpPr>
            <p:cNvPr id="156" name="Google Shape;156;p5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357725" y="3828175"/>
              <a:ext cx="201900" cy="437050"/>
              <a:chOff x="982800" y="2676450"/>
              <a:chExt cx="201900" cy="437050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" name="Google Shape;160;p5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6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64" name="Google Shape;164;p6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65" name="Google Shape;165;p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6"/>
          <p:cNvGrpSpPr/>
          <p:nvPr/>
        </p:nvGrpSpPr>
        <p:grpSpPr>
          <a:xfrm>
            <a:off x="8554255" y="818983"/>
            <a:ext cx="1455341" cy="1447763"/>
            <a:chOff x="8262230" y="2518245"/>
            <a:chExt cx="1455341" cy="1447763"/>
          </a:xfrm>
        </p:grpSpPr>
        <p:grpSp>
          <p:nvGrpSpPr>
            <p:cNvPr id="190" name="Google Shape;190;p6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91" name="Google Shape;191;p6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92" name="Google Shape;192;p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3" name="Google Shape;193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" name="Google Shape;194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5" name="Google Shape;195;p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8" name="Google Shape;198;p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1" name="Google Shape;201;p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2" name="Google Shape;202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" name="Google Shape;203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4" name="Google Shape;204;p6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05" name="Google Shape;205;p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6" name="Google Shape;206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8" name="Google Shape;208;p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9" name="Google Shape;209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210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1" name="Google Shape;211;p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2" name="Google Shape;212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213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4" name="Google Shape;214;p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5" name="Google Shape;215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" name="Google Shape;216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17" name="Google Shape;217;p6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18" name="Google Shape;218;p6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19" name="Google Shape;219;p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" name="Google Shape;221;p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222;p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3" name="Google Shape;223;p6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4" name="Google Shape;224;p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225;p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6" name="Google Shape;226;p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227;p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28" name="Google Shape;228;p6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6"/>
          <p:cNvGrpSpPr/>
          <p:nvPr/>
        </p:nvGrpSpPr>
        <p:grpSpPr>
          <a:xfrm>
            <a:off x="366400" y="364488"/>
            <a:ext cx="8393525" cy="4523438"/>
            <a:chOff x="366400" y="364488"/>
            <a:chExt cx="8393525" cy="4523438"/>
          </a:xfrm>
        </p:grpSpPr>
        <p:sp>
          <p:nvSpPr>
            <p:cNvPr id="230" name="Google Shape;230;p6"/>
            <p:cNvSpPr/>
            <p:nvPr/>
          </p:nvSpPr>
          <p:spPr>
            <a:xfrm>
              <a:off x="8558025" y="35729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20600" y="46860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232;p6"/>
            <p:cNvGrpSpPr/>
            <p:nvPr/>
          </p:nvGrpSpPr>
          <p:grpSpPr>
            <a:xfrm>
              <a:off x="366400" y="1074650"/>
              <a:ext cx="201900" cy="443850"/>
              <a:chOff x="982800" y="2911600"/>
              <a:chExt cx="201900" cy="443850"/>
            </a:xfrm>
          </p:grpSpPr>
          <p:sp>
            <p:nvSpPr>
              <p:cNvPr id="233" name="Google Shape;233;p6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1030494" y="32489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" name="Google Shape;235;p6"/>
            <p:cNvSpPr/>
            <p:nvPr/>
          </p:nvSpPr>
          <p:spPr>
            <a:xfrm>
              <a:off x="8224719" y="36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5400000">
              <a:off x="5686125" y="4686019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-526931" y="4572910"/>
            <a:ext cx="1455310" cy="1503324"/>
            <a:chOff x="5885827" y="-504529"/>
            <a:chExt cx="2196363" cy="2268826"/>
          </a:xfrm>
        </p:grpSpPr>
        <p:grpSp>
          <p:nvGrpSpPr>
            <p:cNvPr id="239" name="Google Shape;239;p6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40" name="Google Shape;240;p6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41" name="Google Shape;241;p6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3" name="Google Shape;243;p6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44" name="Google Shape;244;p6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6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" name="Google Shape;247;p6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48" name="Google Shape;248;p6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6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1" name="Google Shape;251;p6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52" name="Google Shape;252;p6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53" name="Google Shape;253;p6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7" name="Google Shape;257;p6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58" name="Google Shape;258;p6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2" name="Google Shape;262;p6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7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986975" y="1026325"/>
            <a:ext cx="3393600" cy="15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subTitle" idx="1"/>
          </p:nvPr>
        </p:nvSpPr>
        <p:spPr>
          <a:xfrm>
            <a:off x="986975" y="2776625"/>
            <a:ext cx="33936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7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268" name="Google Shape;268;p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7"/>
          <p:cNvGrpSpPr/>
          <p:nvPr/>
        </p:nvGrpSpPr>
        <p:grpSpPr>
          <a:xfrm>
            <a:off x="-794856" y="2806751"/>
            <a:ext cx="1649249" cy="1703662"/>
            <a:chOff x="5885827" y="-504529"/>
            <a:chExt cx="2196363" cy="2268826"/>
          </a:xfrm>
        </p:grpSpPr>
        <p:grpSp>
          <p:nvGrpSpPr>
            <p:cNvPr id="293" name="Google Shape;293;p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94" name="Google Shape;294;p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95" name="Google Shape;295;p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7" name="Google Shape;297;p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98" name="Google Shape;298;p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" name="Google Shape;301;p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02" name="Google Shape;302;p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" name="Google Shape;305;p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306" name="Google Shape;306;p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07" name="Google Shape;307;p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" name="Google Shape;311;p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12" name="Google Shape;312;p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16" name="Google Shape;316;p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7"/>
          <p:cNvGrpSpPr/>
          <p:nvPr/>
        </p:nvGrpSpPr>
        <p:grpSpPr>
          <a:xfrm>
            <a:off x="8322055" y="1145620"/>
            <a:ext cx="1455341" cy="1447763"/>
            <a:chOff x="8262230" y="2518245"/>
            <a:chExt cx="1455341" cy="1447763"/>
          </a:xfrm>
        </p:grpSpPr>
        <p:grpSp>
          <p:nvGrpSpPr>
            <p:cNvPr id="318" name="Google Shape;318;p7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319" name="Google Shape;319;p7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320" name="Google Shape;320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21" name="Google Shape;321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2" name="Google Shape;322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3" name="Google Shape;323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24" name="Google Shape;324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5" name="Google Shape;325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6" name="Google Shape;326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27" name="Google Shape;327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8" name="Google Shape;328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9" name="Google Shape;329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0" name="Google Shape;330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" name="Google Shape;331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2" name="Google Shape;332;p7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333" name="Google Shape;333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4" name="Google Shape;334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5" name="Google Shape;335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6" name="Google Shape;336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7" name="Google Shape;337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8" name="Google Shape;338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9" name="Google Shape;339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40" name="Google Shape;340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1" name="Google Shape;341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42" name="Google Shape;342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43" name="Google Shape;343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4" name="Google Shape;344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45" name="Google Shape;345;p7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346" name="Google Shape;346;p7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47" name="Google Shape;347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8" name="Google Shape;348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9" name="Google Shape;349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" name="Google Shape;350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1" name="Google Shape;351;p7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52" name="Google Shape;352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3" name="Google Shape;353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4" name="Google Shape;354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5" name="Google Shape;355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356" name="Google Shape;356;p7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7"/>
          <p:cNvGrpSpPr/>
          <p:nvPr/>
        </p:nvGrpSpPr>
        <p:grpSpPr>
          <a:xfrm>
            <a:off x="366400" y="364488"/>
            <a:ext cx="8393525" cy="4523438"/>
            <a:chOff x="366400" y="364488"/>
            <a:chExt cx="8393525" cy="4523438"/>
          </a:xfrm>
        </p:grpSpPr>
        <p:sp>
          <p:nvSpPr>
            <p:cNvPr id="358" name="Google Shape;358;p7"/>
            <p:cNvSpPr/>
            <p:nvPr/>
          </p:nvSpPr>
          <p:spPr>
            <a:xfrm>
              <a:off x="8558025" y="35729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520600" y="46860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7"/>
            <p:cNvGrpSpPr/>
            <p:nvPr/>
          </p:nvGrpSpPr>
          <p:grpSpPr>
            <a:xfrm>
              <a:off x="366400" y="1074650"/>
              <a:ext cx="201900" cy="443850"/>
              <a:chOff x="982800" y="2911600"/>
              <a:chExt cx="201900" cy="443850"/>
            </a:xfrm>
          </p:grpSpPr>
          <p:sp>
            <p:nvSpPr>
              <p:cNvPr id="361" name="Google Shape;361;p7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1030494" y="32489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3" name="Google Shape;363;p7"/>
            <p:cNvSpPr/>
            <p:nvPr/>
          </p:nvSpPr>
          <p:spPr>
            <a:xfrm>
              <a:off x="8224719" y="36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 rot="5400000">
              <a:off x="5686125" y="4686019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7"/>
          <p:cNvGrpSpPr/>
          <p:nvPr/>
        </p:nvGrpSpPr>
        <p:grpSpPr>
          <a:xfrm>
            <a:off x="-205348" y="-212888"/>
            <a:ext cx="847299" cy="842888"/>
            <a:chOff x="8262230" y="2518245"/>
            <a:chExt cx="1455341" cy="1447763"/>
          </a:xfrm>
        </p:grpSpPr>
        <p:grpSp>
          <p:nvGrpSpPr>
            <p:cNvPr id="367" name="Google Shape;367;p7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368" name="Google Shape;368;p7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369" name="Google Shape;369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70" name="Google Shape;370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1" name="Google Shape;371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2" name="Google Shape;372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73" name="Google Shape;373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4" name="Google Shape;374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5" name="Google Shape;375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76" name="Google Shape;376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7" name="Google Shape;377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8" name="Google Shape;378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79" name="Google Shape;379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0" name="Google Shape;380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81" name="Google Shape;381;p7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382" name="Google Shape;382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83" name="Google Shape;383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4" name="Google Shape;384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85" name="Google Shape;385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86" name="Google Shape;386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7" name="Google Shape;387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88" name="Google Shape;388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89" name="Google Shape;389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0" name="Google Shape;390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91" name="Google Shape;391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92" name="Google Shape;392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3" name="Google Shape;393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94" name="Google Shape;394;p7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395" name="Google Shape;395;p7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96" name="Google Shape;396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7" name="Google Shape;397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8" name="Google Shape;398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9" name="Google Shape;399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00" name="Google Shape;400;p7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401" name="Google Shape;401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2" name="Google Shape;402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3" name="Google Shape;403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4" name="Google Shape;404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405" name="Google Shape;405;p7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7"/>
          <p:cNvSpPr/>
          <p:nvPr/>
        </p:nvSpPr>
        <p:spPr>
          <a:xfrm>
            <a:off x="6254568" y="35554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7"/>
          <p:cNvSpPr/>
          <p:nvPr/>
        </p:nvSpPr>
        <p:spPr>
          <a:xfrm>
            <a:off x="5813575" y="599672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8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8"/>
          <p:cNvSpPr/>
          <p:nvPr/>
        </p:nvSpPr>
        <p:spPr>
          <a:xfrm flipH="1">
            <a:off x="5862105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8"/>
          <p:cNvSpPr/>
          <p:nvPr/>
        </p:nvSpPr>
        <p:spPr>
          <a:xfrm>
            <a:off x="446705" y="47360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8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413" name="Google Shape;413;p8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8"/>
          <p:cNvGrpSpPr/>
          <p:nvPr/>
        </p:nvGrpSpPr>
        <p:grpSpPr>
          <a:xfrm>
            <a:off x="781770" y="-1218468"/>
            <a:ext cx="7580610" cy="7580610"/>
            <a:chOff x="1382775" y="-548550"/>
            <a:chExt cx="6378300" cy="6378300"/>
          </a:xfrm>
        </p:grpSpPr>
        <p:sp>
          <p:nvSpPr>
            <p:cNvPr id="438" name="Google Shape;438;p8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8"/>
          <p:cNvSpPr txBox="1">
            <a:spLocks noGrp="1"/>
          </p:cNvSpPr>
          <p:nvPr>
            <p:ph type="title"/>
          </p:nvPr>
        </p:nvSpPr>
        <p:spPr>
          <a:xfrm>
            <a:off x="1101250" y="1170350"/>
            <a:ext cx="69414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42" name="Google Shape;442;p8"/>
          <p:cNvGrpSpPr/>
          <p:nvPr/>
        </p:nvGrpSpPr>
        <p:grpSpPr>
          <a:xfrm>
            <a:off x="8558025" y="2104488"/>
            <a:ext cx="201900" cy="2241588"/>
            <a:chOff x="8558025" y="2104488"/>
            <a:chExt cx="201900" cy="2241588"/>
          </a:xfrm>
        </p:grpSpPr>
        <p:sp>
          <p:nvSpPr>
            <p:cNvPr id="443" name="Google Shape;443;p8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8"/>
          <p:cNvGrpSpPr/>
          <p:nvPr/>
        </p:nvGrpSpPr>
        <p:grpSpPr>
          <a:xfrm>
            <a:off x="6229323" y="-1313148"/>
            <a:ext cx="2704315" cy="2690234"/>
            <a:chOff x="8262230" y="2518245"/>
            <a:chExt cx="1455341" cy="1447763"/>
          </a:xfrm>
        </p:grpSpPr>
        <p:grpSp>
          <p:nvGrpSpPr>
            <p:cNvPr id="446" name="Google Shape;446;p8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447" name="Google Shape;447;p8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448" name="Google Shape;448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49" name="Google Shape;449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0" name="Google Shape;450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51" name="Google Shape;451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52" name="Google Shape;45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3" name="Google Shape;45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54" name="Google Shape;454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55" name="Google Shape;45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6" name="Google Shape;45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57" name="Google Shape;457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58" name="Google Shape;45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" name="Google Shape;45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60" name="Google Shape;460;p8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461" name="Google Shape;461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62" name="Google Shape;46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3" name="Google Shape;46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64" name="Google Shape;464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65" name="Google Shape;46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6" name="Google Shape;46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67" name="Google Shape;467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68" name="Google Shape;46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9" name="Google Shape;46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70" name="Google Shape;470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71" name="Google Shape;471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2" name="Google Shape;472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73" name="Google Shape;473;p8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474" name="Google Shape;474;p8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475" name="Google Shape;475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6" name="Google Shape;476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7" name="Google Shape;477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8" name="Google Shape;478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79" name="Google Shape;479;p8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480" name="Google Shape;480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" name="Google Shape;481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" name="Google Shape;482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" name="Google Shape;483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484" name="Google Shape;484;p8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8"/>
          <p:cNvGrpSpPr/>
          <p:nvPr/>
        </p:nvGrpSpPr>
        <p:grpSpPr>
          <a:xfrm>
            <a:off x="4481171" y="3908533"/>
            <a:ext cx="2685686" cy="2671558"/>
            <a:chOff x="8262230" y="2518245"/>
            <a:chExt cx="1455341" cy="1447763"/>
          </a:xfrm>
        </p:grpSpPr>
        <p:grpSp>
          <p:nvGrpSpPr>
            <p:cNvPr id="486" name="Google Shape;486;p8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487" name="Google Shape;487;p8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488" name="Google Shape;488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89" name="Google Shape;489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0" name="Google Shape;490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91" name="Google Shape;491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92" name="Google Shape;49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3" name="Google Shape;49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94" name="Google Shape;494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95" name="Google Shape;49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6" name="Google Shape;49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97" name="Google Shape;497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98" name="Google Shape;49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9" name="Google Shape;49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00" name="Google Shape;500;p8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501" name="Google Shape;501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502" name="Google Shape;50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" name="Google Shape;50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4" name="Google Shape;504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505" name="Google Shape;50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6" name="Google Shape;50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7" name="Google Shape;507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508" name="Google Shape;50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9" name="Google Shape;50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0" name="Google Shape;510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511" name="Google Shape;511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2" name="Google Shape;512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13" name="Google Shape;513;p8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514" name="Google Shape;514;p8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515" name="Google Shape;515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6" name="Google Shape;516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7" name="Google Shape;517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" name="Google Shape;518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9" name="Google Shape;519;p8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520" name="Google Shape;520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" name="Google Shape;521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" name="Google Shape;522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" name="Google Shape;523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524" name="Google Shape;524;p8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-220871" y="2285651"/>
            <a:ext cx="2258520" cy="2333034"/>
            <a:chOff x="5885827" y="-504529"/>
            <a:chExt cx="2196363" cy="2268826"/>
          </a:xfrm>
        </p:grpSpPr>
        <p:grpSp>
          <p:nvGrpSpPr>
            <p:cNvPr id="526" name="Google Shape;526;p8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527" name="Google Shape;527;p8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528" name="Google Shape;528;p8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8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0" name="Google Shape;530;p8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31" name="Google Shape;531;p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4" name="Google Shape;534;p8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35" name="Google Shape;535;p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38" name="Google Shape;538;p8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539" name="Google Shape;539;p8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540" name="Google Shape;540;p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4" name="Google Shape;544;p8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545" name="Google Shape;545;p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49" name="Google Shape;549;p8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9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"/>
          <p:cNvSpPr txBox="1">
            <a:spLocks noGrp="1"/>
          </p:cNvSpPr>
          <p:nvPr>
            <p:ph type="subTitle" idx="1"/>
          </p:nvPr>
        </p:nvSpPr>
        <p:spPr>
          <a:xfrm>
            <a:off x="3974675" y="2407675"/>
            <a:ext cx="44493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553" name="Google Shape;553;p9"/>
          <p:cNvSpPr txBox="1">
            <a:spLocks noGrp="1"/>
          </p:cNvSpPr>
          <p:nvPr>
            <p:ph type="title"/>
          </p:nvPr>
        </p:nvSpPr>
        <p:spPr>
          <a:xfrm>
            <a:off x="3974699" y="1645100"/>
            <a:ext cx="444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grpSp>
        <p:nvGrpSpPr>
          <p:cNvPr id="554" name="Google Shape;554;p9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555" name="Google Shape;555;p9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9"/>
          <p:cNvSpPr/>
          <p:nvPr/>
        </p:nvSpPr>
        <p:spPr>
          <a:xfrm>
            <a:off x="8558025" y="41063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0" name="Google Shape;580;p9"/>
          <p:cNvGrpSpPr/>
          <p:nvPr/>
        </p:nvGrpSpPr>
        <p:grpSpPr>
          <a:xfrm>
            <a:off x="436000" y="4004175"/>
            <a:ext cx="201900" cy="437050"/>
            <a:chOff x="982800" y="2676450"/>
            <a:chExt cx="201900" cy="437050"/>
          </a:xfrm>
        </p:grpSpPr>
        <p:sp>
          <p:nvSpPr>
            <p:cNvPr id="581" name="Google Shape;581;p9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9"/>
          <p:cNvSpPr/>
          <p:nvPr/>
        </p:nvSpPr>
        <p:spPr>
          <a:xfrm>
            <a:off x="8605719" y="435486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9"/>
          <p:cNvGrpSpPr/>
          <p:nvPr/>
        </p:nvGrpSpPr>
        <p:grpSpPr>
          <a:xfrm>
            <a:off x="-303006" y="-471193"/>
            <a:ext cx="1587751" cy="1640134"/>
            <a:chOff x="5885827" y="-504529"/>
            <a:chExt cx="2196363" cy="2268826"/>
          </a:xfrm>
        </p:grpSpPr>
        <p:grpSp>
          <p:nvGrpSpPr>
            <p:cNvPr id="585" name="Google Shape;585;p9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586" name="Google Shape;586;p9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587" name="Google Shape;587;p9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9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9" name="Google Shape;589;p9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90" name="Google Shape;590;p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3" name="Google Shape;593;p9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94" name="Google Shape;594;p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7" name="Google Shape;597;p9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598" name="Google Shape;598;p9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599" name="Google Shape;599;p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" name="Google Shape;603;p9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604" name="Google Shape;604;p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08" name="Google Shape;608;p9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9"/>
          <p:cNvGrpSpPr/>
          <p:nvPr/>
        </p:nvGrpSpPr>
        <p:grpSpPr>
          <a:xfrm>
            <a:off x="7618813" y="363602"/>
            <a:ext cx="1097473" cy="1091614"/>
            <a:chOff x="8262230" y="2518245"/>
            <a:chExt cx="1455341" cy="1447763"/>
          </a:xfrm>
        </p:grpSpPr>
        <p:grpSp>
          <p:nvGrpSpPr>
            <p:cNvPr id="610" name="Google Shape;610;p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611" name="Google Shape;611;p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612" name="Google Shape;612;p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13" name="Google Shape;613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4" name="Google Shape;614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15" name="Google Shape;615;p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16" name="Google Shape;616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7" name="Google Shape;617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18" name="Google Shape;618;p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19" name="Google Shape;619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0" name="Google Shape;620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21" name="Google Shape;621;p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22" name="Google Shape;622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3" name="Google Shape;623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24" name="Google Shape;624;p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625" name="Google Shape;625;p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26" name="Google Shape;626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7" name="Google Shape;627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28" name="Google Shape;628;p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29" name="Google Shape;629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0" name="Google Shape;630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31" name="Google Shape;631;p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32" name="Google Shape;632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3" name="Google Shape;633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34" name="Google Shape;634;p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35" name="Google Shape;635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6" name="Google Shape;636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37" name="Google Shape;637;p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638" name="Google Shape;638;p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639" name="Google Shape;639;p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0" name="Google Shape;640;p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1" name="Google Shape;641;p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2" name="Google Shape;642;p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43" name="Google Shape;643;p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644" name="Google Shape;644;p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648" name="Google Shape;648;p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1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1"/>
          <p:cNvSpPr txBox="1">
            <a:spLocks noGrp="1"/>
          </p:cNvSpPr>
          <p:nvPr>
            <p:ph type="title" hasCustomPrompt="1"/>
          </p:nvPr>
        </p:nvSpPr>
        <p:spPr>
          <a:xfrm>
            <a:off x="802675" y="1093675"/>
            <a:ext cx="7538700" cy="21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47" name="Google Shape;747;p11"/>
          <p:cNvSpPr txBox="1">
            <a:spLocks noGrp="1"/>
          </p:cNvSpPr>
          <p:nvPr>
            <p:ph type="subTitle" idx="1"/>
          </p:nvPr>
        </p:nvSpPr>
        <p:spPr>
          <a:xfrm>
            <a:off x="802675" y="3193975"/>
            <a:ext cx="7538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48" name="Google Shape;748;p11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749" name="Google Shape;749;p1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11"/>
          <p:cNvSpPr/>
          <p:nvPr/>
        </p:nvSpPr>
        <p:spPr>
          <a:xfrm>
            <a:off x="1107488" y="36094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1"/>
          <p:cNvSpPr/>
          <p:nvPr/>
        </p:nvSpPr>
        <p:spPr>
          <a:xfrm>
            <a:off x="5862099" y="3691063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"/>
          <p:cNvSpPr/>
          <p:nvPr/>
        </p:nvSpPr>
        <p:spPr>
          <a:xfrm>
            <a:off x="8558025" y="35729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6" name="Google Shape;776;p11"/>
          <p:cNvGrpSpPr/>
          <p:nvPr/>
        </p:nvGrpSpPr>
        <p:grpSpPr>
          <a:xfrm>
            <a:off x="799100" y="1289550"/>
            <a:ext cx="201900" cy="437050"/>
            <a:chOff x="982800" y="2676450"/>
            <a:chExt cx="201900" cy="437050"/>
          </a:xfrm>
        </p:grpSpPr>
        <p:sp>
          <p:nvSpPr>
            <p:cNvPr id="777" name="Google Shape;777;p11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11"/>
          <p:cNvSpPr/>
          <p:nvPr/>
        </p:nvSpPr>
        <p:spPr>
          <a:xfrm>
            <a:off x="7927269" y="25184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1"/>
          <p:cNvSpPr/>
          <p:nvPr/>
        </p:nvSpPr>
        <p:spPr>
          <a:xfrm>
            <a:off x="1000994" y="468601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  <a:effectLst>
            <a:outerShdw blurRad="71438" algn="bl" rotWithShape="0">
              <a:schemeClr val="lt1">
                <a:alpha val="56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6" r:id="rId14"/>
    <p:sldLayoutId id="2147483667" r:id="rId15"/>
    <p:sldLayoutId id="2147483669" r:id="rId16"/>
    <p:sldLayoutId id="2147483670" r:id="rId17"/>
    <p:sldLayoutId id="214748367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5" name="Google Shape;2255;p29"/>
          <p:cNvGrpSpPr/>
          <p:nvPr/>
        </p:nvGrpSpPr>
        <p:grpSpPr>
          <a:xfrm>
            <a:off x="1382775" y="-548550"/>
            <a:ext cx="6378300" cy="6378300"/>
            <a:chOff x="1382775" y="-548550"/>
            <a:chExt cx="6378300" cy="6378300"/>
          </a:xfrm>
        </p:grpSpPr>
        <p:sp>
          <p:nvSpPr>
            <p:cNvPr id="2256" name="Google Shape;2256;p29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9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9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9" name="Google Shape;2259;p29"/>
          <p:cNvSpPr txBox="1">
            <a:spLocks noGrp="1"/>
          </p:cNvSpPr>
          <p:nvPr>
            <p:ph type="ctrTitle"/>
          </p:nvPr>
        </p:nvSpPr>
        <p:spPr>
          <a:xfrm>
            <a:off x="1840650" y="1167382"/>
            <a:ext cx="5462700" cy="22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Unit1</a:t>
            </a:r>
            <a:br>
              <a:rPr lang="en" dirty="0"/>
            </a:br>
            <a:br>
              <a:rPr lang="en" sz="1600" dirty="0"/>
            </a:br>
            <a:r>
              <a:rPr lang="en" sz="7000" dirty="0"/>
              <a:t>Big Changes</a:t>
            </a:r>
            <a:br>
              <a:rPr lang="en" sz="7000" dirty="0"/>
            </a:br>
            <a:br>
              <a:rPr lang="en" sz="500" dirty="0"/>
            </a:br>
            <a:r>
              <a:rPr lang="en" sz="2400" dirty="0"/>
              <a:t>Writing</a:t>
            </a:r>
            <a:endParaRPr sz="3800" dirty="0"/>
          </a:p>
        </p:txBody>
      </p:sp>
      <p:sp>
        <p:nvSpPr>
          <p:cNvPr id="2260" name="Google Shape;2260;p29"/>
          <p:cNvSpPr txBox="1">
            <a:spLocks noGrp="1"/>
          </p:cNvSpPr>
          <p:nvPr>
            <p:ph type="subTitle" idx="1"/>
          </p:nvPr>
        </p:nvSpPr>
        <p:spPr>
          <a:xfrm>
            <a:off x="2797450" y="3539420"/>
            <a:ext cx="3549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Done by :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Entisar Al-Oaidallah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261" name="Google Shape;2261;p29"/>
          <p:cNvCxnSpPr/>
          <p:nvPr/>
        </p:nvCxnSpPr>
        <p:spPr>
          <a:xfrm>
            <a:off x="2935200" y="3356256"/>
            <a:ext cx="3273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62" name="Google Shape;2262;p29"/>
          <p:cNvGrpSpPr/>
          <p:nvPr/>
        </p:nvGrpSpPr>
        <p:grpSpPr>
          <a:xfrm>
            <a:off x="2690850" y="3730253"/>
            <a:ext cx="3762300" cy="106500"/>
            <a:chOff x="2690950" y="3641565"/>
            <a:chExt cx="3762300" cy="106500"/>
          </a:xfrm>
        </p:grpSpPr>
        <p:sp>
          <p:nvSpPr>
            <p:cNvPr id="2263" name="Google Shape;2263;p29"/>
            <p:cNvSpPr/>
            <p:nvPr/>
          </p:nvSpPr>
          <p:spPr>
            <a:xfrm>
              <a:off x="6346750" y="3641565"/>
              <a:ext cx="106500" cy="106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9"/>
            <p:cNvSpPr/>
            <p:nvPr/>
          </p:nvSpPr>
          <p:spPr>
            <a:xfrm>
              <a:off x="2690950" y="3641565"/>
              <a:ext cx="106500" cy="106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5" name="Google Shape;2265;p29"/>
          <p:cNvGrpSpPr/>
          <p:nvPr/>
        </p:nvGrpSpPr>
        <p:grpSpPr>
          <a:xfrm>
            <a:off x="8262230" y="2518245"/>
            <a:ext cx="1455341" cy="1447763"/>
            <a:chOff x="8262230" y="2518245"/>
            <a:chExt cx="1455341" cy="1447763"/>
          </a:xfrm>
        </p:grpSpPr>
        <p:grpSp>
          <p:nvGrpSpPr>
            <p:cNvPr id="2266" name="Google Shape;2266;p2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267" name="Google Shape;2267;p2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268" name="Google Shape;2268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69" name="Google Shape;2269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0" name="Google Shape;2270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71" name="Google Shape;2271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72" name="Google Shape;227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3" name="Google Shape;227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74" name="Google Shape;2274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75" name="Google Shape;227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6" name="Google Shape;227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77" name="Google Shape;2277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78" name="Google Shape;227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9" name="Google Shape;227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80" name="Google Shape;2280;p2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281" name="Google Shape;2281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82" name="Google Shape;228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3" name="Google Shape;228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84" name="Google Shape;2284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85" name="Google Shape;228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6" name="Google Shape;228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87" name="Google Shape;2287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88" name="Google Shape;228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9" name="Google Shape;228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90" name="Google Shape;2290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91" name="Google Shape;2291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2" name="Google Shape;2292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93" name="Google Shape;2293;p2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294" name="Google Shape;2294;p2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95" name="Google Shape;2295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6" name="Google Shape;2296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7" name="Google Shape;2297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8" name="Google Shape;2298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99" name="Google Shape;2299;p2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300" name="Google Shape;2300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1" name="Google Shape;2301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2" name="Google Shape;2302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3" name="Google Shape;2303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304" name="Google Shape;2304;p2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29"/>
          <p:cNvGrpSpPr/>
          <p:nvPr/>
        </p:nvGrpSpPr>
        <p:grpSpPr>
          <a:xfrm>
            <a:off x="3535381" y="4024003"/>
            <a:ext cx="2073424" cy="2062629"/>
            <a:chOff x="8262230" y="2518245"/>
            <a:chExt cx="1455341" cy="1447763"/>
          </a:xfrm>
        </p:grpSpPr>
        <p:grpSp>
          <p:nvGrpSpPr>
            <p:cNvPr id="2306" name="Google Shape;2306;p2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307" name="Google Shape;2307;p2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308" name="Google Shape;2308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09" name="Google Shape;2309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0" name="Google Shape;2310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11" name="Google Shape;2311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12" name="Google Shape;231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3" name="Google Shape;231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14" name="Google Shape;2314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15" name="Google Shape;231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6" name="Google Shape;231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17" name="Google Shape;2317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18" name="Google Shape;231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9" name="Google Shape;231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320" name="Google Shape;2320;p2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321" name="Google Shape;2321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22" name="Google Shape;232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3" name="Google Shape;232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4" name="Google Shape;2324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25" name="Google Shape;232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6" name="Google Shape;232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7" name="Google Shape;2327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28" name="Google Shape;232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9" name="Google Shape;232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0" name="Google Shape;2330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31" name="Google Shape;2331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2" name="Google Shape;2332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333" name="Google Shape;2333;p2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334" name="Google Shape;2334;p2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335" name="Google Shape;2335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6" name="Google Shape;2336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7" name="Google Shape;2337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8" name="Google Shape;2338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9" name="Google Shape;2339;p2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340" name="Google Shape;2340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1" name="Google Shape;2341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2" name="Google Shape;2342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3" name="Google Shape;2343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344" name="Google Shape;2344;p2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29"/>
          <p:cNvGrpSpPr/>
          <p:nvPr/>
        </p:nvGrpSpPr>
        <p:grpSpPr>
          <a:xfrm>
            <a:off x="5885827" y="-504529"/>
            <a:ext cx="2196363" cy="2268826"/>
            <a:chOff x="5885827" y="-504529"/>
            <a:chExt cx="2196363" cy="2268826"/>
          </a:xfrm>
        </p:grpSpPr>
        <p:grpSp>
          <p:nvGrpSpPr>
            <p:cNvPr id="2346" name="Google Shape;2346;p29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347" name="Google Shape;2347;p29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348" name="Google Shape;2348;p29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29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0" name="Google Shape;2350;p29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51" name="Google Shape;2351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4" name="Google Shape;2354;p29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55" name="Google Shape;2355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58" name="Google Shape;2358;p29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359" name="Google Shape;2359;p29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60" name="Google Shape;2360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64" name="Google Shape;2364;p29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65" name="Google Shape;2365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69" name="Google Shape;2369;p29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29"/>
          <p:cNvGrpSpPr/>
          <p:nvPr/>
        </p:nvGrpSpPr>
        <p:grpSpPr>
          <a:xfrm>
            <a:off x="-678125" y="1320784"/>
            <a:ext cx="1620477" cy="1673940"/>
            <a:chOff x="5885827" y="-504529"/>
            <a:chExt cx="2196363" cy="2268826"/>
          </a:xfrm>
        </p:grpSpPr>
        <p:grpSp>
          <p:nvGrpSpPr>
            <p:cNvPr id="2371" name="Google Shape;2371;p29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372" name="Google Shape;2372;p29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373" name="Google Shape;2373;p29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29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75" name="Google Shape;2375;p29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76" name="Google Shape;2376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79" name="Google Shape;2379;p29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80" name="Google Shape;2380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83" name="Google Shape;2383;p29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384" name="Google Shape;2384;p29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85" name="Google Shape;2385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89" name="Google Shape;2389;p29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90" name="Google Shape;2390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1" name="Google Shape;2391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2" name="Google Shape;2392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3" name="Google Shape;2393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94" name="Google Shape;2394;p29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8E2D7BC-787A-3EAF-09CA-73AE1CEA24FC}"/>
              </a:ext>
            </a:extLst>
          </p:cNvPr>
          <p:cNvSpPr/>
          <p:nvPr/>
        </p:nvSpPr>
        <p:spPr>
          <a:xfrm>
            <a:off x="529623" y="250919"/>
            <a:ext cx="2129053" cy="4426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Mega Goal 1.1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1C2C97D-C705-2061-66AC-F89E8F90B7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343" y="206735"/>
            <a:ext cx="8031796" cy="4388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0426F4DD-0B42-6A2E-58CB-751D3B63DECC}"/>
              </a:ext>
            </a:extLst>
          </p:cNvPr>
          <p:cNvSpPr txBox="1"/>
          <p:nvPr/>
        </p:nvSpPr>
        <p:spPr>
          <a:xfrm>
            <a:off x="2626019" y="1282735"/>
            <a:ext cx="1969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-1969/log in remotely to university computer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-1990 Worldwide Web</a:t>
            </a:r>
            <a:endParaRPr lang="ar-SA" sz="1200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AF1FB36-2230-0C97-AD1C-7F127BAA5EBA}"/>
              </a:ext>
            </a:extLst>
          </p:cNvPr>
          <p:cNvSpPr txBox="1"/>
          <p:nvPr/>
        </p:nvSpPr>
        <p:spPr>
          <a:xfrm>
            <a:off x="2526127" y="1920654"/>
            <a:ext cx="22226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 connect people/across</a:t>
            </a:r>
          </a:p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   globe</a:t>
            </a:r>
          </a:p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 communication with</a:t>
            </a:r>
          </a:p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  friends</a:t>
            </a:r>
            <a:endParaRPr lang="ar-SA" sz="1350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41DA22F-F6D8-4A09-71CD-389A5E1A082A}"/>
              </a:ext>
            </a:extLst>
          </p:cNvPr>
          <p:cNvSpPr txBox="1"/>
          <p:nvPr/>
        </p:nvSpPr>
        <p:spPr>
          <a:xfrm>
            <a:off x="2564547" y="2827371"/>
            <a:ext cx="195366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00" dirty="0"/>
          </a:p>
          <a:p>
            <a:r>
              <a:rPr lang="en-US" sz="1100" dirty="0"/>
              <a:t> 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restricts face-to-face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  communication</a:t>
            </a:r>
            <a:endParaRPr lang="ar-SA" sz="1100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9D77383-5C5A-2415-ABD7-0EADD4B84A44}"/>
              </a:ext>
            </a:extLst>
          </p:cNvPr>
          <p:cNvSpPr txBox="1"/>
          <p:nvPr/>
        </p:nvSpPr>
        <p:spPr>
          <a:xfrm>
            <a:off x="2618335" y="3676457"/>
            <a:ext cx="1776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-too long to contact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someone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2710A2C-2EBB-8E7D-12B9-D9092815290F}"/>
              </a:ext>
            </a:extLst>
          </p:cNvPr>
          <p:cNvSpPr txBox="1"/>
          <p:nvPr/>
        </p:nvSpPr>
        <p:spPr>
          <a:xfrm>
            <a:off x="4769864" y="1306078"/>
            <a:ext cx="1507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E-learning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7A13A52-5F15-2380-3326-4E5CFBA9C9CC}"/>
              </a:ext>
            </a:extLst>
          </p:cNvPr>
          <p:cNvSpPr txBox="1"/>
          <p:nvPr/>
        </p:nvSpPr>
        <p:spPr>
          <a:xfrm>
            <a:off x="4477870" y="2205110"/>
            <a:ext cx="2030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attend courses online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E7E789C-86C5-A873-483D-416537E41E64}"/>
              </a:ext>
            </a:extLst>
          </p:cNvPr>
          <p:cNvSpPr txBox="1"/>
          <p:nvPr/>
        </p:nvSpPr>
        <p:spPr>
          <a:xfrm>
            <a:off x="4553428" y="2872341"/>
            <a:ext cx="1816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no chance to meet 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people face-to-face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C4F612C-FF0D-6D1A-2A81-644B78EB6F76}"/>
              </a:ext>
            </a:extLst>
          </p:cNvPr>
          <p:cNvSpPr txBox="1"/>
          <p:nvPr/>
        </p:nvSpPr>
        <p:spPr>
          <a:xfrm>
            <a:off x="4530377" y="3709900"/>
            <a:ext cx="1855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 physical presence 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was necessary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5CD2176-C851-269A-CC00-BD1B501CD7B3}"/>
              </a:ext>
            </a:extLst>
          </p:cNvPr>
          <p:cNvSpPr txBox="1"/>
          <p:nvPr/>
        </p:nvSpPr>
        <p:spPr>
          <a:xfrm>
            <a:off x="6621716" y="1306078"/>
            <a:ext cx="1758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accessible to all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89657A9-FAAC-9F3C-35B1-CBCEB81EDF9D}"/>
              </a:ext>
            </a:extLst>
          </p:cNvPr>
          <p:cNvSpPr txBox="1"/>
          <p:nvPr/>
        </p:nvSpPr>
        <p:spPr>
          <a:xfrm>
            <a:off x="6414181" y="2064714"/>
            <a:ext cx="232430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google’ key words/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numerous sites and documents/saves time</a:t>
            </a:r>
            <a:endParaRPr lang="ar-SA" sz="1300" b="1" dirty="0">
              <a:solidFill>
                <a:schemeClr val="accent4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E5B938E-C182-DE89-456F-6BFE36F21201}"/>
              </a:ext>
            </a:extLst>
          </p:cNvPr>
          <p:cNvSpPr txBox="1"/>
          <p:nvPr/>
        </p:nvSpPr>
        <p:spPr>
          <a:xfrm>
            <a:off x="6392847" y="2913567"/>
            <a:ext cx="24251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quality of 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information/uncertain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6309BE1-CF65-7BC7-82AE-562345D90788}"/>
              </a:ext>
            </a:extLst>
          </p:cNvPr>
          <p:cNvSpPr txBox="1"/>
          <p:nvPr/>
        </p:nvSpPr>
        <p:spPr>
          <a:xfrm>
            <a:off x="6414714" y="3606320"/>
            <a:ext cx="197391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obtaining information 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was time-consuming 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and costly</a:t>
            </a:r>
            <a:endParaRPr lang="ar-SA" sz="1300" b="1" dirty="0">
              <a:solidFill>
                <a:schemeClr val="accent4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9" grpId="0"/>
      <p:bldP spid="20" grpId="0"/>
      <p:bldP spid="21" grpId="0"/>
      <p:bldP spid="23" grpId="0"/>
      <p:bldP spid="25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8FAAE26-763B-1154-9B17-535A260D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76" y="320991"/>
            <a:ext cx="7445828" cy="4224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89065EA-12AB-6AB1-95D3-E52419E1F625}"/>
              </a:ext>
            </a:extLst>
          </p:cNvPr>
          <p:cNvSpPr txBox="1"/>
          <p:nvPr/>
        </p:nvSpPr>
        <p:spPr>
          <a:xfrm>
            <a:off x="2747517" y="2692580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  <a:latin typeface="Proxima Nova Light"/>
              </a:rPr>
              <a:t>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ngenial" panose="02000503040000020004" pitchFamily="2" charset="0"/>
              </a:rPr>
              <a:t>Discovery of oil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08AE859-05B2-FA14-CEAA-ED64D26B61EA}"/>
              </a:ext>
            </a:extLst>
          </p:cNvPr>
          <p:cNvSpPr txBox="1"/>
          <p:nvPr/>
        </p:nvSpPr>
        <p:spPr>
          <a:xfrm>
            <a:off x="2892234" y="3244549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  <a:latin typeface="Proxima Nova Light"/>
              </a:rPr>
              <a:t>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ngenial" panose="02000503040000020004" pitchFamily="2" charset="0"/>
              </a:rPr>
              <a:t>In 1963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1B74EF5-8AE4-3382-4F9F-2B1C0824C791}"/>
              </a:ext>
            </a:extLst>
          </p:cNvPr>
          <p:cNvSpPr txBox="1"/>
          <p:nvPr/>
        </p:nvSpPr>
        <p:spPr>
          <a:xfrm>
            <a:off x="2700132" y="3936112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ongenial" panose="02000503040000020004" pitchFamily="2" charset="0"/>
              </a:rPr>
              <a:t>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ngenial" panose="02000503040000020004" pitchFamily="2" charset="0"/>
              </a:rPr>
              <a:t>Positive impact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05318CE-BF3D-D9ED-F09B-08C31B77D255}"/>
              </a:ext>
            </a:extLst>
          </p:cNvPr>
          <p:cNvSpPr txBox="1"/>
          <p:nvPr/>
        </p:nvSpPr>
        <p:spPr>
          <a:xfrm>
            <a:off x="5862335" y="2600371"/>
            <a:ext cx="20752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Coronavirus disease (COVID-19)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A8B2AED-1780-71A0-11C3-805E038C8CE3}"/>
              </a:ext>
            </a:extLst>
          </p:cNvPr>
          <p:cNvSpPr txBox="1"/>
          <p:nvPr/>
        </p:nvSpPr>
        <p:spPr>
          <a:xfrm>
            <a:off x="6016016" y="3249210"/>
            <a:ext cx="17218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In 2020, China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5D57B7-5BC9-D928-8A75-FF2C2775F356}"/>
              </a:ext>
            </a:extLst>
          </p:cNvPr>
          <p:cNvSpPr txBox="1"/>
          <p:nvPr/>
        </p:nvSpPr>
        <p:spPr>
          <a:xfrm>
            <a:off x="6033722" y="3904095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Proxima Nova Light"/>
              </a:rPr>
              <a:t>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Negative impact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03FC889-C19E-91F5-44F0-BE92ACD5BF18}"/>
              </a:ext>
            </a:extLst>
          </p:cNvPr>
          <p:cNvSpPr txBox="1"/>
          <p:nvPr/>
        </p:nvSpPr>
        <p:spPr>
          <a:xfrm>
            <a:off x="4421355" y="2660563"/>
            <a:ext cx="181807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Proxima Nova Light"/>
              </a:rPr>
              <a:t>Saudi vision 2030</a:t>
            </a:r>
            <a:endParaRPr lang="en-US" sz="1300" b="1" dirty="0">
              <a:solidFill>
                <a:schemeClr val="accent3">
                  <a:lumMod val="75000"/>
                </a:schemeClr>
              </a:solidFill>
              <a:latin typeface="Congenial" panose="02000503040000020004" pitchFamily="2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A227DDD-948E-B014-C385-4656165460AF}"/>
              </a:ext>
            </a:extLst>
          </p:cNvPr>
          <p:cNvSpPr txBox="1"/>
          <p:nvPr/>
        </p:nvSpPr>
        <p:spPr>
          <a:xfrm>
            <a:off x="4435443" y="3197165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Proxima Nova Light"/>
              </a:rPr>
              <a:t>In 2016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Congenial" panose="02000503040000020004" pitchFamily="2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90BFE4D-5A3E-36E2-47A9-A0753D01EE81}"/>
              </a:ext>
            </a:extLst>
          </p:cNvPr>
          <p:cNvSpPr txBox="1"/>
          <p:nvPr/>
        </p:nvSpPr>
        <p:spPr>
          <a:xfrm>
            <a:off x="4412390" y="3911779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ongenial" panose="02000503040000020004" pitchFamily="2" charset="0"/>
              </a:rPr>
              <a:t>  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ngenial" panose="02000503040000020004" pitchFamily="2" charset="0"/>
              </a:rPr>
              <a:t>Positive impact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FBE8CA8-85CE-A681-6CC2-E3CFBA647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762" y="-1079086"/>
            <a:ext cx="2097206" cy="2158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p57"/>
          <p:cNvSpPr/>
          <p:nvPr/>
        </p:nvSpPr>
        <p:spPr>
          <a:xfrm>
            <a:off x="4129843" y="35554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57"/>
          <p:cNvSpPr txBox="1">
            <a:spLocks noGrp="1"/>
          </p:cNvSpPr>
          <p:nvPr>
            <p:ph type="title"/>
          </p:nvPr>
        </p:nvSpPr>
        <p:spPr>
          <a:xfrm>
            <a:off x="683879" y="1026325"/>
            <a:ext cx="3696696" cy="15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Homework</a:t>
            </a:r>
            <a:endParaRPr sz="5400" dirty="0"/>
          </a:p>
        </p:txBody>
      </p:sp>
      <p:sp>
        <p:nvSpPr>
          <p:cNvPr id="3246" name="Google Shape;3246;p57"/>
          <p:cNvSpPr txBox="1">
            <a:spLocks noGrp="1"/>
          </p:cNvSpPr>
          <p:nvPr>
            <p:ph type="subTitle" idx="1"/>
          </p:nvPr>
        </p:nvSpPr>
        <p:spPr>
          <a:xfrm>
            <a:off x="625825" y="1985170"/>
            <a:ext cx="33936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Workbook   P. 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86</a:t>
            </a:r>
            <a:r>
              <a:rPr lang="en-US" dirty="0"/>
              <a:t> ),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exercise  </a:t>
            </a: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( </a:t>
            </a:r>
            <a:r>
              <a:rPr lang="en-US" b="1" dirty="0">
                <a:solidFill>
                  <a:schemeClr val="accent5">
                    <a:lumMod val="90000"/>
                  </a:schemeClr>
                </a:solidFill>
              </a:rPr>
              <a:t>M</a:t>
            </a: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  )</a:t>
            </a:r>
          </a:p>
        </p:txBody>
      </p:sp>
      <p:grpSp>
        <p:nvGrpSpPr>
          <p:cNvPr id="3247" name="Google Shape;3247;p57"/>
          <p:cNvGrpSpPr/>
          <p:nvPr/>
        </p:nvGrpSpPr>
        <p:grpSpPr>
          <a:xfrm>
            <a:off x="4653154" y="757369"/>
            <a:ext cx="3628615" cy="3628615"/>
            <a:chOff x="1382775" y="-548550"/>
            <a:chExt cx="6378300" cy="6378300"/>
          </a:xfrm>
        </p:grpSpPr>
        <p:sp>
          <p:nvSpPr>
            <p:cNvPr id="3248" name="Google Shape;3248;p5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51" name="Google Shape;325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449" y="1178725"/>
            <a:ext cx="2786100" cy="278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C5B6526-EC5B-FEA8-9270-836AC422F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5" t="19123" r="34454" b="14099"/>
          <a:stretch/>
        </p:blipFill>
        <p:spPr>
          <a:xfrm>
            <a:off x="5071461" y="1237129"/>
            <a:ext cx="2750885" cy="2697096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252" name="Google Shape;3252;p57"/>
          <p:cNvGrpSpPr/>
          <p:nvPr/>
        </p:nvGrpSpPr>
        <p:grpSpPr>
          <a:xfrm>
            <a:off x="4380575" y="227009"/>
            <a:ext cx="1620477" cy="1673940"/>
            <a:chOff x="5885827" y="-504529"/>
            <a:chExt cx="2196363" cy="2268826"/>
          </a:xfrm>
        </p:grpSpPr>
        <p:grpSp>
          <p:nvGrpSpPr>
            <p:cNvPr id="3253" name="Google Shape;3253;p5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3254" name="Google Shape;3254;p5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3255" name="Google Shape;3255;p5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6" name="Google Shape;3256;p5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7" name="Google Shape;3257;p5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258" name="Google Shape;3258;p5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9" name="Google Shape;3259;p5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0" name="Google Shape;3260;p5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1" name="Google Shape;3261;p5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262" name="Google Shape;3262;p5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3" name="Google Shape;3263;p5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4" name="Google Shape;3264;p5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65" name="Google Shape;3265;p5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3266" name="Google Shape;3266;p5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267" name="Google Shape;3267;p5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8" name="Google Shape;3268;p5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9" name="Google Shape;3269;p5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0" name="Google Shape;3270;p5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1" name="Google Shape;3271;p5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272" name="Google Shape;3272;p5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3" name="Google Shape;3273;p5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4" name="Google Shape;3274;p5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5" name="Google Shape;3275;p5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76" name="Google Shape;3276;p5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Google Shape;3281;p58"/>
          <p:cNvSpPr txBox="1">
            <a:spLocks noGrp="1"/>
          </p:cNvSpPr>
          <p:nvPr>
            <p:ph type="ctrTitle"/>
          </p:nvPr>
        </p:nvSpPr>
        <p:spPr>
          <a:xfrm>
            <a:off x="2594033" y="200926"/>
            <a:ext cx="37563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4A7EF0A-AD40-CAFA-7A9E-B3FA1289F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4" y="1636699"/>
            <a:ext cx="4218534" cy="259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tx2">
                <a:lumMod val="50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303" name="Google Shape;3303;p58"/>
          <p:cNvGrpSpPr/>
          <p:nvPr/>
        </p:nvGrpSpPr>
        <p:grpSpPr>
          <a:xfrm>
            <a:off x="874231" y="3966003"/>
            <a:ext cx="2073424" cy="2062629"/>
            <a:chOff x="8262230" y="2518245"/>
            <a:chExt cx="1455341" cy="1447763"/>
          </a:xfrm>
        </p:grpSpPr>
        <p:grpSp>
          <p:nvGrpSpPr>
            <p:cNvPr id="3304" name="Google Shape;3304;p58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3305" name="Google Shape;3305;p58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3306" name="Google Shape;3306;p5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07" name="Google Shape;3307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08" name="Google Shape;3308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09" name="Google Shape;3309;p5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10" name="Google Shape;3310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1" name="Google Shape;3311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12" name="Google Shape;3312;p5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13" name="Google Shape;3313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4" name="Google Shape;3314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15" name="Google Shape;3315;p5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16" name="Google Shape;3316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7" name="Google Shape;3317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18" name="Google Shape;3318;p58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3319" name="Google Shape;3319;p5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20" name="Google Shape;3320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1" name="Google Shape;3321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22" name="Google Shape;3322;p5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23" name="Google Shape;3323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4" name="Google Shape;3324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25" name="Google Shape;3325;p5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26" name="Google Shape;3326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7" name="Google Shape;3327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28" name="Google Shape;3328;p5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29" name="Google Shape;3329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0" name="Google Shape;3330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31" name="Google Shape;3331;p58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3332" name="Google Shape;3332;p58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333" name="Google Shape;3333;p5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4" name="Google Shape;3334;p5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5" name="Google Shape;3335;p5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6" name="Google Shape;3336;p5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37" name="Google Shape;3337;p58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338" name="Google Shape;3338;p5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9" name="Google Shape;3339;p5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40" name="Google Shape;3340;p5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41" name="Google Shape;3341;p5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3342" name="Google Shape;3342;p58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3" name="Google Shape;3343;p58"/>
          <p:cNvGrpSpPr/>
          <p:nvPr/>
        </p:nvGrpSpPr>
        <p:grpSpPr>
          <a:xfrm>
            <a:off x="6227627" y="-735817"/>
            <a:ext cx="2196363" cy="2268826"/>
            <a:chOff x="5885827" y="-504529"/>
            <a:chExt cx="2196363" cy="2268826"/>
          </a:xfrm>
        </p:grpSpPr>
        <p:grpSp>
          <p:nvGrpSpPr>
            <p:cNvPr id="3344" name="Google Shape;3344;p58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3345" name="Google Shape;3345;p58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3346" name="Google Shape;3346;p58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7" name="Google Shape;3347;p58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8" name="Google Shape;3348;p58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349" name="Google Shape;3349;p5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0" name="Google Shape;3350;p5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1" name="Google Shape;3351;p5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2" name="Google Shape;3352;p58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353" name="Google Shape;3353;p5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4" name="Google Shape;3354;p5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5" name="Google Shape;3355;p5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56" name="Google Shape;3356;p58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3357" name="Google Shape;3357;p58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358" name="Google Shape;3358;p5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9" name="Google Shape;3359;p5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0" name="Google Shape;3360;p5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1" name="Google Shape;3361;p5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2" name="Google Shape;3362;p58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363" name="Google Shape;3363;p5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4" name="Google Shape;3364;p5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5" name="Google Shape;3365;p5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367" name="Google Shape;3367;p58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9" name="Google Shape;2449;p31"/>
          <p:cNvGrpSpPr/>
          <p:nvPr/>
        </p:nvGrpSpPr>
        <p:grpSpPr>
          <a:xfrm>
            <a:off x="720038" y="2861863"/>
            <a:ext cx="1073323" cy="1073323"/>
            <a:chOff x="1802825" y="-128575"/>
            <a:chExt cx="5538300" cy="5538300"/>
          </a:xfrm>
        </p:grpSpPr>
        <p:sp>
          <p:nvSpPr>
            <p:cNvPr id="2450" name="Google Shape;2450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1"/>
          <p:cNvGrpSpPr/>
          <p:nvPr/>
        </p:nvGrpSpPr>
        <p:grpSpPr>
          <a:xfrm>
            <a:off x="7350638" y="1556888"/>
            <a:ext cx="1073323" cy="1073323"/>
            <a:chOff x="1802825" y="-128575"/>
            <a:chExt cx="5538300" cy="5538300"/>
          </a:xfrm>
        </p:grpSpPr>
        <p:sp>
          <p:nvSpPr>
            <p:cNvPr id="2453" name="Google Shape;2453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31"/>
          <p:cNvGrpSpPr/>
          <p:nvPr/>
        </p:nvGrpSpPr>
        <p:grpSpPr>
          <a:xfrm>
            <a:off x="7350638" y="2861863"/>
            <a:ext cx="1073323" cy="1073323"/>
            <a:chOff x="1802825" y="-128575"/>
            <a:chExt cx="5538300" cy="5538300"/>
          </a:xfrm>
        </p:grpSpPr>
        <p:sp>
          <p:nvSpPr>
            <p:cNvPr id="2456" name="Google Shape;2456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8" name="Google Shape;2458;p31"/>
          <p:cNvGrpSpPr/>
          <p:nvPr/>
        </p:nvGrpSpPr>
        <p:grpSpPr>
          <a:xfrm>
            <a:off x="720038" y="1556888"/>
            <a:ext cx="1073323" cy="1073323"/>
            <a:chOff x="1802825" y="-128575"/>
            <a:chExt cx="5538300" cy="5538300"/>
          </a:xfrm>
        </p:grpSpPr>
        <p:sp>
          <p:nvSpPr>
            <p:cNvPr id="2459" name="Google Shape;2459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1" name="Google Shape;2461;p31"/>
          <p:cNvSpPr txBox="1">
            <a:spLocks noGrp="1"/>
          </p:cNvSpPr>
          <p:nvPr>
            <p:ph type="subTitle" idx="9"/>
          </p:nvPr>
        </p:nvSpPr>
        <p:spPr>
          <a:xfrm>
            <a:off x="1945810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462" name="Google Shape;2462;p31"/>
          <p:cNvSpPr txBox="1">
            <a:spLocks noGrp="1"/>
          </p:cNvSpPr>
          <p:nvPr>
            <p:ph type="subTitle" idx="13"/>
          </p:nvPr>
        </p:nvSpPr>
        <p:spPr>
          <a:xfrm>
            <a:off x="4749889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Fill in</a:t>
            </a:r>
            <a:endParaRPr dirty="0"/>
          </a:p>
        </p:txBody>
      </p:sp>
      <p:sp>
        <p:nvSpPr>
          <p:cNvPr id="2463" name="Google Shape;2463;p31"/>
          <p:cNvSpPr txBox="1">
            <a:spLocks noGrp="1"/>
          </p:cNvSpPr>
          <p:nvPr>
            <p:ph type="subTitle" idx="14"/>
          </p:nvPr>
        </p:nvSpPr>
        <p:spPr>
          <a:xfrm>
            <a:off x="1945810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Take</a:t>
            </a:r>
            <a:endParaRPr dirty="0"/>
          </a:p>
        </p:txBody>
      </p:sp>
      <p:sp>
        <p:nvSpPr>
          <p:cNvPr id="2464" name="Google Shape;2464;p31"/>
          <p:cNvSpPr txBox="1">
            <a:spLocks noGrp="1"/>
          </p:cNvSpPr>
          <p:nvPr>
            <p:ph type="subTitle" idx="15"/>
          </p:nvPr>
        </p:nvSpPr>
        <p:spPr>
          <a:xfrm>
            <a:off x="4749889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Write</a:t>
            </a:r>
            <a:endParaRPr dirty="0"/>
          </a:p>
        </p:txBody>
      </p:sp>
      <p:sp>
        <p:nvSpPr>
          <p:cNvPr id="2465" name="Google Shape;2465;p31"/>
          <p:cNvSpPr txBox="1">
            <a:spLocks noGrp="1"/>
          </p:cNvSpPr>
          <p:nvPr>
            <p:ph type="title" idx="5"/>
          </p:nvPr>
        </p:nvSpPr>
        <p:spPr>
          <a:xfrm>
            <a:off x="720000" y="297647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66" name="Google Shape;2466;p31"/>
          <p:cNvSpPr txBox="1">
            <a:spLocks noGrp="1"/>
          </p:cNvSpPr>
          <p:nvPr>
            <p:ph type="title"/>
          </p:nvPr>
        </p:nvSpPr>
        <p:spPr>
          <a:xfrm>
            <a:off x="720000" y="167162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467" name="Google Shape;2467;p31"/>
          <p:cNvSpPr txBox="1">
            <a:spLocks noGrp="1"/>
          </p:cNvSpPr>
          <p:nvPr>
            <p:ph type="title" idx="6"/>
          </p:nvPr>
        </p:nvSpPr>
        <p:spPr>
          <a:xfrm>
            <a:off x="7350598" y="167162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68" name="Google Shape;2468;p31"/>
          <p:cNvSpPr txBox="1">
            <a:spLocks noGrp="1"/>
          </p:cNvSpPr>
          <p:nvPr>
            <p:ph type="title" idx="7"/>
          </p:nvPr>
        </p:nvSpPr>
        <p:spPr>
          <a:xfrm>
            <a:off x="7350598" y="297647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469" name="Google Shape;2469;p31"/>
          <p:cNvSpPr txBox="1">
            <a:spLocks noGrp="1"/>
          </p:cNvSpPr>
          <p:nvPr>
            <p:ph type="title" idx="8"/>
          </p:nvPr>
        </p:nvSpPr>
        <p:spPr>
          <a:xfrm>
            <a:off x="696948" y="1607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Objectives</a:t>
            </a:r>
            <a:endParaRPr sz="5400" dirty="0"/>
          </a:p>
        </p:txBody>
      </p:sp>
      <p:sp>
        <p:nvSpPr>
          <p:cNvPr id="2470" name="Google Shape;2470;p31"/>
          <p:cNvSpPr txBox="1">
            <a:spLocks noGrp="1"/>
          </p:cNvSpPr>
          <p:nvPr>
            <p:ph type="subTitle" idx="1"/>
          </p:nvPr>
        </p:nvSpPr>
        <p:spPr>
          <a:xfrm>
            <a:off x="1953774" y="1997294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apital letters correctly</a:t>
            </a:r>
            <a:endParaRPr dirty="0"/>
          </a:p>
        </p:txBody>
      </p:sp>
      <p:sp>
        <p:nvSpPr>
          <p:cNvPr id="2471" name="Google Shape;2471;p31"/>
          <p:cNvSpPr txBox="1">
            <a:spLocks noGrp="1"/>
          </p:cNvSpPr>
          <p:nvPr>
            <p:ph type="subTitle" idx="2"/>
          </p:nvPr>
        </p:nvSpPr>
        <p:spPr>
          <a:xfrm>
            <a:off x="4749891" y="1997294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chart with the important information from the article</a:t>
            </a:r>
          </a:p>
        </p:txBody>
      </p:sp>
      <p:sp>
        <p:nvSpPr>
          <p:cNvPr id="2472" name="Google Shape;2472;p31"/>
          <p:cNvSpPr txBox="1">
            <a:spLocks noGrp="1"/>
          </p:cNvSpPr>
          <p:nvPr>
            <p:ph type="subTitle" idx="3"/>
          </p:nvPr>
        </p:nvSpPr>
        <p:spPr>
          <a:xfrm>
            <a:off x="1953774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</a:t>
            </a:r>
            <a:r>
              <a:rPr lang="en" dirty="0"/>
              <a:t>otes on a written text</a:t>
            </a:r>
            <a:endParaRPr dirty="0"/>
          </a:p>
        </p:txBody>
      </p:sp>
      <p:sp>
        <p:nvSpPr>
          <p:cNvPr id="2473" name="Google Shape;2473;p31"/>
          <p:cNvSpPr txBox="1">
            <a:spLocks noGrp="1"/>
          </p:cNvSpPr>
          <p:nvPr>
            <p:ph type="subTitle" idx="4"/>
          </p:nvPr>
        </p:nvSpPr>
        <p:spPr>
          <a:xfrm>
            <a:off x="4749891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n essay about the important changes</a:t>
            </a:r>
            <a:endParaRPr dirty="0"/>
          </a:p>
        </p:txBody>
      </p:sp>
      <p:sp>
        <p:nvSpPr>
          <p:cNvPr id="2474" name="Google Shape;2474;p31"/>
          <p:cNvSpPr/>
          <p:nvPr/>
        </p:nvSpPr>
        <p:spPr>
          <a:xfrm>
            <a:off x="1369305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31"/>
          <p:cNvSpPr/>
          <p:nvPr/>
        </p:nvSpPr>
        <p:spPr>
          <a:xfrm flipH="1">
            <a:off x="5254480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6" name="Google Shape;2476;p31"/>
          <p:cNvGrpSpPr/>
          <p:nvPr/>
        </p:nvGrpSpPr>
        <p:grpSpPr>
          <a:xfrm>
            <a:off x="8112480" y="-433392"/>
            <a:ext cx="1455341" cy="1447763"/>
            <a:chOff x="8262230" y="2518245"/>
            <a:chExt cx="1455341" cy="1447763"/>
          </a:xfrm>
        </p:grpSpPr>
        <p:grpSp>
          <p:nvGrpSpPr>
            <p:cNvPr id="2477" name="Google Shape;2477;p31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478" name="Google Shape;2478;p31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479" name="Google Shape;2479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80" name="Google Shape;2480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1" name="Google Shape;2481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82" name="Google Shape;2482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83" name="Google Shape;248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4" name="Google Shape;248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85" name="Google Shape;2485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86" name="Google Shape;248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7" name="Google Shape;248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88" name="Google Shape;2488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89" name="Google Shape;248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0" name="Google Shape;249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91" name="Google Shape;2491;p31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492" name="Google Shape;2492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93" name="Google Shape;249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4" name="Google Shape;249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95" name="Google Shape;2495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96" name="Google Shape;249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249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98" name="Google Shape;2498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99" name="Google Shape;249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250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01" name="Google Shape;2501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02" name="Google Shape;2502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2503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04" name="Google Shape;2504;p31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505" name="Google Shape;2505;p31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06" name="Google Shape;2506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7" name="Google Shape;2507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8" name="Google Shape;2508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9" name="Google Shape;2509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10" name="Google Shape;2510;p31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11" name="Google Shape;2511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2" name="Google Shape;2512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3" name="Google Shape;2513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4" name="Google Shape;2514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515" name="Google Shape;2515;p31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31"/>
          <p:cNvGrpSpPr/>
          <p:nvPr/>
        </p:nvGrpSpPr>
        <p:grpSpPr>
          <a:xfrm>
            <a:off x="3535381" y="4024003"/>
            <a:ext cx="2073424" cy="2062629"/>
            <a:chOff x="8262230" y="2518245"/>
            <a:chExt cx="1455341" cy="1447763"/>
          </a:xfrm>
        </p:grpSpPr>
        <p:grpSp>
          <p:nvGrpSpPr>
            <p:cNvPr id="2517" name="Google Shape;2517;p31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518" name="Google Shape;2518;p31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519" name="Google Shape;2519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20" name="Google Shape;2520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1" name="Google Shape;2521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22" name="Google Shape;2522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23" name="Google Shape;252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4" name="Google Shape;252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25" name="Google Shape;2525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26" name="Google Shape;252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7" name="Google Shape;252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28" name="Google Shape;2528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29" name="Google Shape;252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0" name="Google Shape;253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31" name="Google Shape;2531;p31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532" name="Google Shape;2532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33" name="Google Shape;253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4" name="Google Shape;253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35" name="Google Shape;2535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36" name="Google Shape;253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7" name="Google Shape;253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38" name="Google Shape;2538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39" name="Google Shape;253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0" name="Google Shape;254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41" name="Google Shape;2541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42" name="Google Shape;2542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3" name="Google Shape;2543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44" name="Google Shape;2544;p31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545" name="Google Shape;2545;p31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46" name="Google Shape;2546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7" name="Google Shape;2547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8" name="Google Shape;2548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9" name="Google Shape;2549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50" name="Google Shape;2550;p31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51" name="Google Shape;2551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2" name="Google Shape;2552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3" name="Google Shape;2553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4" name="Google Shape;2554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555" name="Google Shape;2555;p31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30"/>
          <p:cNvSpPr/>
          <p:nvPr/>
        </p:nvSpPr>
        <p:spPr>
          <a:xfrm rot="10800000" flipH="1">
            <a:off x="5972305" y="516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5" name="Google Shape;2405;p30"/>
          <p:cNvGrpSpPr/>
          <p:nvPr/>
        </p:nvGrpSpPr>
        <p:grpSpPr>
          <a:xfrm>
            <a:off x="6292043" y="-789509"/>
            <a:ext cx="2073424" cy="2062629"/>
            <a:chOff x="8262230" y="2518245"/>
            <a:chExt cx="1455341" cy="1447763"/>
          </a:xfrm>
        </p:grpSpPr>
        <p:grpSp>
          <p:nvGrpSpPr>
            <p:cNvPr id="2406" name="Google Shape;2406;p30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407" name="Google Shape;2407;p30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408" name="Google Shape;2408;p3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09" name="Google Shape;2409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0" name="Google Shape;2410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11" name="Google Shape;2411;p3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12" name="Google Shape;2412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3" name="Google Shape;2413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14" name="Google Shape;2414;p3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15" name="Google Shape;2415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6" name="Google Shape;2416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17" name="Google Shape;2417;p3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18" name="Google Shape;2418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9" name="Google Shape;2419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20" name="Google Shape;2420;p30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421" name="Google Shape;2421;p3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22" name="Google Shape;2422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" name="Google Shape;2423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4" name="Google Shape;2424;p3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25" name="Google Shape;2425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" name="Google Shape;2426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7" name="Google Shape;2427;p3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28" name="Google Shape;2428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" name="Google Shape;2429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0" name="Google Shape;2430;p3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31" name="Google Shape;2431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" name="Google Shape;2432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33" name="Google Shape;2433;p30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434" name="Google Shape;2434;p30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35" name="Google Shape;2435;p3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" name="Google Shape;2436;p3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" name="Google Shape;2437;p3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" name="Google Shape;2438;p3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9" name="Google Shape;2439;p30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40" name="Google Shape;2440;p3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1" name="Google Shape;2441;p3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2" name="Google Shape;2442;p3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3" name="Google Shape;2443;p3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444" name="Google Shape;2444;p30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654432CC-A108-A8F6-2413-F13EFAC2F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65" y="0"/>
            <a:ext cx="4464424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652C402-3F4F-77D6-5841-05E1B3962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486" y="0"/>
            <a:ext cx="4432885" cy="5143500"/>
          </a:xfrm>
          <a:prstGeom prst="rect">
            <a:avLst/>
          </a:prstGeom>
        </p:spPr>
      </p:pic>
      <p:grpSp>
        <p:nvGrpSpPr>
          <p:cNvPr id="8" name="Google Shape;2654;p32">
            <a:extLst>
              <a:ext uri="{FF2B5EF4-FFF2-40B4-BE49-F238E27FC236}">
                <a16:creationId xmlns:a16="http://schemas.microsoft.com/office/drawing/2014/main" id="{4D6C3ED1-1244-6E85-616E-3BDE5667DCE0}"/>
              </a:ext>
            </a:extLst>
          </p:cNvPr>
          <p:cNvGrpSpPr/>
          <p:nvPr/>
        </p:nvGrpSpPr>
        <p:grpSpPr>
          <a:xfrm>
            <a:off x="-1377993" y="-951711"/>
            <a:ext cx="2046571" cy="2114092"/>
            <a:chOff x="5885827" y="-504529"/>
            <a:chExt cx="2196363" cy="2268826"/>
          </a:xfrm>
        </p:grpSpPr>
        <p:grpSp>
          <p:nvGrpSpPr>
            <p:cNvPr id="9" name="Google Shape;2655;p32">
              <a:extLst>
                <a:ext uri="{FF2B5EF4-FFF2-40B4-BE49-F238E27FC236}">
                  <a16:creationId xmlns:a16="http://schemas.microsoft.com/office/drawing/2014/main" id="{177A2D54-9FDB-98D1-213C-3E2E83258DF5}"/>
                </a:ext>
              </a:extLst>
            </p:cNvPr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2" name="Google Shape;2656;p32">
                <a:extLst>
                  <a:ext uri="{FF2B5EF4-FFF2-40B4-BE49-F238E27FC236}">
                    <a16:creationId xmlns:a16="http://schemas.microsoft.com/office/drawing/2014/main" id="{A9901FBB-665E-F2A4-7427-FE2A0D2C0967}"/>
                  </a:ext>
                </a:extLst>
              </p:cNvPr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31" name="Google Shape;2657;p32">
                  <a:extLst>
                    <a:ext uri="{FF2B5EF4-FFF2-40B4-BE49-F238E27FC236}">
                      <a16:creationId xmlns:a16="http://schemas.microsoft.com/office/drawing/2014/main" id="{C299B56C-FA9A-9B5C-F6BC-79ABCA725C56}"/>
                    </a:ext>
                  </a:extLst>
                </p:cNvPr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658;p32">
                  <a:extLst>
                    <a:ext uri="{FF2B5EF4-FFF2-40B4-BE49-F238E27FC236}">
                      <a16:creationId xmlns:a16="http://schemas.microsoft.com/office/drawing/2014/main" id="{73F9B84C-252D-DBD7-26FE-CF6F1E4BFB9A}"/>
                    </a:ext>
                  </a:extLst>
                </p:cNvPr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" name="Google Shape;2659;p32">
                <a:extLst>
                  <a:ext uri="{FF2B5EF4-FFF2-40B4-BE49-F238E27FC236}">
                    <a16:creationId xmlns:a16="http://schemas.microsoft.com/office/drawing/2014/main" id="{7870F0EA-93E9-56A7-5A6B-45328A009B25}"/>
                  </a:ext>
                </a:extLst>
              </p:cNvPr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8" name="Google Shape;2660;p32">
                  <a:extLst>
                    <a:ext uri="{FF2B5EF4-FFF2-40B4-BE49-F238E27FC236}">
                      <a16:creationId xmlns:a16="http://schemas.microsoft.com/office/drawing/2014/main" id="{7854C9C9-BE7A-C500-9BB0-4E9397C5B064}"/>
                    </a:ext>
                  </a:extLst>
                </p:cNvPr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661;p32">
                  <a:extLst>
                    <a:ext uri="{FF2B5EF4-FFF2-40B4-BE49-F238E27FC236}">
                      <a16:creationId xmlns:a16="http://schemas.microsoft.com/office/drawing/2014/main" id="{236E6788-4D69-F318-AF7A-17D8309DB475}"/>
                    </a:ext>
                  </a:extLst>
                </p:cNvPr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2662;p32">
                  <a:extLst>
                    <a:ext uri="{FF2B5EF4-FFF2-40B4-BE49-F238E27FC236}">
                      <a16:creationId xmlns:a16="http://schemas.microsoft.com/office/drawing/2014/main" id="{34A232A9-A636-9CFC-8263-80CABF4EDAF0}"/>
                    </a:ext>
                  </a:extLst>
                </p:cNvPr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2663;p32">
                <a:extLst>
                  <a:ext uri="{FF2B5EF4-FFF2-40B4-BE49-F238E27FC236}">
                    <a16:creationId xmlns:a16="http://schemas.microsoft.com/office/drawing/2014/main" id="{1B82150F-E142-85CB-EF57-6A88F9F1FC7C}"/>
                  </a:ext>
                </a:extLst>
              </p:cNvPr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5" name="Google Shape;2664;p32">
                  <a:extLst>
                    <a:ext uri="{FF2B5EF4-FFF2-40B4-BE49-F238E27FC236}">
                      <a16:creationId xmlns:a16="http://schemas.microsoft.com/office/drawing/2014/main" id="{6E0B8603-04C7-0D06-3C49-2E977562E102}"/>
                    </a:ext>
                  </a:extLst>
                </p:cNvPr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65;p32">
                  <a:extLst>
                    <a:ext uri="{FF2B5EF4-FFF2-40B4-BE49-F238E27FC236}">
                      <a16:creationId xmlns:a16="http://schemas.microsoft.com/office/drawing/2014/main" id="{5B5BC217-4095-570D-66EF-11A413552F38}"/>
                    </a:ext>
                  </a:extLst>
                </p:cNvPr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666;p32">
                  <a:extLst>
                    <a:ext uri="{FF2B5EF4-FFF2-40B4-BE49-F238E27FC236}">
                      <a16:creationId xmlns:a16="http://schemas.microsoft.com/office/drawing/2014/main" id="{EAE692CB-7BB0-06DB-2E5C-CB114C85A399}"/>
                    </a:ext>
                  </a:extLst>
                </p:cNvPr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" name="Google Shape;2667;p32">
              <a:extLst>
                <a:ext uri="{FF2B5EF4-FFF2-40B4-BE49-F238E27FC236}">
                  <a16:creationId xmlns:a16="http://schemas.microsoft.com/office/drawing/2014/main" id="{8DE5B359-F8BB-17BB-FAE8-29DAA7DA70E5}"/>
                </a:ext>
              </a:extLst>
            </p:cNvPr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2" name="Google Shape;2668;p32">
                <a:extLst>
                  <a:ext uri="{FF2B5EF4-FFF2-40B4-BE49-F238E27FC236}">
                    <a16:creationId xmlns:a16="http://schemas.microsoft.com/office/drawing/2014/main" id="{090AAD67-83D0-2278-A4B7-7779B3B2B780}"/>
                  </a:ext>
                </a:extLst>
              </p:cNvPr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8" name="Google Shape;2669;p32">
                  <a:extLst>
                    <a:ext uri="{FF2B5EF4-FFF2-40B4-BE49-F238E27FC236}">
                      <a16:creationId xmlns:a16="http://schemas.microsoft.com/office/drawing/2014/main" id="{103734E1-47AE-90D6-ED24-456230D6FFAF}"/>
                    </a:ext>
                  </a:extLst>
                </p:cNvPr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2670;p32">
                  <a:extLst>
                    <a:ext uri="{FF2B5EF4-FFF2-40B4-BE49-F238E27FC236}">
                      <a16:creationId xmlns:a16="http://schemas.microsoft.com/office/drawing/2014/main" id="{3843C939-CFD3-E084-48D7-6F5B5A1C38BD}"/>
                    </a:ext>
                  </a:extLst>
                </p:cNvPr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671;p32">
                  <a:extLst>
                    <a:ext uri="{FF2B5EF4-FFF2-40B4-BE49-F238E27FC236}">
                      <a16:creationId xmlns:a16="http://schemas.microsoft.com/office/drawing/2014/main" id="{1B7FFF4D-6191-A4BC-3FF2-92BE8DE43A19}"/>
                    </a:ext>
                  </a:extLst>
                </p:cNvPr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672;p32">
                  <a:extLst>
                    <a:ext uri="{FF2B5EF4-FFF2-40B4-BE49-F238E27FC236}">
                      <a16:creationId xmlns:a16="http://schemas.microsoft.com/office/drawing/2014/main" id="{1C6AC5B0-4ECC-87C9-B746-0EE17939BDBA}"/>
                    </a:ext>
                  </a:extLst>
                </p:cNvPr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2673;p32">
                <a:extLst>
                  <a:ext uri="{FF2B5EF4-FFF2-40B4-BE49-F238E27FC236}">
                    <a16:creationId xmlns:a16="http://schemas.microsoft.com/office/drawing/2014/main" id="{F6CC12FA-D9DD-3BA5-B13E-475FCD1247E6}"/>
                  </a:ext>
                </a:extLst>
              </p:cNvPr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4" name="Google Shape;2674;p32">
                  <a:extLst>
                    <a:ext uri="{FF2B5EF4-FFF2-40B4-BE49-F238E27FC236}">
                      <a16:creationId xmlns:a16="http://schemas.microsoft.com/office/drawing/2014/main" id="{FB810478-046B-9CB7-ABFD-4A12C479A90B}"/>
                    </a:ext>
                  </a:extLst>
                </p:cNvPr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2675;p32">
                  <a:extLst>
                    <a:ext uri="{FF2B5EF4-FFF2-40B4-BE49-F238E27FC236}">
                      <a16:creationId xmlns:a16="http://schemas.microsoft.com/office/drawing/2014/main" id="{B6E602F3-6488-3626-3E0D-16EE1BC9E393}"/>
                    </a:ext>
                  </a:extLst>
                </p:cNvPr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2676;p32">
                  <a:extLst>
                    <a:ext uri="{FF2B5EF4-FFF2-40B4-BE49-F238E27FC236}">
                      <a16:creationId xmlns:a16="http://schemas.microsoft.com/office/drawing/2014/main" id="{D3DA02B5-7AED-FF4D-E2B4-663754A4F802}"/>
                    </a:ext>
                  </a:extLst>
                </p:cNvPr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677;p32">
                  <a:extLst>
                    <a:ext uri="{FF2B5EF4-FFF2-40B4-BE49-F238E27FC236}">
                      <a16:creationId xmlns:a16="http://schemas.microsoft.com/office/drawing/2014/main" id="{9640F754-8C46-A682-69CC-F44C351A676C}"/>
                    </a:ext>
                  </a:extLst>
                </p:cNvPr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" name="Google Shape;2678;p32">
              <a:extLst>
                <a:ext uri="{FF2B5EF4-FFF2-40B4-BE49-F238E27FC236}">
                  <a16:creationId xmlns:a16="http://schemas.microsoft.com/office/drawing/2014/main" id="{F6981668-AA08-38F8-41E2-0A63C645C58D}"/>
                </a:ext>
              </a:extLst>
            </p:cNvPr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265;p29">
            <a:extLst>
              <a:ext uri="{FF2B5EF4-FFF2-40B4-BE49-F238E27FC236}">
                <a16:creationId xmlns:a16="http://schemas.microsoft.com/office/drawing/2014/main" id="{35D8FB46-9A66-8905-E3A5-B6AA4261FFA0}"/>
              </a:ext>
            </a:extLst>
          </p:cNvPr>
          <p:cNvGrpSpPr/>
          <p:nvPr/>
        </p:nvGrpSpPr>
        <p:grpSpPr>
          <a:xfrm>
            <a:off x="8416329" y="4308624"/>
            <a:ext cx="1455341" cy="1447763"/>
            <a:chOff x="8262230" y="2518245"/>
            <a:chExt cx="1455341" cy="1447763"/>
          </a:xfrm>
        </p:grpSpPr>
        <p:grpSp>
          <p:nvGrpSpPr>
            <p:cNvPr id="2395" name="Google Shape;2266;p29">
              <a:extLst>
                <a:ext uri="{FF2B5EF4-FFF2-40B4-BE49-F238E27FC236}">
                  <a16:creationId xmlns:a16="http://schemas.microsoft.com/office/drawing/2014/main" id="{465874E4-FFCF-BD66-176B-4D0E13565E0B}"/>
                </a:ext>
              </a:extLst>
            </p:cNvPr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397" name="Google Shape;2267;p29">
                <a:extLst>
                  <a:ext uri="{FF2B5EF4-FFF2-40B4-BE49-F238E27FC236}">
                    <a16:creationId xmlns:a16="http://schemas.microsoft.com/office/drawing/2014/main" id="{25B81E67-EA5B-DB87-57BA-0132408651C1}"/>
                  </a:ext>
                </a:extLst>
              </p:cNvPr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468" name="Google Shape;2268;p29">
                  <a:extLst>
                    <a:ext uri="{FF2B5EF4-FFF2-40B4-BE49-F238E27FC236}">
                      <a16:creationId xmlns:a16="http://schemas.microsoft.com/office/drawing/2014/main" id="{023DB127-2CB6-66C7-4BDA-F4AF96069622}"/>
                    </a:ext>
                  </a:extLst>
                </p:cNvPr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78" name="Google Shape;2269;p29">
                    <a:extLst>
                      <a:ext uri="{FF2B5EF4-FFF2-40B4-BE49-F238E27FC236}">
                        <a16:creationId xmlns:a16="http://schemas.microsoft.com/office/drawing/2014/main" id="{6C8E1D6F-E552-867E-A74C-09AFC4684324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9" name="Google Shape;2270;p29">
                    <a:extLst>
                      <a:ext uri="{FF2B5EF4-FFF2-40B4-BE49-F238E27FC236}">
                        <a16:creationId xmlns:a16="http://schemas.microsoft.com/office/drawing/2014/main" id="{C747E3CE-BDDA-DA70-36DD-B123CF51B21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69" name="Google Shape;2271;p29">
                  <a:extLst>
                    <a:ext uri="{FF2B5EF4-FFF2-40B4-BE49-F238E27FC236}">
                      <a16:creationId xmlns:a16="http://schemas.microsoft.com/office/drawing/2014/main" id="{23B78A93-DCB3-05A8-EAA5-A918169536F8}"/>
                    </a:ext>
                  </a:extLst>
                </p:cNvPr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76" name="Google Shape;2272;p29">
                    <a:extLst>
                      <a:ext uri="{FF2B5EF4-FFF2-40B4-BE49-F238E27FC236}">
                        <a16:creationId xmlns:a16="http://schemas.microsoft.com/office/drawing/2014/main" id="{60D6C7A9-F509-64EC-8473-AF4F4A4B169C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" name="Google Shape;2273;p29">
                    <a:extLst>
                      <a:ext uri="{FF2B5EF4-FFF2-40B4-BE49-F238E27FC236}">
                        <a16:creationId xmlns:a16="http://schemas.microsoft.com/office/drawing/2014/main" id="{35671B9D-8961-091E-2A83-AE3A2336001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0" name="Google Shape;2274;p29">
                  <a:extLst>
                    <a:ext uri="{FF2B5EF4-FFF2-40B4-BE49-F238E27FC236}">
                      <a16:creationId xmlns:a16="http://schemas.microsoft.com/office/drawing/2014/main" id="{30CF795E-9560-27BB-5D56-E3AA117B7EC1}"/>
                    </a:ext>
                  </a:extLst>
                </p:cNvPr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74" name="Google Shape;2275;p29">
                    <a:extLst>
                      <a:ext uri="{FF2B5EF4-FFF2-40B4-BE49-F238E27FC236}">
                        <a16:creationId xmlns:a16="http://schemas.microsoft.com/office/drawing/2014/main" id="{6937F21E-821E-70E4-B689-4D8FF06E1E4A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" name="Google Shape;2276;p29">
                    <a:extLst>
                      <a:ext uri="{FF2B5EF4-FFF2-40B4-BE49-F238E27FC236}">
                        <a16:creationId xmlns:a16="http://schemas.microsoft.com/office/drawing/2014/main" id="{C4CAD04A-4506-BFE0-61A1-B5EFF69855C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1" name="Google Shape;2277;p29">
                  <a:extLst>
                    <a:ext uri="{FF2B5EF4-FFF2-40B4-BE49-F238E27FC236}">
                      <a16:creationId xmlns:a16="http://schemas.microsoft.com/office/drawing/2014/main" id="{083D2F15-DEF1-5761-2B20-22FC9C0CF815}"/>
                    </a:ext>
                  </a:extLst>
                </p:cNvPr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72" name="Google Shape;2278;p29">
                    <a:extLst>
                      <a:ext uri="{FF2B5EF4-FFF2-40B4-BE49-F238E27FC236}">
                        <a16:creationId xmlns:a16="http://schemas.microsoft.com/office/drawing/2014/main" id="{C2406FD0-BA6E-14CD-E181-64B998597DFC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3" name="Google Shape;2279;p29">
                    <a:extLst>
                      <a:ext uri="{FF2B5EF4-FFF2-40B4-BE49-F238E27FC236}">
                        <a16:creationId xmlns:a16="http://schemas.microsoft.com/office/drawing/2014/main" id="{DE38AB09-7A22-94F1-9B57-7E1993B8944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398" name="Google Shape;2280;p29">
                <a:extLst>
                  <a:ext uri="{FF2B5EF4-FFF2-40B4-BE49-F238E27FC236}">
                    <a16:creationId xmlns:a16="http://schemas.microsoft.com/office/drawing/2014/main" id="{191E5F00-63BA-FBD8-19E5-2DE510C94E9E}"/>
                  </a:ext>
                </a:extLst>
              </p:cNvPr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456" name="Google Shape;2281;p29">
                  <a:extLst>
                    <a:ext uri="{FF2B5EF4-FFF2-40B4-BE49-F238E27FC236}">
                      <a16:creationId xmlns:a16="http://schemas.microsoft.com/office/drawing/2014/main" id="{4921ED7E-694C-113A-DC92-22CA0B10B7C2}"/>
                    </a:ext>
                  </a:extLst>
                </p:cNvPr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66" name="Google Shape;2282;p29">
                    <a:extLst>
                      <a:ext uri="{FF2B5EF4-FFF2-40B4-BE49-F238E27FC236}">
                        <a16:creationId xmlns:a16="http://schemas.microsoft.com/office/drawing/2014/main" id="{20C13852-80B7-84C8-0D8E-FD1D504762AD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" name="Google Shape;2283;p29">
                    <a:extLst>
                      <a:ext uri="{FF2B5EF4-FFF2-40B4-BE49-F238E27FC236}">
                        <a16:creationId xmlns:a16="http://schemas.microsoft.com/office/drawing/2014/main" id="{51504790-E405-40BC-CD52-EFA86F6679B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57" name="Google Shape;2284;p29">
                  <a:extLst>
                    <a:ext uri="{FF2B5EF4-FFF2-40B4-BE49-F238E27FC236}">
                      <a16:creationId xmlns:a16="http://schemas.microsoft.com/office/drawing/2014/main" id="{51BDC80D-A718-F8A4-9B07-EEE8D7109AC4}"/>
                    </a:ext>
                  </a:extLst>
                </p:cNvPr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64" name="Google Shape;2285;p29">
                    <a:extLst>
                      <a:ext uri="{FF2B5EF4-FFF2-40B4-BE49-F238E27FC236}">
                        <a16:creationId xmlns:a16="http://schemas.microsoft.com/office/drawing/2014/main" id="{F4DE82E7-3AC7-E451-7A2C-90B3FFE4FCD7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5" name="Google Shape;2286;p29">
                    <a:extLst>
                      <a:ext uri="{FF2B5EF4-FFF2-40B4-BE49-F238E27FC236}">
                        <a16:creationId xmlns:a16="http://schemas.microsoft.com/office/drawing/2014/main" id="{82709A5D-5427-D814-4E32-F8A295CC035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58" name="Google Shape;2287;p29">
                  <a:extLst>
                    <a:ext uri="{FF2B5EF4-FFF2-40B4-BE49-F238E27FC236}">
                      <a16:creationId xmlns:a16="http://schemas.microsoft.com/office/drawing/2014/main" id="{651D9C28-7EBA-E957-CCE6-BF38DE0EB6D1}"/>
                    </a:ext>
                  </a:extLst>
                </p:cNvPr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62" name="Google Shape;2288;p29">
                    <a:extLst>
                      <a:ext uri="{FF2B5EF4-FFF2-40B4-BE49-F238E27FC236}">
                        <a16:creationId xmlns:a16="http://schemas.microsoft.com/office/drawing/2014/main" id="{BF909030-BB75-2985-D4F1-771C8C0EE5AE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3" name="Google Shape;2289;p29">
                    <a:extLst>
                      <a:ext uri="{FF2B5EF4-FFF2-40B4-BE49-F238E27FC236}">
                        <a16:creationId xmlns:a16="http://schemas.microsoft.com/office/drawing/2014/main" id="{4A3A87B8-C0F6-6E78-BE78-2555C906868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59" name="Google Shape;2290;p29">
                  <a:extLst>
                    <a:ext uri="{FF2B5EF4-FFF2-40B4-BE49-F238E27FC236}">
                      <a16:creationId xmlns:a16="http://schemas.microsoft.com/office/drawing/2014/main" id="{75D66D13-8ED4-5BCB-0FA2-0F7C19BA8105}"/>
                    </a:ext>
                  </a:extLst>
                </p:cNvPr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60" name="Google Shape;2291;p29">
                    <a:extLst>
                      <a:ext uri="{FF2B5EF4-FFF2-40B4-BE49-F238E27FC236}">
                        <a16:creationId xmlns:a16="http://schemas.microsoft.com/office/drawing/2014/main" id="{69107363-99AA-D89F-8C7E-6AB7EFD855FA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1" name="Google Shape;2292;p29">
                    <a:extLst>
                      <a:ext uri="{FF2B5EF4-FFF2-40B4-BE49-F238E27FC236}">
                        <a16:creationId xmlns:a16="http://schemas.microsoft.com/office/drawing/2014/main" id="{36A4C6F4-5C31-C2A5-25FD-B604CA81261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45" name="Google Shape;2293;p29">
                <a:extLst>
                  <a:ext uri="{FF2B5EF4-FFF2-40B4-BE49-F238E27FC236}">
                    <a16:creationId xmlns:a16="http://schemas.microsoft.com/office/drawing/2014/main" id="{CD8B63BF-F726-3C1F-ACAF-470A5975CA65}"/>
                  </a:ext>
                </a:extLst>
              </p:cNvPr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446" name="Google Shape;2294;p29">
                  <a:extLst>
                    <a:ext uri="{FF2B5EF4-FFF2-40B4-BE49-F238E27FC236}">
                      <a16:creationId xmlns:a16="http://schemas.microsoft.com/office/drawing/2014/main" id="{04EC83B8-6EBF-CF54-0CFC-DCFC25AAD807}"/>
                    </a:ext>
                  </a:extLst>
                </p:cNvPr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52" name="Google Shape;2295;p29">
                    <a:extLst>
                      <a:ext uri="{FF2B5EF4-FFF2-40B4-BE49-F238E27FC236}">
                        <a16:creationId xmlns:a16="http://schemas.microsoft.com/office/drawing/2014/main" id="{0A00AB79-5BF4-604D-D4B3-8A21026C2B75}"/>
                      </a:ext>
                    </a:extLst>
                  </p:cNvPr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3" name="Google Shape;2296;p29">
                    <a:extLst>
                      <a:ext uri="{FF2B5EF4-FFF2-40B4-BE49-F238E27FC236}">
                        <a16:creationId xmlns:a16="http://schemas.microsoft.com/office/drawing/2014/main" id="{8D70C937-BB02-DD6E-48C7-E2E74D224C66}"/>
                      </a:ext>
                    </a:extLst>
                  </p:cNvPr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4" name="Google Shape;2297;p29">
                    <a:extLst>
                      <a:ext uri="{FF2B5EF4-FFF2-40B4-BE49-F238E27FC236}">
                        <a16:creationId xmlns:a16="http://schemas.microsoft.com/office/drawing/2014/main" id="{94B67510-27E0-9367-8E4B-8CA84D7574EF}"/>
                      </a:ext>
                    </a:extLst>
                  </p:cNvPr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5" name="Google Shape;2298;p29">
                    <a:extLst>
                      <a:ext uri="{FF2B5EF4-FFF2-40B4-BE49-F238E27FC236}">
                        <a16:creationId xmlns:a16="http://schemas.microsoft.com/office/drawing/2014/main" id="{04CED9A5-7FCF-C9C9-E5AB-7C4AC58E0546}"/>
                      </a:ext>
                    </a:extLst>
                  </p:cNvPr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47" name="Google Shape;2299;p29">
                  <a:extLst>
                    <a:ext uri="{FF2B5EF4-FFF2-40B4-BE49-F238E27FC236}">
                      <a16:creationId xmlns:a16="http://schemas.microsoft.com/office/drawing/2014/main" id="{F8D11BE0-0B42-B2F0-E88A-81048B472898}"/>
                    </a:ext>
                  </a:extLst>
                </p:cNvPr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48" name="Google Shape;2300;p29">
                    <a:extLst>
                      <a:ext uri="{FF2B5EF4-FFF2-40B4-BE49-F238E27FC236}">
                        <a16:creationId xmlns:a16="http://schemas.microsoft.com/office/drawing/2014/main" id="{66A5DB25-2895-28A3-D23F-A317EC892F34}"/>
                      </a:ext>
                    </a:extLst>
                  </p:cNvPr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9" name="Google Shape;2301;p29">
                    <a:extLst>
                      <a:ext uri="{FF2B5EF4-FFF2-40B4-BE49-F238E27FC236}">
                        <a16:creationId xmlns:a16="http://schemas.microsoft.com/office/drawing/2014/main" id="{E8EB949B-D1FA-44AD-6585-A0CB1ED4187C}"/>
                      </a:ext>
                    </a:extLst>
                  </p:cNvPr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0" name="Google Shape;2302;p29">
                    <a:extLst>
                      <a:ext uri="{FF2B5EF4-FFF2-40B4-BE49-F238E27FC236}">
                        <a16:creationId xmlns:a16="http://schemas.microsoft.com/office/drawing/2014/main" id="{AC8506DC-D5D6-6940-506E-4D01C546FA3D}"/>
                      </a:ext>
                    </a:extLst>
                  </p:cNvPr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1" name="Google Shape;2303;p29">
                    <a:extLst>
                      <a:ext uri="{FF2B5EF4-FFF2-40B4-BE49-F238E27FC236}">
                        <a16:creationId xmlns:a16="http://schemas.microsoft.com/office/drawing/2014/main" id="{59ECF9D9-116D-66B4-1232-372A1CBED3E2}"/>
                      </a:ext>
                    </a:extLst>
                  </p:cNvPr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396" name="Google Shape;2304;p29">
              <a:extLst>
                <a:ext uri="{FF2B5EF4-FFF2-40B4-BE49-F238E27FC236}">
                  <a16:creationId xmlns:a16="http://schemas.microsoft.com/office/drawing/2014/main" id="{8BC5B12A-669D-742A-1FAD-E0FFF2B56EFD}"/>
                </a:ext>
              </a:extLst>
            </p:cNvPr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0" name="Google Shape;3377;p59">
            <a:extLst>
              <a:ext uri="{FF2B5EF4-FFF2-40B4-BE49-F238E27FC236}">
                <a16:creationId xmlns:a16="http://schemas.microsoft.com/office/drawing/2014/main" id="{BFC39FD9-12A9-91BE-97F1-7E1E0A6FB094}"/>
              </a:ext>
            </a:extLst>
          </p:cNvPr>
          <p:cNvGrpSpPr/>
          <p:nvPr/>
        </p:nvGrpSpPr>
        <p:grpSpPr>
          <a:xfrm>
            <a:off x="2903192" y="1200827"/>
            <a:ext cx="2999225" cy="2019370"/>
            <a:chOff x="1483104" y="-548550"/>
            <a:chExt cx="6177600" cy="6378300"/>
          </a:xfrm>
        </p:grpSpPr>
        <p:sp>
          <p:nvSpPr>
            <p:cNvPr id="2481" name="Google Shape;3378;p59">
              <a:extLst>
                <a:ext uri="{FF2B5EF4-FFF2-40B4-BE49-F238E27FC236}">
                  <a16:creationId xmlns:a16="http://schemas.microsoft.com/office/drawing/2014/main" id="{D63D1112-B536-4295-DB99-0FE91C7279C3}"/>
                </a:ext>
              </a:extLst>
            </p:cNvPr>
            <p:cNvSpPr/>
            <p:nvPr/>
          </p:nvSpPr>
          <p:spPr>
            <a:xfrm>
              <a:off x="1483104" y="-548550"/>
              <a:ext cx="6177600" cy="63783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3379;p59">
              <a:extLst>
                <a:ext uri="{FF2B5EF4-FFF2-40B4-BE49-F238E27FC236}">
                  <a16:creationId xmlns:a16="http://schemas.microsoft.com/office/drawing/2014/main" id="{031449C3-A053-0F6B-8BD5-7D67BC429CC1}"/>
                </a:ext>
              </a:extLst>
            </p:cNvPr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3380;p59">
              <a:extLst>
                <a:ext uri="{FF2B5EF4-FFF2-40B4-BE49-F238E27FC236}">
                  <a16:creationId xmlns:a16="http://schemas.microsoft.com/office/drawing/2014/main" id="{4AAB6356-8C3B-5598-269E-60337886D1AF}"/>
                </a:ext>
              </a:extLst>
            </p:cNvPr>
            <p:cNvSpPr/>
            <p:nvPr/>
          </p:nvSpPr>
          <p:spPr>
            <a:xfrm>
              <a:off x="2001033" y="145149"/>
              <a:ext cx="5142000" cy="49911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Book Cartoon clipart - Book, Bible, Rectangle, transparent clip art">
            <a:extLst>
              <a:ext uri="{FF2B5EF4-FFF2-40B4-BE49-F238E27FC236}">
                <a16:creationId xmlns:a16="http://schemas.microsoft.com/office/drawing/2014/main" id="{0BB74DB5-D0EC-1496-951D-081291FE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91" y="1659751"/>
            <a:ext cx="2097741" cy="11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4" name="مستطيل: زوايا مستديرة 2483">
            <a:extLst>
              <a:ext uri="{FF2B5EF4-FFF2-40B4-BE49-F238E27FC236}">
                <a16:creationId xmlns:a16="http://schemas.microsoft.com/office/drawing/2014/main" id="{06309DD1-FACC-4DE5-41CF-CC2C569FFDDF}"/>
              </a:ext>
            </a:extLst>
          </p:cNvPr>
          <p:cNvSpPr/>
          <p:nvPr/>
        </p:nvSpPr>
        <p:spPr>
          <a:xfrm>
            <a:off x="3772285" y="1933723"/>
            <a:ext cx="1312557" cy="4426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14 - 15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8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8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3BD9774-36D1-A9C1-1CCD-589D02775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7" t="40037" r="12940" b="18581"/>
          <a:stretch/>
        </p:blipFill>
        <p:spPr>
          <a:xfrm>
            <a:off x="906716" y="760718"/>
            <a:ext cx="7199939" cy="2581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6708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oogle Shape;3381;p59">
            <a:extLst>
              <a:ext uri="{FF2B5EF4-FFF2-40B4-BE49-F238E27FC236}">
                <a16:creationId xmlns:a16="http://schemas.microsoft.com/office/drawing/2014/main" id="{88135FE6-E1AE-27A4-B2A5-71858740565B}"/>
              </a:ext>
            </a:extLst>
          </p:cNvPr>
          <p:cNvGrpSpPr/>
          <p:nvPr/>
        </p:nvGrpSpPr>
        <p:grpSpPr>
          <a:xfrm>
            <a:off x="7107731" y="0"/>
            <a:ext cx="1446895" cy="1306288"/>
            <a:chOff x="4964888" y="738400"/>
            <a:chExt cx="3228450" cy="3228450"/>
          </a:xfrm>
        </p:grpSpPr>
        <p:grpSp>
          <p:nvGrpSpPr>
            <p:cNvPr id="10" name="Google Shape;3382;p59">
              <a:extLst>
                <a:ext uri="{FF2B5EF4-FFF2-40B4-BE49-F238E27FC236}">
                  <a16:creationId xmlns:a16="http://schemas.microsoft.com/office/drawing/2014/main" id="{4BC464A3-A487-7306-705F-DAFC2AE6BCB5}"/>
                </a:ext>
              </a:extLst>
            </p:cNvPr>
            <p:cNvGrpSpPr/>
            <p:nvPr/>
          </p:nvGrpSpPr>
          <p:grpSpPr>
            <a:xfrm>
              <a:off x="4964888" y="738400"/>
              <a:ext cx="3228450" cy="3228450"/>
              <a:chOff x="4964888" y="738400"/>
              <a:chExt cx="3228450" cy="3228450"/>
            </a:xfrm>
          </p:grpSpPr>
          <p:sp>
            <p:nvSpPr>
              <p:cNvPr id="25" name="Google Shape;3383;p59">
                <a:extLst>
                  <a:ext uri="{FF2B5EF4-FFF2-40B4-BE49-F238E27FC236}">
                    <a16:creationId xmlns:a16="http://schemas.microsoft.com/office/drawing/2014/main" id="{685ABE26-CEC9-5794-4304-6E8D62968955}"/>
                  </a:ext>
                </a:extLst>
              </p:cNvPr>
              <p:cNvSpPr/>
              <p:nvPr/>
            </p:nvSpPr>
            <p:spPr>
              <a:xfrm>
                <a:off x="6357100" y="738400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384;p59">
                <a:extLst>
                  <a:ext uri="{FF2B5EF4-FFF2-40B4-BE49-F238E27FC236}">
                    <a16:creationId xmlns:a16="http://schemas.microsoft.com/office/drawing/2014/main" id="{A989A40A-D922-00E7-4FB5-19AB7AE2E112}"/>
                  </a:ext>
                </a:extLst>
              </p:cNvPr>
              <p:cNvSpPr/>
              <p:nvPr/>
            </p:nvSpPr>
            <p:spPr>
              <a:xfrm rot="10800000">
                <a:off x="6357100" y="2352625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385;p59">
                <a:extLst>
                  <a:ext uri="{FF2B5EF4-FFF2-40B4-BE49-F238E27FC236}">
                    <a16:creationId xmlns:a16="http://schemas.microsoft.com/office/drawing/2014/main" id="{7D5B51DF-32E7-0356-37B5-C35499B0B277}"/>
                  </a:ext>
                </a:extLst>
              </p:cNvPr>
              <p:cNvSpPr/>
              <p:nvPr/>
            </p:nvSpPr>
            <p:spPr>
              <a:xfrm rot="-1798635">
                <a:off x="5954353" y="846705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386;p59">
                <a:extLst>
                  <a:ext uri="{FF2B5EF4-FFF2-40B4-BE49-F238E27FC236}">
                    <a16:creationId xmlns:a16="http://schemas.microsoft.com/office/drawing/2014/main" id="{8F5F4609-8DCE-4C1E-F0A3-1195AE354D15}"/>
                  </a:ext>
                </a:extLst>
              </p:cNvPr>
              <p:cNvSpPr/>
              <p:nvPr/>
            </p:nvSpPr>
            <p:spPr>
              <a:xfrm rot="9001365">
                <a:off x="6760981" y="2245108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387;p59">
                <a:extLst>
                  <a:ext uri="{FF2B5EF4-FFF2-40B4-BE49-F238E27FC236}">
                    <a16:creationId xmlns:a16="http://schemas.microsoft.com/office/drawing/2014/main" id="{8E4E7EB6-808A-C9B8-62BF-0EC692C97AC8}"/>
                  </a:ext>
                </a:extLst>
              </p:cNvPr>
              <p:cNvSpPr/>
              <p:nvPr/>
            </p:nvSpPr>
            <p:spPr>
              <a:xfrm rot="1780941">
                <a:off x="6759697" y="842902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388;p59">
                <a:extLst>
                  <a:ext uri="{FF2B5EF4-FFF2-40B4-BE49-F238E27FC236}">
                    <a16:creationId xmlns:a16="http://schemas.microsoft.com/office/drawing/2014/main" id="{29203B0F-415C-686F-24A0-AFDD23833EC4}"/>
                  </a:ext>
                </a:extLst>
              </p:cNvPr>
              <p:cNvSpPr/>
              <p:nvPr/>
            </p:nvSpPr>
            <p:spPr>
              <a:xfrm rot="-9019059">
                <a:off x="5960333" y="2245341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389;p59">
                <a:extLst>
                  <a:ext uri="{FF2B5EF4-FFF2-40B4-BE49-F238E27FC236}">
                    <a16:creationId xmlns:a16="http://schemas.microsoft.com/office/drawing/2014/main" id="{DE18807A-9AA4-5989-ADFB-32EA6B0E5F67}"/>
                  </a:ext>
                </a:extLst>
              </p:cNvPr>
              <p:cNvSpPr/>
              <p:nvPr/>
            </p:nvSpPr>
            <p:spPr>
              <a:xfrm rot="5400000">
                <a:off x="7167125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3390;p59">
                <a:extLst>
                  <a:ext uri="{FF2B5EF4-FFF2-40B4-BE49-F238E27FC236}">
                    <a16:creationId xmlns:a16="http://schemas.microsoft.com/office/drawing/2014/main" id="{4D64C545-A1B5-77AE-8481-3E94F41ACD8A}"/>
                  </a:ext>
                </a:extLst>
              </p:cNvPr>
              <p:cNvSpPr/>
              <p:nvPr/>
            </p:nvSpPr>
            <p:spPr>
              <a:xfrm rot="-5400000">
                <a:off x="5552900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3391;p59">
                <a:extLst>
                  <a:ext uri="{FF2B5EF4-FFF2-40B4-BE49-F238E27FC236}">
                    <a16:creationId xmlns:a16="http://schemas.microsoft.com/office/drawing/2014/main" id="{FB46AECA-FA03-4DD5-9C79-028BD3E572A4}"/>
                  </a:ext>
                </a:extLst>
              </p:cNvPr>
              <p:cNvSpPr/>
              <p:nvPr/>
            </p:nvSpPr>
            <p:spPr>
              <a:xfrm rot="3582857">
                <a:off x="7053931" y="113902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3392;p59">
                <a:extLst>
                  <a:ext uri="{FF2B5EF4-FFF2-40B4-BE49-F238E27FC236}">
                    <a16:creationId xmlns:a16="http://schemas.microsoft.com/office/drawing/2014/main" id="{2356843B-BEFE-D9EC-9A7C-A23F81202E8A}"/>
                  </a:ext>
                </a:extLst>
              </p:cNvPr>
              <p:cNvSpPr/>
              <p:nvPr/>
            </p:nvSpPr>
            <p:spPr>
              <a:xfrm rot="-7217143">
                <a:off x="5660048" y="195308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3393;p59">
                <a:extLst>
                  <a:ext uri="{FF2B5EF4-FFF2-40B4-BE49-F238E27FC236}">
                    <a16:creationId xmlns:a16="http://schemas.microsoft.com/office/drawing/2014/main" id="{1DA53EF1-6A2E-E526-8232-E77BDEB26419}"/>
                  </a:ext>
                </a:extLst>
              </p:cNvPr>
              <p:cNvSpPr/>
              <p:nvPr/>
            </p:nvSpPr>
            <p:spPr>
              <a:xfrm rot="-3582857" flipH="1">
                <a:off x="5663098" y="113917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3394;p59">
                <a:extLst>
                  <a:ext uri="{FF2B5EF4-FFF2-40B4-BE49-F238E27FC236}">
                    <a16:creationId xmlns:a16="http://schemas.microsoft.com/office/drawing/2014/main" id="{D4A70DC7-93FD-AAC7-FFCF-F813B3A329A4}"/>
                  </a:ext>
                </a:extLst>
              </p:cNvPr>
              <p:cNvSpPr/>
              <p:nvPr/>
            </p:nvSpPr>
            <p:spPr>
              <a:xfrm rot="7217143" flipH="1">
                <a:off x="7056981" y="195323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3395;p59">
              <a:extLst>
                <a:ext uri="{FF2B5EF4-FFF2-40B4-BE49-F238E27FC236}">
                  <a16:creationId xmlns:a16="http://schemas.microsoft.com/office/drawing/2014/main" id="{B0EF6E28-5461-1496-0554-CD42FC9D99D7}"/>
                </a:ext>
              </a:extLst>
            </p:cNvPr>
            <p:cNvGrpSpPr/>
            <p:nvPr/>
          </p:nvGrpSpPr>
          <p:grpSpPr>
            <a:xfrm>
              <a:off x="5554913" y="1328425"/>
              <a:ext cx="2048400" cy="2048400"/>
              <a:chOff x="5554913" y="1328425"/>
              <a:chExt cx="2048400" cy="2048400"/>
            </a:xfrm>
          </p:grpSpPr>
          <p:sp>
            <p:nvSpPr>
              <p:cNvPr id="13" name="Google Shape;3396;p59">
                <a:extLst>
                  <a:ext uri="{FF2B5EF4-FFF2-40B4-BE49-F238E27FC236}">
                    <a16:creationId xmlns:a16="http://schemas.microsoft.com/office/drawing/2014/main" id="{21832D34-CC8D-62C6-472B-0E5A80BCE6AC}"/>
                  </a:ext>
                </a:extLst>
              </p:cNvPr>
              <p:cNvSpPr/>
              <p:nvPr/>
            </p:nvSpPr>
            <p:spPr>
              <a:xfrm>
                <a:off x="6437750" y="13284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397;p59">
                <a:extLst>
                  <a:ext uri="{FF2B5EF4-FFF2-40B4-BE49-F238E27FC236}">
                    <a16:creationId xmlns:a16="http://schemas.microsoft.com/office/drawing/2014/main" id="{3FE96838-8073-6CDF-BA77-FF1A8701E9E8}"/>
                  </a:ext>
                </a:extLst>
              </p:cNvPr>
              <p:cNvSpPr/>
              <p:nvPr/>
            </p:nvSpPr>
            <p:spPr>
              <a:xfrm rot="10800000">
                <a:off x="6436400" y="23526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398;p59">
                <a:extLst>
                  <a:ext uri="{FF2B5EF4-FFF2-40B4-BE49-F238E27FC236}">
                    <a16:creationId xmlns:a16="http://schemas.microsoft.com/office/drawing/2014/main" id="{7DD6E5F5-9A17-CEED-6C60-090DEBAB0D73}"/>
                  </a:ext>
                </a:extLst>
              </p:cNvPr>
              <p:cNvSpPr/>
              <p:nvPr/>
            </p:nvSpPr>
            <p:spPr>
              <a:xfrm rot="-1798635">
                <a:off x="6182337" y="1396975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399;p59">
                <a:extLst>
                  <a:ext uri="{FF2B5EF4-FFF2-40B4-BE49-F238E27FC236}">
                    <a16:creationId xmlns:a16="http://schemas.microsoft.com/office/drawing/2014/main" id="{6A532E2C-1864-02E0-A8C3-D8D459C39DE5}"/>
                  </a:ext>
                </a:extLst>
              </p:cNvPr>
              <p:cNvSpPr/>
              <p:nvPr/>
            </p:nvSpPr>
            <p:spPr>
              <a:xfrm rot="9001365">
                <a:off x="6692960" y="2284914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00;p59">
                <a:extLst>
                  <a:ext uri="{FF2B5EF4-FFF2-40B4-BE49-F238E27FC236}">
                    <a16:creationId xmlns:a16="http://schemas.microsoft.com/office/drawing/2014/main" id="{D6346166-8776-7504-4285-F9C9A1BA175B}"/>
                  </a:ext>
                </a:extLst>
              </p:cNvPr>
              <p:cNvSpPr/>
              <p:nvPr/>
            </p:nvSpPr>
            <p:spPr>
              <a:xfrm rot="1780941">
                <a:off x="6694170" y="1394561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401;p59">
                <a:extLst>
                  <a:ext uri="{FF2B5EF4-FFF2-40B4-BE49-F238E27FC236}">
                    <a16:creationId xmlns:a16="http://schemas.microsoft.com/office/drawing/2014/main" id="{F3248C5A-9D5F-D6B7-A08E-B0371787702D}"/>
                  </a:ext>
                </a:extLst>
              </p:cNvPr>
              <p:cNvSpPr/>
              <p:nvPr/>
            </p:nvSpPr>
            <p:spPr>
              <a:xfrm rot="-9019059">
                <a:off x="6185813" y="2283718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402;p59">
                <a:extLst>
                  <a:ext uri="{FF2B5EF4-FFF2-40B4-BE49-F238E27FC236}">
                    <a16:creationId xmlns:a16="http://schemas.microsoft.com/office/drawing/2014/main" id="{DA4A711C-B7BD-6D19-231F-9D0583BFF9B5}"/>
                  </a:ext>
                </a:extLst>
              </p:cNvPr>
              <p:cNvSpPr/>
              <p:nvPr/>
            </p:nvSpPr>
            <p:spPr>
              <a:xfrm rot="5400000">
                <a:off x="6952088" y="184187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403;p59">
                <a:extLst>
                  <a:ext uri="{FF2B5EF4-FFF2-40B4-BE49-F238E27FC236}">
                    <a16:creationId xmlns:a16="http://schemas.microsoft.com/office/drawing/2014/main" id="{00675784-1C2F-6F65-E9B7-228789A25CDB}"/>
                  </a:ext>
                </a:extLst>
              </p:cNvPr>
              <p:cNvSpPr/>
              <p:nvPr/>
            </p:nvSpPr>
            <p:spPr>
              <a:xfrm rot="-5400000">
                <a:off x="5927888" y="18405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404;p59">
                <a:extLst>
                  <a:ext uri="{FF2B5EF4-FFF2-40B4-BE49-F238E27FC236}">
                    <a16:creationId xmlns:a16="http://schemas.microsoft.com/office/drawing/2014/main" id="{FC81C6B4-F1FC-0259-3093-C64F405AA254}"/>
                  </a:ext>
                </a:extLst>
              </p:cNvPr>
              <p:cNvSpPr/>
              <p:nvPr/>
            </p:nvSpPr>
            <p:spPr>
              <a:xfrm rot="3582857">
                <a:off x="6879501" y="158339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05;p59">
                <a:extLst>
                  <a:ext uri="{FF2B5EF4-FFF2-40B4-BE49-F238E27FC236}">
                    <a16:creationId xmlns:a16="http://schemas.microsoft.com/office/drawing/2014/main" id="{17D994FE-655D-A2C8-7DF8-EB403E08371D}"/>
                  </a:ext>
                </a:extLst>
              </p:cNvPr>
              <p:cNvSpPr/>
              <p:nvPr/>
            </p:nvSpPr>
            <p:spPr>
              <a:xfrm rot="-7217143">
                <a:off x="5994424" y="209872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06;p59">
                <a:extLst>
                  <a:ext uri="{FF2B5EF4-FFF2-40B4-BE49-F238E27FC236}">
                    <a16:creationId xmlns:a16="http://schemas.microsoft.com/office/drawing/2014/main" id="{2D0E893B-E241-0956-D9BE-4AD8508950CF}"/>
                  </a:ext>
                </a:extLst>
              </p:cNvPr>
              <p:cNvSpPr/>
              <p:nvPr/>
            </p:nvSpPr>
            <p:spPr>
              <a:xfrm rot="-3582857" flipH="1">
                <a:off x="5997474" y="158354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07;p59">
                <a:extLst>
                  <a:ext uri="{FF2B5EF4-FFF2-40B4-BE49-F238E27FC236}">
                    <a16:creationId xmlns:a16="http://schemas.microsoft.com/office/drawing/2014/main" id="{378CF515-743C-2DE0-4848-AB85DA674FD5}"/>
                  </a:ext>
                </a:extLst>
              </p:cNvPr>
              <p:cNvSpPr/>
              <p:nvPr/>
            </p:nvSpPr>
            <p:spPr>
              <a:xfrm rot="7217143" flipH="1">
                <a:off x="6882551" y="209887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3408;p59">
              <a:extLst>
                <a:ext uri="{FF2B5EF4-FFF2-40B4-BE49-F238E27FC236}">
                  <a16:creationId xmlns:a16="http://schemas.microsoft.com/office/drawing/2014/main" id="{227371D4-ECC6-EDBB-9CFD-6D2DCDE1625C}"/>
                </a:ext>
              </a:extLst>
            </p:cNvPr>
            <p:cNvSpPr/>
            <p:nvPr/>
          </p:nvSpPr>
          <p:spPr>
            <a:xfrm>
              <a:off x="6283175" y="2058250"/>
              <a:ext cx="588725" cy="588750"/>
            </a:xfrm>
            <a:custGeom>
              <a:avLst/>
              <a:gdLst/>
              <a:ahLst/>
              <a:cxnLst/>
              <a:rect l="l" t="t" r="r" b="b"/>
              <a:pathLst>
                <a:path w="23549" h="23550" extrusionOk="0">
                  <a:moveTo>
                    <a:pt x="10968" y="1"/>
                  </a:moveTo>
                  <a:lnTo>
                    <a:pt x="9839" y="162"/>
                  </a:lnTo>
                  <a:lnTo>
                    <a:pt x="8710" y="377"/>
                  </a:lnTo>
                  <a:lnTo>
                    <a:pt x="7635" y="754"/>
                  </a:lnTo>
                  <a:lnTo>
                    <a:pt x="6613" y="1184"/>
                  </a:lnTo>
                  <a:lnTo>
                    <a:pt x="5592" y="1721"/>
                  </a:lnTo>
                  <a:lnTo>
                    <a:pt x="4678" y="2367"/>
                  </a:lnTo>
                  <a:lnTo>
                    <a:pt x="3764" y="3119"/>
                  </a:lnTo>
                  <a:lnTo>
                    <a:pt x="2958" y="3926"/>
                  </a:lnTo>
                  <a:lnTo>
                    <a:pt x="2259" y="4893"/>
                  </a:lnTo>
                  <a:lnTo>
                    <a:pt x="1560" y="5915"/>
                  </a:lnTo>
                  <a:lnTo>
                    <a:pt x="1022" y="6936"/>
                  </a:lnTo>
                  <a:lnTo>
                    <a:pt x="592" y="8065"/>
                  </a:lnTo>
                  <a:lnTo>
                    <a:pt x="269" y="9194"/>
                  </a:lnTo>
                  <a:lnTo>
                    <a:pt x="108" y="10323"/>
                  </a:lnTo>
                  <a:lnTo>
                    <a:pt x="1" y="11452"/>
                  </a:lnTo>
                  <a:lnTo>
                    <a:pt x="54" y="12581"/>
                  </a:lnTo>
                  <a:lnTo>
                    <a:pt x="162" y="13710"/>
                  </a:lnTo>
                  <a:lnTo>
                    <a:pt x="431" y="14839"/>
                  </a:lnTo>
                  <a:lnTo>
                    <a:pt x="753" y="15915"/>
                  </a:lnTo>
                  <a:lnTo>
                    <a:pt x="1183" y="16936"/>
                  </a:lnTo>
                  <a:lnTo>
                    <a:pt x="1775" y="17904"/>
                  </a:lnTo>
                  <a:lnTo>
                    <a:pt x="2420" y="18872"/>
                  </a:lnTo>
                  <a:lnTo>
                    <a:pt x="3119" y="19732"/>
                  </a:lnTo>
                  <a:lnTo>
                    <a:pt x="3979" y="20592"/>
                  </a:lnTo>
                  <a:lnTo>
                    <a:pt x="4893" y="21291"/>
                  </a:lnTo>
                  <a:lnTo>
                    <a:pt x="5915" y="21936"/>
                  </a:lnTo>
                  <a:lnTo>
                    <a:pt x="6990" y="22528"/>
                  </a:lnTo>
                  <a:lnTo>
                    <a:pt x="8065" y="22958"/>
                  </a:lnTo>
                  <a:lnTo>
                    <a:pt x="9194" y="23226"/>
                  </a:lnTo>
                  <a:lnTo>
                    <a:pt x="10323" y="23442"/>
                  </a:lnTo>
                  <a:lnTo>
                    <a:pt x="11452" y="23549"/>
                  </a:lnTo>
                  <a:lnTo>
                    <a:pt x="12635" y="23495"/>
                  </a:lnTo>
                  <a:lnTo>
                    <a:pt x="13710" y="23388"/>
                  </a:lnTo>
                  <a:lnTo>
                    <a:pt x="14839" y="23119"/>
                  </a:lnTo>
                  <a:lnTo>
                    <a:pt x="15914" y="22796"/>
                  </a:lnTo>
                  <a:lnTo>
                    <a:pt x="16936" y="22312"/>
                  </a:lnTo>
                  <a:lnTo>
                    <a:pt x="17957" y="21775"/>
                  </a:lnTo>
                  <a:lnTo>
                    <a:pt x="18871" y="21130"/>
                  </a:lnTo>
                  <a:lnTo>
                    <a:pt x="19785" y="20431"/>
                  </a:lnTo>
                  <a:lnTo>
                    <a:pt x="20592" y="19571"/>
                  </a:lnTo>
                  <a:lnTo>
                    <a:pt x="21345" y="18657"/>
                  </a:lnTo>
                  <a:lnTo>
                    <a:pt x="21990" y="17635"/>
                  </a:lnTo>
                  <a:lnTo>
                    <a:pt x="22527" y="16560"/>
                  </a:lnTo>
                  <a:lnTo>
                    <a:pt x="22957" y="15485"/>
                  </a:lnTo>
                  <a:lnTo>
                    <a:pt x="23280" y="14356"/>
                  </a:lnTo>
                  <a:lnTo>
                    <a:pt x="23441" y="13227"/>
                  </a:lnTo>
                  <a:lnTo>
                    <a:pt x="23549" y="12044"/>
                  </a:lnTo>
                  <a:lnTo>
                    <a:pt x="23495" y="10915"/>
                  </a:lnTo>
                  <a:lnTo>
                    <a:pt x="23388" y="9786"/>
                  </a:lnTo>
                  <a:lnTo>
                    <a:pt x="23119" y="8711"/>
                  </a:lnTo>
                  <a:lnTo>
                    <a:pt x="22796" y="7635"/>
                  </a:lnTo>
                  <a:lnTo>
                    <a:pt x="22366" y="6614"/>
                  </a:lnTo>
                  <a:lnTo>
                    <a:pt x="21828" y="5592"/>
                  </a:lnTo>
                  <a:lnTo>
                    <a:pt x="21183" y="4678"/>
                  </a:lnTo>
                  <a:lnTo>
                    <a:pt x="20431" y="3764"/>
                  </a:lnTo>
                  <a:lnTo>
                    <a:pt x="19570" y="2958"/>
                  </a:lnTo>
                  <a:lnTo>
                    <a:pt x="18656" y="2205"/>
                  </a:lnTo>
                  <a:lnTo>
                    <a:pt x="17635" y="1560"/>
                  </a:lnTo>
                  <a:lnTo>
                    <a:pt x="16560" y="1022"/>
                  </a:lnTo>
                  <a:lnTo>
                    <a:pt x="15484" y="592"/>
                  </a:lnTo>
                  <a:lnTo>
                    <a:pt x="14355" y="270"/>
                  </a:lnTo>
                  <a:lnTo>
                    <a:pt x="13226" y="55"/>
                  </a:lnTo>
                  <a:lnTo>
                    <a:pt x="12097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bl" rotWithShape="0">
                <a:schemeClr val="accent3">
                  <a:alpha val="7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Teacher PNG">
            <a:extLst>
              <a:ext uri="{FF2B5EF4-FFF2-40B4-BE49-F238E27FC236}">
                <a16:creationId xmlns:a16="http://schemas.microsoft.com/office/drawing/2014/main" id="{0866E96B-A48F-898E-837F-2ECC3700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3654" y="2973722"/>
            <a:ext cx="2650992" cy="204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2" name="مستطيل: زوايا مستديرة 26">
            <a:extLst>
              <a:ext uri="{FF2B5EF4-FFF2-40B4-BE49-F238E27FC236}">
                <a16:creationId xmlns:a16="http://schemas.microsoft.com/office/drawing/2014/main" id="{804BD3A1-44D1-5388-17FB-EA7ECFCE7CFB}"/>
              </a:ext>
            </a:extLst>
          </p:cNvPr>
          <p:cNvSpPr/>
          <p:nvPr/>
        </p:nvSpPr>
        <p:spPr>
          <a:xfrm>
            <a:off x="1420605" y="1859536"/>
            <a:ext cx="3028450" cy="245889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23" name="مستطيل: زوايا مستديرة 26">
            <a:extLst>
              <a:ext uri="{FF2B5EF4-FFF2-40B4-BE49-F238E27FC236}">
                <a16:creationId xmlns:a16="http://schemas.microsoft.com/office/drawing/2014/main" id="{45C4D557-22F4-832A-CE2F-7909CEAD9D8E}"/>
              </a:ext>
            </a:extLst>
          </p:cNvPr>
          <p:cNvSpPr/>
          <p:nvPr/>
        </p:nvSpPr>
        <p:spPr>
          <a:xfrm>
            <a:off x="1357852" y="2334666"/>
            <a:ext cx="3882659" cy="231801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24" name="مستطيل: زوايا مستديرة 26">
            <a:extLst>
              <a:ext uri="{FF2B5EF4-FFF2-40B4-BE49-F238E27FC236}">
                <a16:creationId xmlns:a16="http://schemas.microsoft.com/office/drawing/2014/main" id="{DC696601-FCEE-5F58-AB3E-BD4E01DAF3EB}"/>
              </a:ext>
            </a:extLst>
          </p:cNvPr>
          <p:cNvSpPr/>
          <p:nvPr/>
        </p:nvSpPr>
        <p:spPr>
          <a:xfrm>
            <a:off x="1388588" y="2835408"/>
            <a:ext cx="1492925" cy="230521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4" name="Picture 6" descr="H GIFs - Get the best gif on GIFER">
            <a:extLst>
              <a:ext uri="{FF2B5EF4-FFF2-40B4-BE49-F238E27FC236}">
                <a16:creationId xmlns:a16="http://schemas.microsoft.com/office/drawing/2014/main" id="{6AC0DA32-DDC9-09E0-54DF-356FC580A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3876675"/>
            <a:ext cx="1690167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 GIFs - Get the best gif on GIFER">
            <a:extLst>
              <a:ext uri="{FF2B5EF4-FFF2-40B4-BE49-F238E27FC236}">
                <a16:creationId xmlns:a16="http://schemas.microsoft.com/office/drawing/2014/main" id="{A9CF61EC-6242-47DB-EBD5-37D52017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09" y="3797874"/>
            <a:ext cx="19050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 GIFs - Get the best gif on GIFER">
            <a:extLst>
              <a:ext uri="{FF2B5EF4-FFF2-40B4-BE49-F238E27FC236}">
                <a16:creationId xmlns:a16="http://schemas.microsoft.com/office/drawing/2014/main" id="{9970052B-4B68-1A4D-30B5-EB9C6830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01" y="3719072"/>
            <a:ext cx="2020902" cy="14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nics | Baamboozle">
            <a:extLst>
              <a:ext uri="{FF2B5EF4-FFF2-40B4-BE49-F238E27FC236}">
                <a16:creationId xmlns:a16="http://schemas.microsoft.com/office/drawing/2014/main" id="{6E880E0C-7CF3-4E52-ED3A-B62090852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34548"/>
            <a:ext cx="2566468" cy="18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Jolly phonics 4 | Baamboozle">
            <a:extLst>
              <a:ext uri="{FF2B5EF4-FFF2-40B4-BE49-F238E27FC236}">
                <a16:creationId xmlns:a16="http://schemas.microsoft.com/office/drawing/2014/main" id="{A14F8BA3-B3A2-67E6-B1C5-A72204BC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3903489"/>
            <a:ext cx="1698170" cy="11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IF alphabet b gilphabet - animated GIF on GIFER - by Gugis">
            <a:extLst>
              <a:ext uri="{FF2B5EF4-FFF2-40B4-BE49-F238E27FC236}">
                <a16:creationId xmlns:a16="http://schemas.microsoft.com/office/drawing/2014/main" id="{164E92F4-6C4C-8795-8073-046536DA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1" y="3760214"/>
            <a:ext cx="1982481" cy="13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2" grpId="0" animBg="1"/>
      <p:bldP spid="2823" grpId="0" animBg="1"/>
      <p:bldP spid="28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p33"/>
          <p:cNvSpPr/>
          <p:nvPr/>
        </p:nvSpPr>
        <p:spPr>
          <a:xfrm rot="10800000" flipH="1">
            <a:off x="5709705" y="40732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33"/>
          <p:cNvSpPr/>
          <p:nvPr/>
        </p:nvSpPr>
        <p:spPr>
          <a:xfrm>
            <a:off x="7984350" y="1620180"/>
            <a:ext cx="266400" cy="2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33"/>
          <p:cNvSpPr/>
          <p:nvPr/>
        </p:nvSpPr>
        <p:spPr>
          <a:xfrm>
            <a:off x="7984350" y="2639328"/>
            <a:ext cx="266400" cy="26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2" name="Google Shape;2692;p33"/>
          <p:cNvGrpSpPr/>
          <p:nvPr/>
        </p:nvGrpSpPr>
        <p:grpSpPr>
          <a:xfrm>
            <a:off x="6544303" y="3777666"/>
            <a:ext cx="2046571" cy="2114092"/>
            <a:chOff x="5885827" y="-504529"/>
            <a:chExt cx="2196363" cy="2268826"/>
          </a:xfrm>
        </p:grpSpPr>
        <p:grpSp>
          <p:nvGrpSpPr>
            <p:cNvPr id="2693" name="Google Shape;2693;p3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694" name="Google Shape;2694;p3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695" name="Google Shape;2695;p3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6" name="Google Shape;2696;p3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97" name="Google Shape;2697;p3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698" name="Google Shape;2698;p3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9" name="Google Shape;2699;p3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3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1" name="Google Shape;2701;p3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702" name="Google Shape;2702;p3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3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3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05" name="Google Shape;2705;p3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706" name="Google Shape;2706;p3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07" name="Google Shape;2707;p3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8" name="Google Shape;2708;p3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9" name="Google Shape;2709;p3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3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1" name="Google Shape;2711;p3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12" name="Google Shape;2712;p3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3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3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3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16" name="Google Shape;2716;p3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713C0F8-DE0D-39E5-A66A-87277D804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28" r="29160" b="22465"/>
          <a:stretch/>
        </p:blipFill>
        <p:spPr>
          <a:xfrm>
            <a:off x="653144" y="491778"/>
            <a:ext cx="7207622" cy="3242662"/>
          </a:xfrm>
          <a:prstGeom prst="rect">
            <a:avLst/>
          </a:prstGeom>
          <a:solidFill>
            <a:schemeClr val="bg2"/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تفهم كبير جزر القمر هطول الامطار المزيد والمزيد صريح hink clipart -  siestakeybeachvacationrentals.com">
            <a:extLst>
              <a:ext uri="{FF2B5EF4-FFF2-40B4-BE49-F238E27FC236}">
                <a16:creationId xmlns:a16="http://schemas.microsoft.com/office/drawing/2014/main" id="{F4225658-3068-B44F-C8E2-F0438C6C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68" y="653144"/>
            <a:ext cx="2057907" cy="21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971CFC5-3117-7466-9890-56665BFAACB5}"/>
              </a:ext>
            </a:extLst>
          </p:cNvPr>
          <p:cNvSpPr txBox="1"/>
          <p:nvPr/>
        </p:nvSpPr>
        <p:spPr>
          <a:xfrm>
            <a:off x="693061" y="511057"/>
            <a:ext cx="7160022" cy="32056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1.</a:t>
            </a:r>
            <a:r>
              <a:rPr lang="en-US" sz="1800" b="1" dirty="0">
                <a:latin typeface="Congenial" panose="02000503040000020004" pitchFamily="2" charset="0"/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J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ack decided to fly to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N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ew</a:t>
            </a:r>
            <a:r>
              <a:rPr lang="en-US" sz="1800" b="1" dirty="0">
                <a:latin typeface="Congenial" panose="02000503040000020004" pitchFamily="2" charset="0"/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Y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ork next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M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onday</a:t>
            </a:r>
            <a:r>
              <a:rPr lang="en-US" sz="18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2.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M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y brother has never been to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D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ubai</a:t>
            </a:r>
            <a:r>
              <a:rPr lang="en-US" sz="18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3.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Riyadh is the capital 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audi</a:t>
            </a:r>
            <a:r>
              <a:rPr lang="en-US" sz="1800" b="1" dirty="0">
                <a:latin typeface="Congenial" panose="02000503040000020004" pitchFamily="2" charset="0"/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rabia</a:t>
            </a:r>
            <a:r>
              <a:rPr lang="en-US" sz="18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4.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T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he telephone was invented by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G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raham</a:t>
            </a:r>
            <a:r>
              <a:rPr lang="en-US" sz="1600" b="1" dirty="0">
                <a:latin typeface="Congenial" panose="02000503040000020004" pitchFamily="2" charset="0"/>
              </a:rPr>
              <a:t>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B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ell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5.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frica is an amazing continent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6.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W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e usually go shopping on Thursday evening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7.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600" b="1" dirty="0">
                <a:latin typeface="Congenial" panose="02000503040000020004" pitchFamily="2" charset="0"/>
              </a:rPr>
              <a:t>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lot of people go away in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ugust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latin typeface="Congenial" panose="02000503040000020004" pitchFamily="2" charset="0"/>
              </a:rPr>
              <a:t>8.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L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ake</a:t>
            </a:r>
            <a:r>
              <a:rPr lang="en-US" sz="1500" b="1" dirty="0">
                <a:latin typeface="Congenial" panose="02000503040000020004" pitchFamily="2" charset="0"/>
              </a:rPr>
              <a:t>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H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uron, in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N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orth</a:t>
            </a:r>
            <a:r>
              <a:rPr lang="en-US" sz="1500" b="1" dirty="0">
                <a:latin typeface="Congenial" panose="02000503040000020004" pitchFamily="2" charset="0"/>
              </a:rPr>
              <a:t>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merica, is one of the largest lakes</a:t>
            </a:r>
            <a:r>
              <a:rPr lang="en-US" sz="1500" b="1" dirty="0">
                <a:latin typeface="Congenial" panose="02000503040000020004" pitchFamily="2" charset="0"/>
              </a:rPr>
              <a:t>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I 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have ever seen</a:t>
            </a:r>
            <a:r>
              <a:rPr lang="en-US" sz="1500" b="1" dirty="0">
                <a:latin typeface="Congenial" panose="02000503040000020004" pitchFamily="2" charset="0"/>
              </a:rPr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100" b="1" dirty="0">
                <a:latin typeface="+mj-lt"/>
              </a:rPr>
              <a:t> </a:t>
            </a:r>
            <a:endParaRPr lang="ar-SA" sz="1500" b="1" dirty="0">
              <a:latin typeface="+mj-lt"/>
            </a:endParaRPr>
          </a:p>
        </p:txBody>
      </p:sp>
      <p:pic>
        <p:nvPicPr>
          <p:cNvPr id="3078" name="Picture 6" descr="Alphabet GIFs - Get the best gif on GIFER">
            <a:extLst>
              <a:ext uri="{FF2B5EF4-FFF2-40B4-BE49-F238E27FC236}">
                <a16:creationId xmlns:a16="http://schemas.microsoft.com/office/drawing/2014/main" id="{92B6FAFD-1F6F-DAFB-517A-B2F82FBD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19" y="3729478"/>
            <a:ext cx="2178423" cy="141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ppercase To Lowercase | Change To Lowercase | Lowercase Converter">
            <a:extLst>
              <a:ext uri="{FF2B5EF4-FFF2-40B4-BE49-F238E27FC236}">
                <a16:creationId xmlns:a16="http://schemas.microsoft.com/office/drawing/2014/main" id="{ADC3841F-A835-AF5D-0434-0FE8762F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714" y="1275551"/>
            <a:ext cx="2128475" cy="1390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IF alphabet w gilphabet - animated GIF on GIFER - by Gravelgrove">
            <a:extLst>
              <a:ext uri="{FF2B5EF4-FFF2-40B4-BE49-F238E27FC236}">
                <a16:creationId xmlns:a16="http://schemas.microsoft.com/office/drawing/2014/main" id="{ABB8BD5A-6357-9DA5-41B5-255E5947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82" y="4118642"/>
            <a:ext cx="1813433" cy="9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 alphabet gilphabet GIF on GIFER - by Keranin">
            <a:extLst>
              <a:ext uri="{FF2B5EF4-FFF2-40B4-BE49-F238E27FC236}">
                <a16:creationId xmlns:a16="http://schemas.microsoft.com/office/drawing/2014/main" id="{0FDF1307-B37C-937F-EE95-F2DAE521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1" y="3980329"/>
            <a:ext cx="2462733" cy="1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 GIFs - Get the best gif on GIFER">
            <a:extLst>
              <a:ext uri="{FF2B5EF4-FFF2-40B4-BE49-F238E27FC236}">
                <a16:creationId xmlns:a16="http://schemas.microsoft.com/office/drawing/2014/main" id="{CB5B114C-E34F-39C9-0A35-35EC939E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3972643"/>
            <a:ext cx="2224528" cy="1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 alphabet gilphabet GIF on GIFER - by Ceresida">
            <a:extLst>
              <a:ext uri="{FF2B5EF4-FFF2-40B4-BE49-F238E27FC236}">
                <a16:creationId xmlns:a16="http://schemas.microsoft.com/office/drawing/2014/main" id="{4688E43F-1AA0-11B4-28FF-BBFE3AEC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7" y="3427079"/>
            <a:ext cx="2109267" cy="20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U GIFs - Get the best gif on GIFER">
            <a:extLst>
              <a:ext uri="{FF2B5EF4-FFF2-40B4-BE49-F238E27FC236}">
                <a16:creationId xmlns:a16="http://schemas.microsoft.com/office/drawing/2014/main" id="{3D16FD65-6419-ACD6-2731-54010777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18" y="3876675"/>
            <a:ext cx="19050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37"/>
          <p:cNvSpPr txBox="1">
            <a:spLocks noGrp="1"/>
          </p:cNvSpPr>
          <p:nvPr>
            <p:ph type="title"/>
          </p:nvPr>
        </p:nvSpPr>
        <p:spPr>
          <a:xfrm>
            <a:off x="4499682" y="1450665"/>
            <a:ext cx="4795391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Using Capital Letters!</a:t>
            </a:r>
            <a:endParaRPr sz="3600" dirty="0"/>
          </a:p>
        </p:txBody>
      </p:sp>
      <p:sp>
        <p:nvSpPr>
          <p:cNvPr id="2757" name="Google Shape;2757;p37"/>
          <p:cNvSpPr/>
          <p:nvPr/>
        </p:nvSpPr>
        <p:spPr>
          <a:xfrm>
            <a:off x="5076493" y="31557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9" name="Google Shape;2759;p37"/>
          <p:cNvGrpSpPr/>
          <p:nvPr/>
        </p:nvGrpSpPr>
        <p:grpSpPr>
          <a:xfrm>
            <a:off x="6044975" y="2006350"/>
            <a:ext cx="6378300" cy="6378300"/>
            <a:chOff x="1382775" y="-548550"/>
            <a:chExt cx="6378300" cy="6378300"/>
          </a:xfrm>
        </p:grpSpPr>
        <p:sp>
          <p:nvSpPr>
            <p:cNvPr id="2760" name="Google Shape;2760;p3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3" name="Google Shape;2763;p37"/>
          <p:cNvGrpSpPr/>
          <p:nvPr/>
        </p:nvGrpSpPr>
        <p:grpSpPr>
          <a:xfrm>
            <a:off x="6227165" y="2200708"/>
            <a:ext cx="2196363" cy="2268826"/>
            <a:chOff x="5885827" y="-504529"/>
            <a:chExt cx="2196363" cy="2268826"/>
          </a:xfrm>
        </p:grpSpPr>
        <p:grpSp>
          <p:nvGrpSpPr>
            <p:cNvPr id="2764" name="Google Shape;2764;p3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765" name="Google Shape;2765;p3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766" name="Google Shape;2766;p3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7" name="Google Shape;2767;p3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68" name="Google Shape;2768;p3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769" name="Google Shape;2769;p3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0" name="Google Shape;2770;p3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1" name="Google Shape;2771;p3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2" name="Google Shape;2772;p3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773" name="Google Shape;2773;p3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4" name="Google Shape;2774;p3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5" name="Google Shape;2775;p3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76" name="Google Shape;2776;p3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777" name="Google Shape;2777;p3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78" name="Google Shape;2778;p3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9" name="Google Shape;2779;p3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3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1" name="Google Shape;2781;p3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2" name="Google Shape;2782;p3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83" name="Google Shape;2783;p3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4" name="Google Shape;2784;p3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5" name="Google Shape;2785;p3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3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87" name="Google Shape;2787;p3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8" name="Google Shape;2788;p37"/>
          <p:cNvGrpSpPr/>
          <p:nvPr/>
        </p:nvGrpSpPr>
        <p:grpSpPr>
          <a:xfrm>
            <a:off x="4543003" y="-934244"/>
            <a:ext cx="2561837" cy="2548498"/>
            <a:chOff x="8262230" y="2518245"/>
            <a:chExt cx="1455341" cy="1447763"/>
          </a:xfrm>
        </p:grpSpPr>
        <p:grpSp>
          <p:nvGrpSpPr>
            <p:cNvPr id="2789" name="Google Shape;2789;p37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790" name="Google Shape;2790;p37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791" name="Google Shape;2791;p3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792" name="Google Shape;2792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93" name="Google Shape;2793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94" name="Google Shape;2794;p3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795" name="Google Shape;2795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96" name="Google Shape;2796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97" name="Google Shape;2797;p3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798" name="Google Shape;2798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99" name="Google Shape;2799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00" name="Google Shape;2800;p3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01" name="Google Shape;2801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02" name="Google Shape;2802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03" name="Google Shape;2803;p37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804" name="Google Shape;2804;p3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05" name="Google Shape;2805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06" name="Google Shape;2806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07" name="Google Shape;2807;p3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08" name="Google Shape;2808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09" name="Google Shape;2809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10" name="Google Shape;2810;p3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11" name="Google Shape;2811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2" name="Google Shape;2812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13" name="Google Shape;2813;p3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14" name="Google Shape;2814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5" name="Google Shape;2815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16" name="Google Shape;2816;p37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817" name="Google Shape;2817;p37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18" name="Google Shape;2818;p3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9" name="Google Shape;2819;p3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0" name="Google Shape;2820;p3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1" name="Google Shape;2821;p3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22" name="Google Shape;2822;p37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23" name="Google Shape;2823;p3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4" name="Google Shape;2824;p3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5" name="Google Shape;2825;p3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6" name="Google Shape;2826;p3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827" name="Google Shape;2827;p37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D1054E2-8050-7AFD-F55F-8DD40DB1E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63" y="159026"/>
            <a:ext cx="3976487" cy="4874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acher PNG">
            <a:extLst>
              <a:ext uri="{FF2B5EF4-FFF2-40B4-BE49-F238E27FC236}">
                <a16:creationId xmlns:a16="http://schemas.microsoft.com/office/drawing/2014/main" id="{599499DA-256A-23A1-91E0-481DA302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0602" y="1006609"/>
            <a:ext cx="2650992" cy="204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E4E227A-9B70-FC80-B736-5312E31D7D88}"/>
              </a:ext>
            </a:extLst>
          </p:cNvPr>
          <p:cNvSpPr/>
          <p:nvPr/>
        </p:nvSpPr>
        <p:spPr>
          <a:xfrm>
            <a:off x="481971" y="503041"/>
            <a:ext cx="5471779" cy="835065"/>
          </a:xfrm>
          <a:prstGeom prst="wedgeRoundRectCallout">
            <a:avLst>
              <a:gd name="adj1" fmla="val 62021"/>
              <a:gd name="adj2" fmla="val 35847"/>
              <a:gd name="adj3" fmla="val 16667"/>
            </a:avLst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2">
                    <a:lumMod val="25000"/>
                  </a:schemeClr>
                </a:solidFill>
              </a:rPr>
              <a:t>How do most people communicate nowadays?</a:t>
            </a:r>
            <a:endParaRPr lang="ar-SA" sz="2000" b="1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4098" name="Picture 2" descr="Apple iPhone 13 mini Cell Phone - Consumer Reports">
            <a:extLst>
              <a:ext uri="{FF2B5EF4-FFF2-40B4-BE49-F238E27FC236}">
                <a16:creationId xmlns:a16="http://schemas.microsoft.com/office/drawing/2014/main" id="{E7F1EF1A-3385-306B-1E89-6DFDFF978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2" r="30053"/>
          <a:stretch/>
        </p:blipFill>
        <p:spPr bwMode="auto">
          <a:xfrm>
            <a:off x="845243" y="1882589"/>
            <a:ext cx="1406179" cy="244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FC18535-D1BF-4FED-0719-0A20CAB2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5789" y="1751960"/>
            <a:ext cx="965564" cy="93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939A23-EF35-FE1B-DB5D-197412E88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786" y="3696430"/>
            <a:ext cx="881301" cy="81409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5DD7096-EA12-B926-D80B-DF7EB1EB49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88" r="25782"/>
          <a:stretch/>
        </p:blipFill>
        <p:spPr>
          <a:xfrm>
            <a:off x="4141694" y="3367894"/>
            <a:ext cx="1191024" cy="106579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0717C9B-93B4-98E5-180E-AC31E94A5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799" y="1687581"/>
            <a:ext cx="2880208" cy="206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mail Clipart - Full Size Clipart (#459945) - PinClipart">
            <a:extLst>
              <a:ext uri="{FF2B5EF4-FFF2-40B4-BE49-F238E27FC236}">
                <a16:creationId xmlns:a16="http://schemas.microsoft.com/office/drawing/2014/main" id="{2B916156-A6EF-8362-F43F-49B3B58C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97" y="2735516"/>
            <a:ext cx="1098817" cy="9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3409;p59">
            <a:extLst>
              <a:ext uri="{FF2B5EF4-FFF2-40B4-BE49-F238E27FC236}">
                <a16:creationId xmlns:a16="http://schemas.microsoft.com/office/drawing/2014/main" id="{9BBCAC8D-F15A-6246-4CD9-DDE2D69569E9}"/>
              </a:ext>
            </a:extLst>
          </p:cNvPr>
          <p:cNvGrpSpPr/>
          <p:nvPr/>
        </p:nvGrpSpPr>
        <p:grpSpPr>
          <a:xfrm>
            <a:off x="-1494720" y="-1135107"/>
            <a:ext cx="2133726" cy="2019342"/>
            <a:chOff x="909465" y="743024"/>
            <a:chExt cx="3392252" cy="3210401"/>
          </a:xfrm>
        </p:grpSpPr>
        <p:grpSp>
          <p:nvGrpSpPr>
            <p:cNvPr id="12" name="Google Shape;3410;p59">
              <a:extLst>
                <a:ext uri="{FF2B5EF4-FFF2-40B4-BE49-F238E27FC236}">
                  <a16:creationId xmlns:a16="http://schemas.microsoft.com/office/drawing/2014/main" id="{C9D38BF3-9068-81D2-C0E3-F84DC2AE290A}"/>
                </a:ext>
              </a:extLst>
            </p:cNvPr>
            <p:cNvGrpSpPr/>
            <p:nvPr/>
          </p:nvGrpSpPr>
          <p:grpSpPr>
            <a:xfrm>
              <a:off x="909465" y="743024"/>
              <a:ext cx="3392252" cy="3209097"/>
              <a:chOff x="909465" y="743024"/>
              <a:chExt cx="3392252" cy="3209097"/>
            </a:xfrm>
          </p:grpSpPr>
          <p:grpSp>
            <p:nvGrpSpPr>
              <p:cNvPr id="2728" name="Google Shape;3411;p59">
                <a:extLst>
                  <a:ext uri="{FF2B5EF4-FFF2-40B4-BE49-F238E27FC236}">
                    <a16:creationId xmlns:a16="http://schemas.microsoft.com/office/drawing/2014/main" id="{F0BCD37C-500C-A7C6-8286-0B3BBEDB7CFE}"/>
                  </a:ext>
                </a:extLst>
              </p:cNvPr>
              <p:cNvGrpSpPr/>
              <p:nvPr/>
            </p:nvGrpSpPr>
            <p:grpSpPr>
              <a:xfrm>
                <a:off x="2014904" y="743024"/>
                <a:ext cx="1187456" cy="3209097"/>
                <a:chOff x="2014904" y="743024"/>
                <a:chExt cx="1187456" cy="3209097"/>
              </a:xfrm>
            </p:grpSpPr>
            <p:grpSp>
              <p:nvGrpSpPr>
                <p:cNvPr id="2743" name="Google Shape;3412;p59">
                  <a:extLst>
                    <a:ext uri="{FF2B5EF4-FFF2-40B4-BE49-F238E27FC236}">
                      <a16:creationId xmlns:a16="http://schemas.microsoft.com/office/drawing/2014/main" id="{4053988E-4ED0-9B5A-F43C-035151D3C2FA}"/>
                    </a:ext>
                  </a:extLst>
                </p:cNvPr>
                <p:cNvGrpSpPr/>
                <p:nvPr/>
              </p:nvGrpSpPr>
              <p:grpSpPr>
                <a:xfrm>
                  <a:off x="2014904" y="743024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47" name="Google Shape;3413;p59">
                    <a:extLst>
                      <a:ext uri="{FF2B5EF4-FFF2-40B4-BE49-F238E27FC236}">
                        <a16:creationId xmlns:a16="http://schemas.microsoft.com/office/drawing/2014/main" id="{B5C1866F-128C-5742-380D-6081E12A82C1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8" name="Google Shape;3414;p59">
                    <a:extLst>
                      <a:ext uri="{FF2B5EF4-FFF2-40B4-BE49-F238E27FC236}">
                        <a16:creationId xmlns:a16="http://schemas.microsoft.com/office/drawing/2014/main" id="{E6E9E021-9E99-FE05-875E-8A1DBB1339C9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44" name="Google Shape;3415;p59">
                  <a:extLst>
                    <a:ext uri="{FF2B5EF4-FFF2-40B4-BE49-F238E27FC236}">
                      <a16:creationId xmlns:a16="http://schemas.microsoft.com/office/drawing/2014/main" id="{3621B7BF-BC3E-2449-9A2D-D09C6B758D9E}"/>
                    </a:ext>
                  </a:extLst>
                </p:cNvPr>
                <p:cNvGrpSpPr/>
                <p:nvPr/>
              </p:nvGrpSpPr>
              <p:grpSpPr>
                <a:xfrm rot="10800000">
                  <a:off x="2014904" y="2293449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45" name="Google Shape;3416;p59">
                    <a:extLst>
                      <a:ext uri="{FF2B5EF4-FFF2-40B4-BE49-F238E27FC236}">
                        <a16:creationId xmlns:a16="http://schemas.microsoft.com/office/drawing/2014/main" id="{B2878584-B693-DB6C-780F-0DFF358A3CFC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6" name="Google Shape;3417;p59">
                    <a:extLst>
                      <a:ext uri="{FF2B5EF4-FFF2-40B4-BE49-F238E27FC236}">
                        <a16:creationId xmlns:a16="http://schemas.microsoft.com/office/drawing/2014/main" id="{C299652C-EC4C-EC06-D2A4-9B0DE7A70904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29" name="Google Shape;3418;p59">
                <a:extLst>
                  <a:ext uri="{FF2B5EF4-FFF2-40B4-BE49-F238E27FC236}">
                    <a16:creationId xmlns:a16="http://schemas.microsoft.com/office/drawing/2014/main" id="{FA955980-04F5-80EB-9FDD-1C63CA4D169D}"/>
                  </a:ext>
                </a:extLst>
              </p:cNvPr>
              <p:cNvGrpSpPr/>
              <p:nvPr/>
            </p:nvGrpSpPr>
            <p:grpSpPr>
              <a:xfrm rot="3685540">
                <a:off x="2008829" y="748104"/>
                <a:ext cx="1187460" cy="3209107"/>
                <a:chOff x="2014904" y="743024"/>
                <a:chExt cx="1187456" cy="3209097"/>
              </a:xfrm>
            </p:grpSpPr>
            <p:grpSp>
              <p:nvGrpSpPr>
                <p:cNvPr id="2737" name="Google Shape;3419;p59">
                  <a:extLst>
                    <a:ext uri="{FF2B5EF4-FFF2-40B4-BE49-F238E27FC236}">
                      <a16:creationId xmlns:a16="http://schemas.microsoft.com/office/drawing/2014/main" id="{F732A504-FCFA-96F0-FC75-5FC64EB2277F}"/>
                    </a:ext>
                  </a:extLst>
                </p:cNvPr>
                <p:cNvGrpSpPr/>
                <p:nvPr/>
              </p:nvGrpSpPr>
              <p:grpSpPr>
                <a:xfrm>
                  <a:off x="2014904" y="743024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41" name="Google Shape;3420;p59">
                    <a:extLst>
                      <a:ext uri="{FF2B5EF4-FFF2-40B4-BE49-F238E27FC236}">
                        <a16:creationId xmlns:a16="http://schemas.microsoft.com/office/drawing/2014/main" id="{99DFB9A6-D3DB-CEF6-760C-2A5698050C8E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2" name="Google Shape;3421;p59">
                    <a:extLst>
                      <a:ext uri="{FF2B5EF4-FFF2-40B4-BE49-F238E27FC236}">
                        <a16:creationId xmlns:a16="http://schemas.microsoft.com/office/drawing/2014/main" id="{D8B839B6-3E3D-7CC6-0632-17B161882A47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38" name="Google Shape;3422;p59">
                  <a:extLst>
                    <a:ext uri="{FF2B5EF4-FFF2-40B4-BE49-F238E27FC236}">
                      <a16:creationId xmlns:a16="http://schemas.microsoft.com/office/drawing/2014/main" id="{07CBFF79-2E26-4AB4-94AF-8A3741C55E46}"/>
                    </a:ext>
                  </a:extLst>
                </p:cNvPr>
                <p:cNvGrpSpPr/>
                <p:nvPr/>
              </p:nvGrpSpPr>
              <p:grpSpPr>
                <a:xfrm rot="10800000">
                  <a:off x="2014904" y="2293449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39" name="Google Shape;3423;p59">
                    <a:extLst>
                      <a:ext uri="{FF2B5EF4-FFF2-40B4-BE49-F238E27FC236}">
                        <a16:creationId xmlns:a16="http://schemas.microsoft.com/office/drawing/2014/main" id="{790FB4E7-1C48-6600-54AA-26D97E9D8268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0" name="Google Shape;3424;p59">
                    <a:extLst>
                      <a:ext uri="{FF2B5EF4-FFF2-40B4-BE49-F238E27FC236}">
                        <a16:creationId xmlns:a16="http://schemas.microsoft.com/office/drawing/2014/main" id="{6AA73F5B-99D0-4F89-642C-61367DB1E27C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30" name="Google Shape;3425;p59">
                <a:extLst>
                  <a:ext uri="{FF2B5EF4-FFF2-40B4-BE49-F238E27FC236}">
                    <a16:creationId xmlns:a16="http://schemas.microsoft.com/office/drawing/2014/main" id="{4E8E2554-CA27-5784-B605-94C746460D47}"/>
                  </a:ext>
                </a:extLst>
              </p:cNvPr>
              <p:cNvGrpSpPr/>
              <p:nvPr/>
            </p:nvGrpSpPr>
            <p:grpSpPr>
              <a:xfrm rot="-3685540" flipH="1">
                <a:off x="2014892" y="748104"/>
                <a:ext cx="1187460" cy="3209107"/>
                <a:chOff x="2014904" y="743024"/>
                <a:chExt cx="1187456" cy="3209097"/>
              </a:xfrm>
            </p:grpSpPr>
            <p:grpSp>
              <p:nvGrpSpPr>
                <p:cNvPr id="2731" name="Google Shape;3426;p59">
                  <a:extLst>
                    <a:ext uri="{FF2B5EF4-FFF2-40B4-BE49-F238E27FC236}">
                      <a16:creationId xmlns:a16="http://schemas.microsoft.com/office/drawing/2014/main" id="{352161EB-630B-FF43-5D4C-C517587EB588}"/>
                    </a:ext>
                  </a:extLst>
                </p:cNvPr>
                <p:cNvGrpSpPr/>
                <p:nvPr/>
              </p:nvGrpSpPr>
              <p:grpSpPr>
                <a:xfrm>
                  <a:off x="2014904" y="743024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35" name="Google Shape;3427;p59">
                    <a:extLst>
                      <a:ext uri="{FF2B5EF4-FFF2-40B4-BE49-F238E27FC236}">
                        <a16:creationId xmlns:a16="http://schemas.microsoft.com/office/drawing/2014/main" id="{0952FB40-E887-1FDC-B009-F657F921EFDC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6" name="Google Shape;3428;p59">
                    <a:extLst>
                      <a:ext uri="{FF2B5EF4-FFF2-40B4-BE49-F238E27FC236}">
                        <a16:creationId xmlns:a16="http://schemas.microsoft.com/office/drawing/2014/main" id="{E92038D8-91CA-FAE9-4A0E-7F45F9B3EA4E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32" name="Google Shape;3429;p59">
                  <a:extLst>
                    <a:ext uri="{FF2B5EF4-FFF2-40B4-BE49-F238E27FC236}">
                      <a16:creationId xmlns:a16="http://schemas.microsoft.com/office/drawing/2014/main" id="{CF3E8F9A-003F-F99F-5627-72949D95B206}"/>
                    </a:ext>
                  </a:extLst>
                </p:cNvPr>
                <p:cNvGrpSpPr/>
                <p:nvPr/>
              </p:nvGrpSpPr>
              <p:grpSpPr>
                <a:xfrm rot="10800000">
                  <a:off x="2014904" y="2293449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33" name="Google Shape;3430;p59">
                    <a:extLst>
                      <a:ext uri="{FF2B5EF4-FFF2-40B4-BE49-F238E27FC236}">
                        <a16:creationId xmlns:a16="http://schemas.microsoft.com/office/drawing/2014/main" id="{447BD70F-309A-CBB4-209F-7F9FAC406D1A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4" name="Google Shape;3431;p59">
                    <a:extLst>
                      <a:ext uri="{FF2B5EF4-FFF2-40B4-BE49-F238E27FC236}">
                        <a16:creationId xmlns:a16="http://schemas.microsoft.com/office/drawing/2014/main" id="{57880C77-DF75-7DD5-5FFD-76ED3CBD69F0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3" name="Google Shape;3432;p59">
              <a:extLst>
                <a:ext uri="{FF2B5EF4-FFF2-40B4-BE49-F238E27FC236}">
                  <a16:creationId xmlns:a16="http://schemas.microsoft.com/office/drawing/2014/main" id="{59C9ECDB-6ED7-0096-BEF5-5CC40C7E9CE5}"/>
                </a:ext>
              </a:extLst>
            </p:cNvPr>
            <p:cNvGrpSpPr/>
            <p:nvPr/>
          </p:nvGrpSpPr>
          <p:grpSpPr>
            <a:xfrm>
              <a:off x="1109877" y="751825"/>
              <a:ext cx="2997388" cy="3201600"/>
              <a:chOff x="1109877" y="751825"/>
              <a:chExt cx="2997388" cy="3201600"/>
            </a:xfrm>
          </p:grpSpPr>
          <p:grpSp>
            <p:nvGrpSpPr>
              <p:cNvPr id="16" name="Google Shape;3433;p59">
                <a:extLst>
                  <a:ext uri="{FF2B5EF4-FFF2-40B4-BE49-F238E27FC236}">
                    <a16:creationId xmlns:a16="http://schemas.microsoft.com/office/drawing/2014/main" id="{6F903854-9D0A-9165-8BC6-20AC49A3DD39}"/>
                  </a:ext>
                </a:extLst>
              </p:cNvPr>
              <p:cNvGrpSpPr/>
              <p:nvPr/>
            </p:nvGrpSpPr>
            <p:grpSpPr>
              <a:xfrm>
                <a:off x="2385607" y="751825"/>
                <a:ext cx="446018" cy="3201600"/>
                <a:chOff x="2385607" y="751825"/>
                <a:chExt cx="446018" cy="3201600"/>
              </a:xfrm>
            </p:grpSpPr>
            <p:grpSp>
              <p:nvGrpSpPr>
                <p:cNvPr id="31" name="Google Shape;3434;p59">
                  <a:extLst>
                    <a:ext uri="{FF2B5EF4-FFF2-40B4-BE49-F238E27FC236}">
                      <a16:creationId xmlns:a16="http://schemas.microsoft.com/office/drawing/2014/main" id="{FDF505F5-215A-CBD3-414F-04A0716DDB2A}"/>
                    </a:ext>
                  </a:extLst>
                </p:cNvPr>
                <p:cNvGrpSpPr/>
                <p:nvPr/>
              </p:nvGrpSpPr>
              <p:grpSpPr>
                <a:xfrm>
                  <a:off x="2396125" y="7518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726" name="Google Shape;3435;p59">
                    <a:extLst>
                      <a:ext uri="{FF2B5EF4-FFF2-40B4-BE49-F238E27FC236}">
                        <a16:creationId xmlns:a16="http://schemas.microsoft.com/office/drawing/2014/main" id="{61E31574-7BB7-B0EB-4614-9DB6EE018C1D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7" name="Google Shape;3436;p59">
                    <a:extLst>
                      <a:ext uri="{FF2B5EF4-FFF2-40B4-BE49-F238E27FC236}">
                        <a16:creationId xmlns:a16="http://schemas.microsoft.com/office/drawing/2014/main" id="{F4CDB196-5793-C453-6CF3-6FD998BA0EDB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20" name="Google Shape;3437;p59">
                  <a:extLst>
                    <a:ext uri="{FF2B5EF4-FFF2-40B4-BE49-F238E27FC236}">
                      <a16:creationId xmlns:a16="http://schemas.microsoft.com/office/drawing/2014/main" id="{047DF49F-D0BF-59EC-5EDE-31DED4DF6FD2}"/>
                    </a:ext>
                  </a:extLst>
                </p:cNvPr>
                <p:cNvGrpSpPr/>
                <p:nvPr/>
              </p:nvGrpSpPr>
              <p:grpSpPr>
                <a:xfrm rot="10800000">
                  <a:off x="2385607" y="23526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724" name="Google Shape;3438;p59">
                    <a:extLst>
                      <a:ext uri="{FF2B5EF4-FFF2-40B4-BE49-F238E27FC236}">
                        <a16:creationId xmlns:a16="http://schemas.microsoft.com/office/drawing/2014/main" id="{C6478420-DB1A-C993-7A00-9E6D2DCFCB70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5" name="Google Shape;3439;p59">
                    <a:extLst>
                      <a:ext uri="{FF2B5EF4-FFF2-40B4-BE49-F238E27FC236}">
                        <a16:creationId xmlns:a16="http://schemas.microsoft.com/office/drawing/2014/main" id="{2CE6B5FD-A0F8-9518-92EB-F9C3665BDD48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" name="Google Shape;3440;p59">
                <a:extLst>
                  <a:ext uri="{FF2B5EF4-FFF2-40B4-BE49-F238E27FC236}">
                    <a16:creationId xmlns:a16="http://schemas.microsoft.com/office/drawing/2014/main" id="{E00D7F50-B410-64DA-628B-774966C20732}"/>
                  </a:ext>
                </a:extLst>
              </p:cNvPr>
              <p:cNvGrpSpPr/>
              <p:nvPr/>
            </p:nvGrpSpPr>
            <p:grpSpPr>
              <a:xfrm rot="3604732">
                <a:off x="2385521" y="751776"/>
                <a:ext cx="446012" cy="3201553"/>
                <a:chOff x="2385607" y="751825"/>
                <a:chExt cx="446018" cy="3201600"/>
              </a:xfrm>
            </p:grpSpPr>
            <p:grpSp>
              <p:nvGrpSpPr>
                <p:cNvPr id="25" name="Google Shape;3441;p59">
                  <a:extLst>
                    <a:ext uri="{FF2B5EF4-FFF2-40B4-BE49-F238E27FC236}">
                      <a16:creationId xmlns:a16="http://schemas.microsoft.com/office/drawing/2014/main" id="{98EF15F0-2103-7EC7-3AC4-BCBA7128BBF2}"/>
                    </a:ext>
                  </a:extLst>
                </p:cNvPr>
                <p:cNvGrpSpPr/>
                <p:nvPr/>
              </p:nvGrpSpPr>
              <p:grpSpPr>
                <a:xfrm>
                  <a:off x="2396125" y="7518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9" name="Google Shape;3442;p59">
                    <a:extLst>
                      <a:ext uri="{FF2B5EF4-FFF2-40B4-BE49-F238E27FC236}">
                        <a16:creationId xmlns:a16="http://schemas.microsoft.com/office/drawing/2014/main" id="{6D839BE7-0B58-8045-CB7E-DB51A99F362C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3443;p59">
                    <a:extLst>
                      <a:ext uri="{FF2B5EF4-FFF2-40B4-BE49-F238E27FC236}">
                        <a16:creationId xmlns:a16="http://schemas.microsoft.com/office/drawing/2014/main" id="{1850D160-1083-AA0A-027F-E68453883304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6" name="Google Shape;3444;p59">
                  <a:extLst>
                    <a:ext uri="{FF2B5EF4-FFF2-40B4-BE49-F238E27FC236}">
                      <a16:creationId xmlns:a16="http://schemas.microsoft.com/office/drawing/2014/main" id="{62FC6797-9C76-6E25-E87C-AEBF981C4ABF}"/>
                    </a:ext>
                  </a:extLst>
                </p:cNvPr>
                <p:cNvGrpSpPr/>
                <p:nvPr/>
              </p:nvGrpSpPr>
              <p:grpSpPr>
                <a:xfrm rot="10800000">
                  <a:off x="2385607" y="23526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7" name="Google Shape;3445;p59">
                    <a:extLst>
                      <a:ext uri="{FF2B5EF4-FFF2-40B4-BE49-F238E27FC236}">
                        <a16:creationId xmlns:a16="http://schemas.microsoft.com/office/drawing/2014/main" id="{25CC650A-B720-6441-5057-7C52847FA836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3446;p59">
                    <a:extLst>
                      <a:ext uri="{FF2B5EF4-FFF2-40B4-BE49-F238E27FC236}">
                        <a16:creationId xmlns:a16="http://schemas.microsoft.com/office/drawing/2014/main" id="{D47776B5-CDF0-1C06-043C-01FB48DE6CAA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" name="Google Shape;3447;p59">
                <a:extLst>
                  <a:ext uri="{FF2B5EF4-FFF2-40B4-BE49-F238E27FC236}">
                    <a16:creationId xmlns:a16="http://schemas.microsoft.com/office/drawing/2014/main" id="{A33C347E-45DC-1AE3-C6E7-F9562B6D5F69}"/>
                  </a:ext>
                </a:extLst>
              </p:cNvPr>
              <p:cNvGrpSpPr/>
              <p:nvPr/>
            </p:nvGrpSpPr>
            <p:grpSpPr>
              <a:xfrm rot="-3604732" flipH="1">
                <a:off x="2385609" y="751776"/>
                <a:ext cx="446012" cy="3201553"/>
                <a:chOff x="2385607" y="751825"/>
                <a:chExt cx="446018" cy="3201600"/>
              </a:xfrm>
            </p:grpSpPr>
            <p:grpSp>
              <p:nvGrpSpPr>
                <p:cNvPr id="19" name="Google Shape;3448;p59">
                  <a:extLst>
                    <a:ext uri="{FF2B5EF4-FFF2-40B4-BE49-F238E27FC236}">
                      <a16:creationId xmlns:a16="http://schemas.microsoft.com/office/drawing/2014/main" id="{F4F6A7D9-662F-B9E4-B5E0-0ABBFC98663D}"/>
                    </a:ext>
                  </a:extLst>
                </p:cNvPr>
                <p:cNvGrpSpPr/>
                <p:nvPr/>
              </p:nvGrpSpPr>
              <p:grpSpPr>
                <a:xfrm>
                  <a:off x="2396125" y="7518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3" name="Google Shape;3449;p59">
                    <a:extLst>
                      <a:ext uri="{FF2B5EF4-FFF2-40B4-BE49-F238E27FC236}">
                        <a16:creationId xmlns:a16="http://schemas.microsoft.com/office/drawing/2014/main" id="{CA60B740-DA8D-6320-759C-4C0228B56361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" name="Google Shape;3450;p59">
                    <a:extLst>
                      <a:ext uri="{FF2B5EF4-FFF2-40B4-BE49-F238E27FC236}">
                        <a16:creationId xmlns:a16="http://schemas.microsoft.com/office/drawing/2014/main" id="{CA18BFA4-0D16-E935-09A4-EAF0486FC813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" name="Google Shape;3451;p59">
                  <a:extLst>
                    <a:ext uri="{FF2B5EF4-FFF2-40B4-BE49-F238E27FC236}">
                      <a16:creationId xmlns:a16="http://schemas.microsoft.com/office/drawing/2014/main" id="{5D766DF1-59F8-FF81-D989-18FDB19B2B1F}"/>
                    </a:ext>
                  </a:extLst>
                </p:cNvPr>
                <p:cNvGrpSpPr/>
                <p:nvPr/>
              </p:nvGrpSpPr>
              <p:grpSpPr>
                <a:xfrm rot="10800000">
                  <a:off x="2385607" y="23526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1" name="Google Shape;3452;p59">
                    <a:extLst>
                      <a:ext uri="{FF2B5EF4-FFF2-40B4-BE49-F238E27FC236}">
                        <a16:creationId xmlns:a16="http://schemas.microsoft.com/office/drawing/2014/main" id="{9C261FCD-6DC3-9880-F8FF-2EC5947A1020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" name="Google Shape;3453;p59">
                    <a:extLst>
                      <a:ext uri="{FF2B5EF4-FFF2-40B4-BE49-F238E27FC236}">
                        <a16:creationId xmlns:a16="http://schemas.microsoft.com/office/drawing/2014/main" id="{31CD648F-B1F1-D1B8-9D07-57D2FAF7F64C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4" name="Google Shape;3454;p59">
              <a:extLst>
                <a:ext uri="{FF2B5EF4-FFF2-40B4-BE49-F238E27FC236}">
                  <a16:creationId xmlns:a16="http://schemas.microsoft.com/office/drawing/2014/main" id="{977CB104-CBB1-9376-74A3-9C7AC959B588}"/>
                </a:ext>
              </a:extLst>
            </p:cNvPr>
            <p:cNvSpPr/>
            <p:nvPr/>
          </p:nvSpPr>
          <p:spPr>
            <a:xfrm>
              <a:off x="2418975" y="2163100"/>
              <a:ext cx="379050" cy="379050"/>
            </a:xfrm>
            <a:custGeom>
              <a:avLst/>
              <a:gdLst/>
              <a:ahLst/>
              <a:cxnLst/>
              <a:rect l="l" t="t" r="r" b="b"/>
              <a:pathLst>
                <a:path w="15162" h="15162" extrusionOk="0">
                  <a:moveTo>
                    <a:pt x="7419" y="0"/>
                  </a:moveTo>
                  <a:lnTo>
                    <a:pt x="6667" y="54"/>
                  </a:lnTo>
                  <a:lnTo>
                    <a:pt x="5968" y="162"/>
                  </a:lnTo>
                  <a:lnTo>
                    <a:pt x="5215" y="377"/>
                  </a:lnTo>
                  <a:lnTo>
                    <a:pt x="4516" y="646"/>
                  </a:lnTo>
                  <a:lnTo>
                    <a:pt x="3817" y="968"/>
                  </a:lnTo>
                  <a:lnTo>
                    <a:pt x="3172" y="1398"/>
                  </a:lnTo>
                  <a:lnTo>
                    <a:pt x="2581" y="1882"/>
                  </a:lnTo>
                  <a:lnTo>
                    <a:pt x="2043" y="2420"/>
                  </a:lnTo>
                  <a:lnTo>
                    <a:pt x="1559" y="2957"/>
                  </a:lnTo>
                  <a:lnTo>
                    <a:pt x="1129" y="3549"/>
                  </a:lnTo>
                  <a:lnTo>
                    <a:pt x="753" y="4194"/>
                  </a:lnTo>
                  <a:lnTo>
                    <a:pt x="484" y="4893"/>
                  </a:lnTo>
                  <a:lnTo>
                    <a:pt x="269" y="5592"/>
                  </a:lnTo>
                  <a:lnTo>
                    <a:pt x="108" y="6291"/>
                  </a:lnTo>
                  <a:lnTo>
                    <a:pt x="0" y="6990"/>
                  </a:lnTo>
                  <a:lnTo>
                    <a:pt x="0" y="7742"/>
                  </a:lnTo>
                  <a:lnTo>
                    <a:pt x="54" y="8441"/>
                  </a:lnTo>
                  <a:lnTo>
                    <a:pt x="161" y="9194"/>
                  </a:lnTo>
                  <a:lnTo>
                    <a:pt x="377" y="9893"/>
                  </a:lnTo>
                  <a:lnTo>
                    <a:pt x="645" y="10645"/>
                  </a:lnTo>
                  <a:lnTo>
                    <a:pt x="968" y="11344"/>
                  </a:lnTo>
                  <a:lnTo>
                    <a:pt x="1398" y="11990"/>
                  </a:lnTo>
                  <a:lnTo>
                    <a:pt x="1882" y="12581"/>
                  </a:lnTo>
                  <a:lnTo>
                    <a:pt x="2420" y="13119"/>
                  </a:lnTo>
                  <a:lnTo>
                    <a:pt x="2957" y="13602"/>
                  </a:lnTo>
                  <a:lnTo>
                    <a:pt x="3549" y="13979"/>
                  </a:lnTo>
                  <a:lnTo>
                    <a:pt x="4194" y="14355"/>
                  </a:lnTo>
                  <a:lnTo>
                    <a:pt x="4893" y="14624"/>
                  </a:lnTo>
                  <a:lnTo>
                    <a:pt x="5592" y="14893"/>
                  </a:lnTo>
                  <a:lnTo>
                    <a:pt x="6290" y="15054"/>
                  </a:lnTo>
                  <a:lnTo>
                    <a:pt x="6989" y="15108"/>
                  </a:lnTo>
                  <a:lnTo>
                    <a:pt x="7742" y="15162"/>
                  </a:lnTo>
                  <a:lnTo>
                    <a:pt x="8441" y="15108"/>
                  </a:lnTo>
                  <a:lnTo>
                    <a:pt x="9194" y="14946"/>
                  </a:lnTo>
                  <a:lnTo>
                    <a:pt x="9893" y="14785"/>
                  </a:lnTo>
                  <a:lnTo>
                    <a:pt x="10645" y="14516"/>
                  </a:lnTo>
                  <a:lnTo>
                    <a:pt x="11344" y="14140"/>
                  </a:lnTo>
                  <a:lnTo>
                    <a:pt x="11989" y="13710"/>
                  </a:lnTo>
                  <a:lnTo>
                    <a:pt x="12581" y="13280"/>
                  </a:lnTo>
                  <a:lnTo>
                    <a:pt x="13118" y="12742"/>
                  </a:lnTo>
                  <a:lnTo>
                    <a:pt x="13602" y="12151"/>
                  </a:lnTo>
                  <a:lnTo>
                    <a:pt x="13979" y="11559"/>
                  </a:lnTo>
                  <a:lnTo>
                    <a:pt x="14355" y="10914"/>
                  </a:lnTo>
                  <a:lnTo>
                    <a:pt x="14624" y="10269"/>
                  </a:lnTo>
                  <a:lnTo>
                    <a:pt x="14893" y="9570"/>
                  </a:lnTo>
                  <a:lnTo>
                    <a:pt x="15054" y="8871"/>
                  </a:lnTo>
                  <a:lnTo>
                    <a:pt x="15108" y="8119"/>
                  </a:lnTo>
                  <a:lnTo>
                    <a:pt x="15161" y="7420"/>
                  </a:lnTo>
                  <a:lnTo>
                    <a:pt x="15108" y="6667"/>
                  </a:lnTo>
                  <a:lnTo>
                    <a:pt x="14946" y="5968"/>
                  </a:lnTo>
                  <a:lnTo>
                    <a:pt x="14785" y="5215"/>
                  </a:lnTo>
                  <a:lnTo>
                    <a:pt x="14516" y="4517"/>
                  </a:lnTo>
                  <a:lnTo>
                    <a:pt x="14140" y="3818"/>
                  </a:lnTo>
                  <a:lnTo>
                    <a:pt x="13710" y="3172"/>
                  </a:lnTo>
                  <a:lnTo>
                    <a:pt x="13280" y="2581"/>
                  </a:lnTo>
                  <a:lnTo>
                    <a:pt x="12742" y="2043"/>
                  </a:lnTo>
                  <a:lnTo>
                    <a:pt x="12151" y="1560"/>
                  </a:lnTo>
                  <a:lnTo>
                    <a:pt x="11559" y="1129"/>
                  </a:lnTo>
                  <a:lnTo>
                    <a:pt x="10914" y="753"/>
                  </a:lnTo>
                  <a:lnTo>
                    <a:pt x="10269" y="484"/>
                  </a:lnTo>
                  <a:lnTo>
                    <a:pt x="9570" y="269"/>
                  </a:lnTo>
                  <a:lnTo>
                    <a:pt x="8871" y="108"/>
                  </a:lnTo>
                  <a:lnTo>
                    <a:pt x="8118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1438" dist="19050" dir="5400000" algn="bl" rotWithShape="0">
                <a:schemeClr val="accent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5;p59">
              <a:extLst>
                <a:ext uri="{FF2B5EF4-FFF2-40B4-BE49-F238E27FC236}">
                  <a16:creationId xmlns:a16="http://schemas.microsoft.com/office/drawing/2014/main" id="{75D1F027-7C88-9833-C064-33A38A1EB600}"/>
                </a:ext>
              </a:extLst>
            </p:cNvPr>
            <p:cNvSpPr/>
            <p:nvPr/>
          </p:nvSpPr>
          <p:spPr>
            <a:xfrm>
              <a:off x="2500950" y="2245075"/>
              <a:ext cx="215075" cy="215100"/>
            </a:xfrm>
            <a:custGeom>
              <a:avLst/>
              <a:gdLst/>
              <a:ahLst/>
              <a:cxnLst/>
              <a:rect l="l" t="t" r="r" b="b"/>
              <a:pathLst>
                <a:path w="8603" h="8604" extrusionOk="0">
                  <a:moveTo>
                    <a:pt x="3764" y="1"/>
                  </a:moveTo>
                  <a:lnTo>
                    <a:pt x="3388" y="109"/>
                  </a:lnTo>
                  <a:lnTo>
                    <a:pt x="2958" y="216"/>
                  </a:lnTo>
                  <a:lnTo>
                    <a:pt x="2528" y="377"/>
                  </a:lnTo>
                  <a:lnTo>
                    <a:pt x="2151" y="539"/>
                  </a:lnTo>
                  <a:lnTo>
                    <a:pt x="1775" y="807"/>
                  </a:lnTo>
                  <a:lnTo>
                    <a:pt x="1452" y="1076"/>
                  </a:lnTo>
                  <a:lnTo>
                    <a:pt x="1130" y="1345"/>
                  </a:lnTo>
                  <a:lnTo>
                    <a:pt x="861" y="1668"/>
                  </a:lnTo>
                  <a:lnTo>
                    <a:pt x="646" y="2044"/>
                  </a:lnTo>
                  <a:lnTo>
                    <a:pt x="431" y="2367"/>
                  </a:lnTo>
                  <a:lnTo>
                    <a:pt x="270" y="2743"/>
                  </a:lnTo>
                  <a:lnTo>
                    <a:pt x="162" y="3173"/>
                  </a:lnTo>
                  <a:lnTo>
                    <a:pt x="54" y="3549"/>
                  </a:lnTo>
                  <a:lnTo>
                    <a:pt x="1" y="3979"/>
                  </a:lnTo>
                  <a:lnTo>
                    <a:pt x="1" y="4356"/>
                  </a:lnTo>
                  <a:lnTo>
                    <a:pt x="1" y="4786"/>
                  </a:lnTo>
                  <a:lnTo>
                    <a:pt x="108" y="5216"/>
                  </a:lnTo>
                  <a:lnTo>
                    <a:pt x="216" y="5646"/>
                  </a:lnTo>
                  <a:lnTo>
                    <a:pt x="377" y="6022"/>
                  </a:lnTo>
                  <a:lnTo>
                    <a:pt x="538" y="6399"/>
                  </a:lnTo>
                  <a:lnTo>
                    <a:pt x="807" y="6775"/>
                  </a:lnTo>
                  <a:lnTo>
                    <a:pt x="1076" y="7151"/>
                  </a:lnTo>
                  <a:lnTo>
                    <a:pt x="1345" y="7420"/>
                  </a:lnTo>
                  <a:lnTo>
                    <a:pt x="1667" y="7689"/>
                  </a:lnTo>
                  <a:lnTo>
                    <a:pt x="2044" y="7958"/>
                  </a:lnTo>
                  <a:lnTo>
                    <a:pt x="2366" y="8119"/>
                  </a:lnTo>
                  <a:lnTo>
                    <a:pt x="2743" y="8334"/>
                  </a:lnTo>
                  <a:lnTo>
                    <a:pt x="3173" y="8442"/>
                  </a:lnTo>
                  <a:lnTo>
                    <a:pt x="3549" y="8549"/>
                  </a:lnTo>
                  <a:lnTo>
                    <a:pt x="3979" y="8603"/>
                  </a:lnTo>
                  <a:lnTo>
                    <a:pt x="4356" y="8603"/>
                  </a:lnTo>
                  <a:lnTo>
                    <a:pt x="4786" y="8549"/>
                  </a:lnTo>
                  <a:lnTo>
                    <a:pt x="5216" y="8495"/>
                  </a:lnTo>
                  <a:lnTo>
                    <a:pt x="5646" y="8388"/>
                  </a:lnTo>
                  <a:lnTo>
                    <a:pt x="6022" y="8227"/>
                  </a:lnTo>
                  <a:lnTo>
                    <a:pt x="6399" y="8012"/>
                  </a:lnTo>
                  <a:lnTo>
                    <a:pt x="6775" y="7797"/>
                  </a:lnTo>
                  <a:lnTo>
                    <a:pt x="7151" y="7528"/>
                  </a:lnTo>
                  <a:lnTo>
                    <a:pt x="7420" y="7205"/>
                  </a:lnTo>
                  <a:lnTo>
                    <a:pt x="7689" y="6883"/>
                  </a:lnTo>
                  <a:lnTo>
                    <a:pt x="7958" y="6560"/>
                  </a:lnTo>
                  <a:lnTo>
                    <a:pt x="8119" y="6184"/>
                  </a:lnTo>
                  <a:lnTo>
                    <a:pt x="8334" y="5807"/>
                  </a:lnTo>
                  <a:lnTo>
                    <a:pt x="8442" y="5431"/>
                  </a:lnTo>
                  <a:lnTo>
                    <a:pt x="8549" y="5001"/>
                  </a:lnTo>
                  <a:lnTo>
                    <a:pt x="8603" y="4625"/>
                  </a:lnTo>
                  <a:lnTo>
                    <a:pt x="8603" y="4194"/>
                  </a:lnTo>
                  <a:lnTo>
                    <a:pt x="8549" y="3764"/>
                  </a:lnTo>
                  <a:lnTo>
                    <a:pt x="8495" y="3388"/>
                  </a:lnTo>
                  <a:lnTo>
                    <a:pt x="8388" y="2958"/>
                  </a:lnTo>
                  <a:lnTo>
                    <a:pt x="8226" y="2528"/>
                  </a:lnTo>
                  <a:lnTo>
                    <a:pt x="8011" y="2151"/>
                  </a:lnTo>
                  <a:lnTo>
                    <a:pt x="7796" y="1775"/>
                  </a:lnTo>
                  <a:lnTo>
                    <a:pt x="7528" y="1453"/>
                  </a:lnTo>
                  <a:lnTo>
                    <a:pt x="7205" y="1130"/>
                  </a:lnTo>
                  <a:lnTo>
                    <a:pt x="6882" y="861"/>
                  </a:lnTo>
                  <a:lnTo>
                    <a:pt x="6560" y="646"/>
                  </a:lnTo>
                  <a:lnTo>
                    <a:pt x="6183" y="431"/>
                  </a:lnTo>
                  <a:lnTo>
                    <a:pt x="5807" y="270"/>
                  </a:lnTo>
                  <a:lnTo>
                    <a:pt x="5431" y="162"/>
                  </a:lnTo>
                  <a:lnTo>
                    <a:pt x="5001" y="55"/>
                  </a:lnTo>
                  <a:lnTo>
                    <a:pt x="4624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1438" dist="19050" dir="5400000" algn="bl" rotWithShape="0">
                <a:schemeClr val="accent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9" name="Google Shape;3381;p59">
            <a:extLst>
              <a:ext uri="{FF2B5EF4-FFF2-40B4-BE49-F238E27FC236}">
                <a16:creationId xmlns:a16="http://schemas.microsoft.com/office/drawing/2014/main" id="{258A3E02-659C-A38F-4676-2BB67E972B98}"/>
              </a:ext>
            </a:extLst>
          </p:cNvPr>
          <p:cNvGrpSpPr/>
          <p:nvPr/>
        </p:nvGrpSpPr>
        <p:grpSpPr>
          <a:xfrm>
            <a:off x="6957851" y="3529075"/>
            <a:ext cx="2019395" cy="2019395"/>
            <a:chOff x="4964888" y="738400"/>
            <a:chExt cx="3228450" cy="3228450"/>
          </a:xfrm>
        </p:grpSpPr>
        <p:grpSp>
          <p:nvGrpSpPr>
            <p:cNvPr id="2750" name="Google Shape;3382;p59">
              <a:extLst>
                <a:ext uri="{FF2B5EF4-FFF2-40B4-BE49-F238E27FC236}">
                  <a16:creationId xmlns:a16="http://schemas.microsoft.com/office/drawing/2014/main" id="{554ECA25-98E1-6B1D-BA45-9AE086C4386A}"/>
                </a:ext>
              </a:extLst>
            </p:cNvPr>
            <p:cNvGrpSpPr/>
            <p:nvPr/>
          </p:nvGrpSpPr>
          <p:grpSpPr>
            <a:xfrm>
              <a:off x="4964888" y="738400"/>
              <a:ext cx="3228450" cy="3228450"/>
              <a:chOff x="4964888" y="738400"/>
              <a:chExt cx="3228450" cy="3228450"/>
            </a:xfrm>
          </p:grpSpPr>
          <p:sp>
            <p:nvSpPr>
              <p:cNvPr id="4111" name="Google Shape;3383;p59">
                <a:extLst>
                  <a:ext uri="{FF2B5EF4-FFF2-40B4-BE49-F238E27FC236}">
                    <a16:creationId xmlns:a16="http://schemas.microsoft.com/office/drawing/2014/main" id="{00899D0C-E8EB-BDB6-7CF3-B259110E2C58}"/>
                  </a:ext>
                </a:extLst>
              </p:cNvPr>
              <p:cNvSpPr/>
              <p:nvPr/>
            </p:nvSpPr>
            <p:spPr>
              <a:xfrm>
                <a:off x="6357100" y="738400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3384;p59">
                <a:extLst>
                  <a:ext uri="{FF2B5EF4-FFF2-40B4-BE49-F238E27FC236}">
                    <a16:creationId xmlns:a16="http://schemas.microsoft.com/office/drawing/2014/main" id="{2F81FB95-1A97-2665-5852-8D94E6203460}"/>
                  </a:ext>
                </a:extLst>
              </p:cNvPr>
              <p:cNvSpPr/>
              <p:nvPr/>
            </p:nvSpPr>
            <p:spPr>
              <a:xfrm rot="10800000">
                <a:off x="6357100" y="2352625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3385;p59">
                <a:extLst>
                  <a:ext uri="{FF2B5EF4-FFF2-40B4-BE49-F238E27FC236}">
                    <a16:creationId xmlns:a16="http://schemas.microsoft.com/office/drawing/2014/main" id="{F72804F9-240D-BEA3-0EDB-3E7C5F12D8EE}"/>
                  </a:ext>
                </a:extLst>
              </p:cNvPr>
              <p:cNvSpPr/>
              <p:nvPr/>
            </p:nvSpPr>
            <p:spPr>
              <a:xfrm rot="-1798635">
                <a:off x="5954353" y="846705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3386;p59">
                <a:extLst>
                  <a:ext uri="{FF2B5EF4-FFF2-40B4-BE49-F238E27FC236}">
                    <a16:creationId xmlns:a16="http://schemas.microsoft.com/office/drawing/2014/main" id="{A7117A46-B9FF-4642-7D4C-0C081530B3EB}"/>
                  </a:ext>
                </a:extLst>
              </p:cNvPr>
              <p:cNvSpPr/>
              <p:nvPr/>
            </p:nvSpPr>
            <p:spPr>
              <a:xfrm rot="9001365">
                <a:off x="6760981" y="2245108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3387;p59">
                <a:extLst>
                  <a:ext uri="{FF2B5EF4-FFF2-40B4-BE49-F238E27FC236}">
                    <a16:creationId xmlns:a16="http://schemas.microsoft.com/office/drawing/2014/main" id="{DA09423D-B071-C882-8EC3-2D137B64BE2F}"/>
                  </a:ext>
                </a:extLst>
              </p:cNvPr>
              <p:cNvSpPr/>
              <p:nvPr/>
            </p:nvSpPr>
            <p:spPr>
              <a:xfrm rot="1780941">
                <a:off x="6759697" y="842902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3388;p59">
                <a:extLst>
                  <a:ext uri="{FF2B5EF4-FFF2-40B4-BE49-F238E27FC236}">
                    <a16:creationId xmlns:a16="http://schemas.microsoft.com/office/drawing/2014/main" id="{57969951-ACEA-D600-F568-1ED0D01A7F88}"/>
                  </a:ext>
                </a:extLst>
              </p:cNvPr>
              <p:cNvSpPr/>
              <p:nvPr/>
            </p:nvSpPr>
            <p:spPr>
              <a:xfrm rot="-9019059">
                <a:off x="5960333" y="2245341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3389;p59">
                <a:extLst>
                  <a:ext uri="{FF2B5EF4-FFF2-40B4-BE49-F238E27FC236}">
                    <a16:creationId xmlns:a16="http://schemas.microsoft.com/office/drawing/2014/main" id="{62393DFA-DC71-9DE1-3ECC-470EE2013EEE}"/>
                  </a:ext>
                </a:extLst>
              </p:cNvPr>
              <p:cNvSpPr/>
              <p:nvPr/>
            </p:nvSpPr>
            <p:spPr>
              <a:xfrm rot="5400000">
                <a:off x="7167125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3390;p59">
                <a:extLst>
                  <a:ext uri="{FF2B5EF4-FFF2-40B4-BE49-F238E27FC236}">
                    <a16:creationId xmlns:a16="http://schemas.microsoft.com/office/drawing/2014/main" id="{A40F0F03-7749-18EA-3303-DE471157C6C6}"/>
                  </a:ext>
                </a:extLst>
              </p:cNvPr>
              <p:cNvSpPr/>
              <p:nvPr/>
            </p:nvSpPr>
            <p:spPr>
              <a:xfrm rot="-5400000">
                <a:off x="5552900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3391;p59">
                <a:extLst>
                  <a:ext uri="{FF2B5EF4-FFF2-40B4-BE49-F238E27FC236}">
                    <a16:creationId xmlns:a16="http://schemas.microsoft.com/office/drawing/2014/main" id="{68F72D49-1C17-B697-5C7D-1F2A5B2C516E}"/>
                  </a:ext>
                </a:extLst>
              </p:cNvPr>
              <p:cNvSpPr/>
              <p:nvPr/>
            </p:nvSpPr>
            <p:spPr>
              <a:xfrm rot="3582857">
                <a:off x="7053931" y="113902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3392;p59">
                <a:extLst>
                  <a:ext uri="{FF2B5EF4-FFF2-40B4-BE49-F238E27FC236}">
                    <a16:creationId xmlns:a16="http://schemas.microsoft.com/office/drawing/2014/main" id="{00E770F3-7342-C326-97FE-223E75F2A28D}"/>
                  </a:ext>
                </a:extLst>
              </p:cNvPr>
              <p:cNvSpPr/>
              <p:nvPr/>
            </p:nvSpPr>
            <p:spPr>
              <a:xfrm rot="-7217143">
                <a:off x="5660048" y="195308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3393;p59">
                <a:extLst>
                  <a:ext uri="{FF2B5EF4-FFF2-40B4-BE49-F238E27FC236}">
                    <a16:creationId xmlns:a16="http://schemas.microsoft.com/office/drawing/2014/main" id="{4B727A20-076F-5C91-1D1F-23BE6466865A}"/>
                  </a:ext>
                </a:extLst>
              </p:cNvPr>
              <p:cNvSpPr/>
              <p:nvPr/>
            </p:nvSpPr>
            <p:spPr>
              <a:xfrm rot="-3582857" flipH="1">
                <a:off x="5663098" y="113917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3394;p59">
                <a:extLst>
                  <a:ext uri="{FF2B5EF4-FFF2-40B4-BE49-F238E27FC236}">
                    <a16:creationId xmlns:a16="http://schemas.microsoft.com/office/drawing/2014/main" id="{BADAF466-697B-33CE-3B26-8E02AE28EB66}"/>
                  </a:ext>
                </a:extLst>
              </p:cNvPr>
              <p:cNvSpPr/>
              <p:nvPr/>
            </p:nvSpPr>
            <p:spPr>
              <a:xfrm rot="7217143" flipH="1">
                <a:off x="7056981" y="195323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1" name="Google Shape;3395;p59">
              <a:extLst>
                <a:ext uri="{FF2B5EF4-FFF2-40B4-BE49-F238E27FC236}">
                  <a16:creationId xmlns:a16="http://schemas.microsoft.com/office/drawing/2014/main" id="{4D526EAA-35B6-7868-4EE8-366725A2CD0E}"/>
                </a:ext>
              </a:extLst>
            </p:cNvPr>
            <p:cNvGrpSpPr/>
            <p:nvPr/>
          </p:nvGrpSpPr>
          <p:grpSpPr>
            <a:xfrm>
              <a:off x="5554913" y="1328425"/>
              <a:ext cx="2048400" cy="2048400"/>
              <a:chOff x="5554913" y="1328425"/>
              <a:chExt cx="2048400" cy="2048400"/>
            </a:xfrm>
          </p:grpSpPr>
          <p:sp>
            <p:nvSpPr>
              <p:cNvPr id="4097" name="Google Shape;3396;p59">
                <a:extLst>
                  <a:ext uri="{FF2B5EF4-FFF2-40B4-BE49-F238E27FC236}">
                    <a16:creationId xmlns:a16="http://schemas.microsoft.com/office/drawing/2014/main" id="{03723A26-5D0F-607F-F06A-4AFB2DB44996}"/>
                  </a:ext>
                </a:extLst>
              </p:cNvPr>
              <p:cNvSpPr/>
              <p:nvPr/>
            </p:nvSpPr>
            <p:spPr>
              <a:xfrm>
                <a:off x="6437750" y="13284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3397;p59">
                <a:extLst>
                  <a:ext uri="{FF2B5EF4-FFF2-40B4-BE49-F238E27FC236}">
                    <a16:creationId xmlns:a16="http://schemas.microsoft.com/office/drawing/2014/main" id="{0DE64A75-DD25-2B96-39C2-7055402C69FA}"/>
                  </a:ext>
                </a:extLst>
              </p:cNvPr>
              <p:cNvSpPr/>
              <p:nvPr/>
            </p:nvSpPr>
            <p:spPr>
              <a:xfrm rot="10800000">
                <a:off x="6436400" y="23526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3398;p59">
                <a:extLst>
                  <a:ext uri="{FF2B5EF4-FFF2-40B4-BE49-F238E27FC236}">
                    <a16:creationId xmlns:a16="http://schemas.microsoft.com/office/drawing/2014/main" id="{AC6CF2C5-649B-4FED-AC7A-7DD36639772F}"/>
                  </a:ext>
                </a:extLst>
              </p:cNvPr>
              <p:cNvSpPr/>
              <p:nvPr/>
            </p:nvSpPr>
            <p:spPr>
              <a:xfrm rot="-1798635">
                <a:off x="6182337" y="1396975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3399;p59">
                <a:extLst>
                  <a:ext uri="{FF2B5EF4-FFF2-40B4-BE49-F238E27FC236}">
                    <a16:creationId xmlns:a16="http://schemas.microsoft.com/office/drawing/2014/main" id="{A710E1A3-600F-23A7-A09A-FC8864F200ED}"/>
                  </a:ext>
                </a:extLst>
              </p:cNvPr>
              <p:cNvSpPr/>
              <p:nvPr/>
            </p:nvSpPr>
            <p:spPr>
              <a:xfrm rot="9001365">
                <a:off x="6692960" y="2284914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3400;p59">
                <a:extLst>
                  <a:ext uri="{FF2B5EF4-FFF2-40B4-BE49-F238E27FC236}">
                    <a16:creationId xmlns:a16="http://schemas.microsoft.com/office/drawing/2014/main" id="{BE039C5A-BD09-1906-142E-CAB95E5FB877}"/>
                  </a:ext>
                </a:extLst>
              </p:cNvPr>
              <p:cNvSpPr/>
              <p:nvPr/>
            </p:nvSpPr>
            <p:spPr>
              <a:xfrm rot="1780941">
                <a:off x="6694170" y="1394561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3401;p59">
                <a:extLst>
                  <a:ext uri="{FF2B5EF4-FFF2-40B4-BE49-F238E27FC236}">
                    <a16:creationId xmlns:a16="http://schemas.microsoft.com/office/drawing/2014/main" id="{91E544F4-9534-B23D-023F-11920159E40A}"/>
                  </a:ext>
                </a:extLst>
              </p:cNvPr>
              <p:cNvSpPr/>
              <p:nvPr/>
            </p:nvSpPr>
            <p:spPr>
              <a:xfrm rot="-9019059">
                <a:off x="6185813" y="2283718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3402;p59">
                <a:extLst>
                  <a:ext uri="{FF2B5EF4-FFF2-40B4-BE49-F238E27FC236}">
                    <a16:creationId xmlns:a16="http://schemas.microsoft.com/office/drawing/2014/main" id="{B9E58F0A-0A17-68B9-1D6F-06908F28A881}"/>
                  </a:ext>
                </a:extLst>
              </p:cNvPr>
              <p:cNvSpPr/>
              <p:nvPr/>
            </p:nvSpPr>
            <p:spPr>
              <a:xfrm rot="5400000">
                <a:off x="6952088" y="184187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3403;p59">
                <a:extLst>
                  <a:ext uri="{FF2B5EF4-FFF2-40B4-BE49-F238E27FC236}">
                    <a16:creationId xmlns:a16="http://schemas.microsoft.com/office/drawing/2014/main" id="{5DE52F3E-5114-C6C1-3A88-883137D3BDC3}"/>
                  </a:ext>
                </a:extLst>
              </p:cNvPr>
              <p:cNvSpPr/>
              <p:nvPr/>
            </p:nvSpPr>
            <p:spPr>
              <a:xfrm rot="-5400000">
                <a:off x="5927888" y="18405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3404;p59">
                <a:extLst>
                  <a:ext uri="{FF2B5EF4-FFF2-40B4-BE49-F238E27FC236}">
                    <a16:creationId xmlns:a16="http://schemas.microsoft.com/office/drawing/2014/main" id="{CEF28F96-747A-D13E-D786-C9288442AD1D}"/>
                  </a:ext>
                </a:extLst>
              </p:cNvPr>
              <p:cNvSpPr/>
              <p:nvPr/>
            </p:nvSpPr>
            <p:spPr>
              <a:xfrm rot="3582857">
                <a:off x="6879501" y="158339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3405;p59">
                <a:extLst>
                  <a:ext uri="{FF2B5EF4-FFF2-40B4-BE49-F238E27FC236}">
                    <a16:creationId xmlns:a16="http://schemas.microsoft.com/office/drawing/2014/main" id="{0DC235B4-2FED-9FD9-5523-39BCA8D6D5D1}"/>
                  </a:ext>
                </a:extLst>
              </p:cNvPr>
              <p:cNvSpPr/>
              <p:nvPr/>
            </p:nvSpPr>
            <p:spPr>
              <a:xfrm rot="-7217143">
                <a:off x="5994424" y="209872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3406;p59">
                <a:extLst>
                  <a:ext uri="{FF2B5EF4-FFF2-40B4-BE49-F238E27FC236}">
                    <a16:creationId xmlns:a16="http://schemas.microsoft.com/office/drawing/2014/main" id="{A92CC8DB-AD12-B8B3-5D81-2539B3A98910}"/>
                  </a:ext>
                </a:extLst>
              </p:cNvPr>
              <p:cNvSpPr/>
              <p:nvPr/>
            </p:nvSpPr>
            <p:spPr>
              <a:xfrm rot="-3582857" flipH="1">
                <a:off x="5997474" y="158354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3407;p59">
                <a:extLst>
                  <a:ext uri="{FF2B5EF4-FFF2-40B4-BE49-F238E27FC236}">
                    <a16:creationId xmlns:a16="http://schemas.microsoft.com/office/drawing/2014/main" id="{CF23A21B-24E2-86D5-3F11-2C1957145274}"/>
                  </a:ext>
                </a:extLst>
              </p:cNvPr>
              <p:cNvSpPr/>
              <p:nvPr/>
            </p:nvSpPr>
            <p:spPr>
              <a:xfrm rot="7217143" flipH="1">
                <a:off x="6882551" y="209887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6" name="Google Shape;3408;p59">
              <a:extLst>
                <a:ext uri="{FF2B5EF4-FFF2-40B4-BE49-F238E27FC236}">
                  <a16:creationId xmlns:a16="http://schemas.microsoft.com/office/drawing/2014/main" id="{6C7216E0-CE0E-790C-488A-186B1D8CE37C}"/>
                </a:ext>
              </a:extLst>
            </p:cNvPr>
            <p:cNvSpPr/>
            <p:nvPr/>
          </p:nvSpPr>
          <p:spPr>
            <a:xfrm>
              <a:off x="6283175" y="2058250"/>
              <a:ext cx="588725" cy="588750"/>
            </a:xfrm>
            <a:custGeom>
              <a:avLst/>
              <a:gdLst/>
              <a:ahLst/>
              <a:cxnLst/>
              <a:rect l="l" t="t" r="r" b="b"/>
              <a:pathLst>
                <a:path w="23549" h="23550" extrusionOk="0">
                  <a:moveTo>
                    <a:pt x="10968" y="1"/>
                  </a:moveTo>
                  <a:lnTo>
                    <a:pt x="9839" y="162"/>
                  </a:lnTo>
                  <a:lnTo>
                    <a:pt x="8710" y="377"/>
                  </a:lnTo>
                  <a:lnTo>
                    <a:pt x="7635" y="754"/>
                  </a:lnTo>
                  <a:lnTo>
                    <a:pt x="6613" y="1184"/>
                  </a:lnTo>
                  <a:lnTo>
                    <a:pt x="5592" y="1721"/>
                  </a:lnTo>
                  <a:lnTo>
                    <a:pt x="4678" y="2367"/>
                  </a:lnTo>
                  <a:lnTo>
                    <a:pt x="3764" y="3119"/>
                  </a:lnTo>
                  <a:lnTo>
                    <a:pt x="2958" y="3926"/>
                  </a:lnTo>
                  <a:lnTo>
                    <a:pt x="2259" y="4893"/>
                  </a:lnTo>
                  <a:lnTo>
                    <a:pt x="1560" y="5915"/>
                  </a:lnTo>
                  <a:lnTo>
                    <a:pt x="1022" y="6936"/>
                  </a:lnTo>
                  <a:lnTo>
                    <a:pt x="592" y="8065"/>
                  </a:lnTo>
                  <a:lnTo>
                    <a:pt x="269" y="9194"/>
                  </a:lnTo>
                  <a:lnTo>
                    <a:pt x="108" y="10323"/>
                  </a:lnTo>
                  <a:lnTo>
                    <a:pt x="1" y="11452"/>
                  </a:lnTo>
                  <a:lnTo>
                    <a:pt x="54" y="12581"/>
                  </a:lnTo>
                  <a:lnTo>
                    <a:pt x="162" y="13710"/>
                  </a:lnTo>
                  <a:lnTo>
                    <a:pt x="431" y="14839"/>
                  </a:lnTo>
                  <a:lnTo>
                    <a:pt x="753" y="15915"/>
                  </a:lnTo>
                  <a:lnTo>
                    <a:pt x="1183" y="16936"/>
                  </a:lnTo>
                  <a:lnTo>
                    <a:pt x="1775" y="17904"/>
                  </a:lnTo>
                  <a:lnTo>
                    <a:pt x="2420" y="18872"/>
                  </a:lnTo>
                  <a:lnTo>
                    <a:pt x="3119" y="19732"/>
                  </a:lnTo>
                  <a:lnTo>
                    <a:pt x="3979" y="20592"/>
                  </a:lnTo>
                  <a:lnTo>
                    <a:pt x="4893" y="21291"/>
                  </a:lnTo>
                  <a:lnTo>
                    <a:pt x="5915" y="21936"/>
                  </a:lnTo>
                  <a:lnTo>
                    <a:pt x="6990" y="22528"/>
                  </a:lnTo>
                  <a:lnTo>
                    <a:pt x="8065" y="22958"/>
                  </a:lnTo>
                  <a:lnTo>
                    <a:pt x="9194" y="23226"/>
                  </a:lnTo>
                  <a:lnTo>
                    <a:pt x="10323" y="23442"/>
                  </a:lnTo>
                  <a:lnTo>
                    <a:pt x="11452" y="23549"/>
                  </a:lnTo>
                  <a:lnTo>
                    <a:pt x="12635" y="23495"/>
                  </a:lnTo>
                  <a:lnTo>
                    <a:pt x="13710" y="23388"/>
                  </a:lnTo>
                  <a:lnTo>
                    <a:pt x="14839" y="23119"/>
                  </a:lnTo>
                  <a:lnTo>
                    <a:pt x="15914" y="22796"/>
                  </a:lnTo>
                  <a:lnTo>
                    <a:pt x="16936" y="22312"/>
                  </a:lnTo>
                  <a:lnTo>
                    <a:pt x="17957" y="21775"/>
                  </a:lnTo>
                  <a:lnTo>
                    <a:pt x="18871" y="21130"/>
                  </a:lnTo>
                  <a:lnTo>
                    <a:pt x="19785" y="20431"/>
                  </a:lnTo>
                  <a:lnTo>
                    <a:pt x="20592" y="19571"/>
                  </a:lnTo>
                  <a:lnTo>
                    <a:pt x="21345" y="18657"/>
                  </a:lnTo>
                  <a:lnTo>
                    <a:pt x="21990" y="17635"/>
                  </a:lnTo>
                  <a:lnTo>
                    <a:pt x="22527" y="16560"/>
                  </a:lnTo>
                  <a:lnTo>
                    <a:pt x="22957" y="15485"/>
                  </a:lnTo>
                  <a:lnTo>
                    <a:pt x="23280" y="14356"/>
                  </a:lnTo>
                  <a:lnTo>
                    <a:pt x="23441" y="13227"/>
                  </a:lnTo>
                  <a:lnTo>
                    <a:pt x="23549" y="12044"/>
                  </a:lnTo>
                  <a:lnTo>
                    <a:pt x="23495" y="10915"/>
                  </a:lnTo>
                  <a:lnTo>
                    <a:pt x="23388" y="9786"/>
                  </a:lnTo>
                  <a:lnTo>
                    <a:pt x="23119" y="8711"/>
                  </a:lnTo>
                  <a:lnTo>
                    <a:pt x="22796" y="7635"/>
                  </a:lnTo>
                  <a:lnTo>
                    <a:pt x="22366" y="6614"/>
                  </a:lnTo>
                  <a:lnTo>
                    <a:pt x="21828" y="5592"/>
                  </a:lnTo>
                  <a:lnTo>
                    <a:pt x="21183" y="4678"/>
                  </a:lnTo>
                  <a:lnTo>
                    <a:pt x="20431" y="3764"/>
                  </a:lnTo>
                  <a:lnTo>
                    <a:pt x="19570" y="2958"/>
                  </a:lnTo>
                  <a:lnTo>
                    <a:pt x="18656" y="2205"/>
                  </a:lnTo>
                  <a:lnTo>
                    <a:pt x="17635" y="1560"/>
                  </a:lnTo>
                  <a:lnTo>
                    <a:pt x="16560" y="1022"/>
                  </a:lnTo>
                  <a:lnTo>
                    <a:pt x="15484" y="592"/>
                  </a:lnTo>
                  <a:lnTo>
                    <a:pt x="14355" y="270"/>
                  </a:lnTo>
                  <a:lnTo>
                    <a:pt x="13226" y="55"/>
                  </a:lnTo>
                  <a:lnTo>
                    <a:pt x="12097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bl" rotWithShape="0">
                <a:schemeClr val="accent3">
                  <a:alpha val="7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5" name="فقاعة الكلام: مستطيلة مستديرة الزوايا 4124">
            <a:extLst>
              <a:ext uri="{FF2B5EF4-FFF2-40B4-BE49-F238E27FC236}">
                <a16:creationId xmlns:a16="http://schemas.microsoft.com/office/drawing/2014/main" id="{701DBA40-1D61-6581-3EB8-4C227F2D4C8F}"/>
              </a:ext>
            </a:extLst>
          </p:cNvPr>
          <p:cNvSpPr/>
          <p:nvPr/>
        </p:nvSpPr>
        <p:spPr>
          <a:xfrm>
            <a:off x="473006" y="494077"/>
            <a:ext cx="5471779" cy="835065"/>
          </a:xfrm>
          <a:prstGeom prst="wedgeRoundRectCallout">
            <a:avLst>
              <a:gd name="adj1" fmla="val 62021"/>
              <a:gd name="adj2" fmla="val 35847"/>
              <a:gd name="adj3" fmla="val 16667"/>
            </a:avLst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2">
                    <a:lumMod val="25000"/>
                  </a:schemeClr>
                </a:solidFill>
              </a:rPr>
              <a:t>How do you communicate with your friends and relatives?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7F6F028-2180-004A-0487-35CF851436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208"/>
          <a:stretch/>
        </p:blipFill>
        <p:spPr>
          <a:xfrm>
            <a:off x="852928" y="983556"/>
            <a:ext cx="7499618" cy="351928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Google Shape;2937;p41">
            <a:extLst>
              <a:ext uri="{FF2B5EF4-FFF2-40B4-BE49-F238E27FC236}">
                <a16:creationId xmlns:a16="http://schemas.microsoft.com/office/drawing/2014/main" id="{F8448AF6-CF63-CE7C-ADBC-02978F2E3A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791" y="275976"/>
            <a:ext cx="82165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the text and compare with your ideas. Underline new information</a:t>
            </a:r>
            <a:endParaRPr sz="3600" dirty="0"/>
          </a:p>
        </p:txBody>
      </p:sp>
      <p:pic>
        <p:nvPicPr>
          <p:cNvPr id="6" name="MG Bk 1 F-SA_'16_1-13 p14">
            <a:hlinkClick r:id="" action="ppaction://media"/>
            <a:extLst>
              <a:ext uri="{FF2B5EF4-FFF2-40B4-BE49-F238E27FC236}">
                <a16:creationId xmlns:a16="http://schemas.microsoft.com/office/drawing/2014/main" id="{859C25AA-034F-D2A5-CAE8-718790F66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6126" y="1081375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B0D03085-66F2-B276-5AF8-4280E621E213}"/>
              </a:ext>
            </a:extLst>
          </p:cNvPr>
          <p:cNvCxnSpPr>
            <a:cxnSpLocks/>
          </p:cNvCxnSpPr>
          <p:nvPr/>
        </p:nvCxnSpPr>
        <p:spPr>
          <a:xfrm>
            <a:off x="3642012" y="1772015"/>
            <a:ext cx="236839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B87DB770-4866-019F-C47F-0990D7A2A0C7}"/>
              </a:ext>
            </a:extLst>
          </p:cNvPr>
          <p:cNvCxnSpPr>
            <a:cxnSpLocks/>
          </p:cNvCxnSpPr>
          <p:nvPr/>
        </p:nvCxnSpPr>
        <p:spPr>
          <a:xfrm>
            <a:off x="3686835" y="2208724"/>
            <a:ext cx="373594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48A27BBF-4C84-232A-48C3-06B9D90FBA3E}"/>
              </a:ext>
            </a:extLst>
          </p:cNvPr>
          <p:cNvCxnSpPr>
            <a:cxnSpLocks/>
          </p:cNvCxnSpPr>
          <p:nvPr/>
        </p:nvCxnSpPr>
        <p:spPr>
          <a:xfrm>
            <a:off x="3663783" y="2408509"/>
            <a:ext cx="107726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724FB638-42EC-D84E-64DD-97A55902BFBB}"/>
              </a:ext>
            </a:extLst>
          </p:cNvPr>
          <p:cNvCxnSpPr>
            <a:cxnSpLocks/>
          </p:cNvCxnSpPr>
          <p:nvPr/>
        </p:nvCxnSpPr>
        <p:spPr>
          <a:xfrm>
            <a:off x="3648415" y="4098996"/>
            <a:ext cx="662328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3972295A-EC2E-92C8-92F3-36A033D84958}"/>
              </a:ext>
            </a:extLst>
          </p:cNvPr>
          <p:cNvCxnSpPr>
            <a:cxnSpLocks/>
          </p:cNvCxnSpPr>
          <p:nvPr/>
        </p:nvCxnSpPr>
        <p:spPr>
          <a:xfrm>
            <a:off x="3794412" y="1924415"/>
            <a:ext cx="236839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EE18C5BA-8101-B6E0-C33B-990DB3F9B6A8}"/>
              </a:ext>
            </a:extLst>
          </p:cNvPr>
          <p:cNvCxnSpPr>
            <a:cxnSpLocks/>
          </p:cNvCxnSpPr>
          <p:nvPr/>
        </p:nvCxnSpPr>
        <p:spPr>
          <a:xfrm>
            <a:off x="3654819" y="3106476"/>
            <a:ext cx="353743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73108BF6-95EE-4996-9F74-3692BDA8524F}"/>
              </a:ext>
            </a:extLst>
          </p:cNvPr>
          <p:cNvCxnSpPr>
            <a:cxnSpLocks/>
          </p:cNvCxnSpPr>
          <p:nvPr/>
        </p:nvCxnSpPr>
        <p:spPr>
          <a:xfrm>
            <a:off x="6290442" y="3467625"/>
            <a:ext cx="150885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16132E9-F551-A985-FB89-405C777C2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83" y="437322"/>
            <a:ext cx="4226686" cy="3999506"/>
          </a:xfrm>
          <a:prstGeom prst="ellipse">
            <a:avLst/>
          </a:prstGeom>
          <a:ln w="190500" cap="rnd">
            <a:solidFill>
              <a:schemeClr val="tx2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843" name="Google Shape;2843;p39"/>
          <p:cNvSpPr txBox="1">
            <a:spLocks noGrp="1"/>
          </p:cNvSpPr>
          <p:nvPr>
            <p:ph type="title"/>
          </p:nvPr>
        </p:nvSpPr>
        <p:spPr>
          <a:xfrm>
            <a:off x="630491" y="2284825"/>
            <a:ext cx="33597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Open</a:t>
            </a:r>
            <a:endParaRPr sz="8000" dirty="0"/>
          </a:p>
        </p:txBody>
      </p:sp>
      <p:sp>
        <p:nvSpPr>
          <p:cNvPr id="2845" name="Google Shape;2845;p39"/>
          <p:cNvSpPr txBox="1">
            <a:spLocks noGrp="1"/>
          </p:cNvSpPr>
          <p:nvPr>
            <p:ph type="subTitle" idx="1"/>
          </p:nvPr>
        </p:nvSpPr>
        <p:spPr>
          <a:xfrm>
            <a:off x="1131424" y="3498432"/>
            <a:ext cx="2869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/>
              <a:t>B</a:t>
            </a:r>
            <a:r>
              <a:rPr lang="en" sz="2000" dirty="0"/>
              <a:t>ook p. </a:t>
            </a:r>
            <a:r>
              <a:rPr lang="en" sz="2000" b="1" dirty="0">
                <a:solidFill>
                  <a:schemeClr val="accent4">
                    <a:lumMod val="90000"/>
                  </a:schemeClr>
                </a:solidFill>
              </a:rPr>
              <a:t>( 15)</a:t>
            </a:r>
            <a:endParaRPr sz="2000" b="1" dirty="0">
              <a:solidFill>
                <a:schemeClr val="accent4">
                  <a:lumMod val="90000"/>
                </a:schemeClr>
              </a:solidFill>
            </a:endParaRPr>
          </a:p>
        </p:txBody>
      </p:sp>
      <p:sp>
        <p:nvSpPr>
          <p:cNvPr id="2846" name="Google Shape;2846;p39"/>
          <p:cNvSpPr/>
          <p:nvPr/>
        </p:nvSpPr>
        <p:spPr>
          <a:xfrm>
            <a:off x="6044975" y="1123972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7" name="Google Shape;2847;p39"/>
          <p:cNvGrpSpPr/>
          <p:nvPr/>
        </p:nvGrpSpPr>
        <p:grpSpPr>
          <a:xfrm>
            <a:off x="2641306" y="4244878"/>
            <a:ext cx="2073424" cy="2062629"/>
            <a:chOff x="8262230" y="2518245"/>
            <a:chExt cx="1455341" cy="1447763"/>
          </a:xfrm>
        </p:grpSpPr>
        <p:grpSp>
          <p:nvGrpSpPr>
            <p:cNvPr id="2848" name="Google Shape;2848;p3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849" name="Google Shape;2849;p3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850" name="Google Shape;2850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51" name="Google Shape;2851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52" name="Google Shape;2852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53" name="Google Shape;2853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54" name="Google Shape;285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55" name="Google Shape;285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56" name="Google Shape;2856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57" name="Google Shape;285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58" name="Google Shape;285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59" name="Google Shape;2859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60" name="Google Shape;286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61" name="Google Shape;286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62" name="Google Shape;2862;p3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863" name="Google Shape;2863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64" name="Google Shape;286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65" name="Google Shape;286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66" name="Google Shape;2866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67" name="Google Shape;286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68" name="Google Shape;286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69" name="Google Shape;2869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70" name="Google Shape;287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1" name="Google Shape;287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72" name="Google Shape;2872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73" name="Google Shape;2873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4" name="Google Shape;2874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75" name="Google Shape;2875;p3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876" name="Google Shape;2876;p3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77" name="Google Shape;2877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8" name="Google Shape;2878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9" name="Google Shape;2879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0" name="Google Shape;2880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81" name="Google Shape;2881;p3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82" name="Google Shape;2882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3" name="Google Shape;2883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4" name="Google Shape;2884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5" name="Google Shape;2885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886" name="Google Shape;2886;p3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7" name="Google Shape;2887;p39"/>
          <p:cNvGrpSpPr/>
          <p:nvPr/>
        </p:nvGrpSpPr>
        <p:grpSpPr>
          <a:xfrm>
            <a:off x="5979498" y="-290798"/>
            <a:ext cx="3008044" cy="2992382"/>
            <a:chOff x="8262230" y="2518245"/>
            <a:chExt cx="1455341" cy="1447763"/>
          </a:xfrm>
        </p:grpSpPr>
        <p:grpSp>
          <p:nvGrpSpPr>
            <p:cNvPr id="2888" name="Google Shape;2888;p3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889" name="Google Shape;2889;p3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890" name="Google Shape;2890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91" name="Google Shape;2891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2" name="Google Shape;2892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93" name="Google Shape;2893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94" name="Google Shape;289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5" name="Google Shape;289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96" name="Google Shape;2896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97" name="Google Shape;289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8" name="Google Shape;289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99" name="Google Shape;2899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900" name="Google Shape;290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1" name="Google Shape;290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902" name="Google Shape;2902;p3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903" name="Google Shape;2903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904" name="Google Shape;290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5" name="Google Shape;290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06" name="Google Shape;2906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907" name="Google Shape;290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8" name="Google Shape;290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09" name="Google Shape;2909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910" name="Google Shape;291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1" name="Google Shape;291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12" name="Google Shape;2912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913" name="Google Shape;2913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4" name="Google Shape;2914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915" name="Google Shape;2915;p3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916" name="Google Shape;2916;p3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917" name="Google Shape;2917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8" name="Google Shape;2918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9" name="Google Shape;2919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0" name="Google Shape;2920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21" name="Google Shape;2921;p3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922" name="Google Shape;2922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3" name="Google Shape;2923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4" name="Google Shape;2924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5" name="Google Shape;2925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926" name="Google Shape;2926;p3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Far East Floral Style Personal Organizer by Slidesgo">
  <a:themeElements>
    <a:clrScheme name="Simple Light">
      <a:dk1>
        <a:srgbClr val="6C4138"/>
      </a:dk1>
      <a:lt1>
        <a:srgbClr val="E4B594"/>
      </a:lt1>
      <a:dk2>
        <a:srgbClr val="FAF3EE"/>
      </a:dk2>
      <a:lt2>
        <a:srgbClr val="F0E0D9"/>
      </a:lt2>
      <a:accent1>
        <a:srgbClr val="FDE1DA"/>
      </a:accent1>
      <a:accent2>
        <a:srgbClr val="F49684"/>
      </a:accent2>
      <a:accent3>
        <a:srgbClr val="EB8EA5"/>
      </a:accent3>
      <a:accent4>
        <a:srgbClr val="FEDCE2"/>
      </a:accent4>
      <a:accent5>
        <a:srgbClr val="F9BCAF"/>
      </a:accent5>
      <a:accent6>
        <a:srgbClr val="FAC8BD"/>
      </a:accent6>
      <a:hlink>
        <a:srgbClr val="6C41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310</Words>
  <Application>Microsoft Office PowerPoint</Application>
  <PresentationFormat>عرض على الشاشة (16:9)</PresentationFormat>
  <Paragraphs>70</Paragraphs>
  <Slides>13</Slides>
  <Notes>13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2" baseType="lpstr">
      <vt:lpstr>Amasis MT Pro Medium</vt:lpstr>
      <vt:lpstr>Proxima Nova Light</vt:lpstr>
      <vt:lpstr>DM Serif Text</vt:lpstr>
      <vt:lpstr>Arial</vt:lpstr>
      <vt:lpstr>Montserrat</vt:lpstr>
      <vt:lpstr>Congenial</vt:lpstr>
      <vt:lpstr>Assistant</vt:lpstr>
      <vt:lpstr>Amasis MT Pro</vt:lpstr>
      <vt:lpstr>Far East Floral Style Personal Organizer by Slidesgo</vt:lpstr>
      <vt:lpstr>Unit1  Big Changes  Writing</vt:lpstr>
      <vt:lpstr>02</vt:lpstr>
      <vt:lpstr>عرض تقديمي في PowerPoint</vt:lpstr>
      <vt:lpstr>عرض تقديمي في PowerPoint</vt:lpstr>
      <vt:lpstr>عرض تقديمي في PowerPoint</vt:lpstr>
      <vt:lpstr>Using Capital Letters!</vt:lpstr>
      <vt:lpstr>عرض تقديمي في PowerPoint</vt:lpstr>
      <vt:lpstr>Read the text and compare with your ideas. Underline new information</vt:lpstr>
      <vt:lpstr>Open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Unit1  Big Changes  Writing</dc:title>
  <cp:lastModifiedBy>انتصار بنت العبيدالله</cp:lastModifiedBy>
  <cp:revision>2</cp:revision>
  <dcterms:modified xsi:type="dcterms:W3CDTF">2022-09-08T00:31:41Z</dcterms:modified>
</cp:coreProperties>
</file>