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ملحوظ"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على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على ا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8"/>
            <a:ext cx="381162" cy="4227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Relationship Id="rId3" Type="http://schemas.openxmlformats.org/officeDocument/2006/relationships/hyperlink" Target="https://www.refaheducation.com/ar" TargetMode="External"/><Relationship Id="rId4" Type="http://schemas.openxmlformats.org/officeDocument/2006/relationships/hyperlink" Target="https://t.me/RAFAH_JUNIOR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استكشف القيمة المنزلية"/>
          <p:cNvSpPr txBox="1"/>
          <p:nvPr/>
        </p:nvSpPr>
        <p:spPr>
          <a:xfrm>
            <a:off x="7157862" y="5250997"/>
            <a:ext cx="8673530" cy="1530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>
                <a:solidFill>
                  <a:srgbClr val="C455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استكشف القيمة المنزلية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_لقطة_الشاشة_١٤٤٥-٠٢-٠٧_في_١٠.٤٦.٥٢_ص-removebg-preview.png" descr="_لقطة_الشاشة_١٤٤٥-٠٢-٠٧_في_١٠.٤٦.٥٢_ص-removebg-previe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917861">
            <a:off x="7277235" y="2553367"/>
            <a:ext cx="8064162" cy="8020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158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9" name="الكتاب صفحة ١٨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١٨</a:t>
              </a:r>
            </a:p>
          </p:txBody>
        </p:sp>
      </p:grpSp>
      <p:pic>
        <p:nvPicPr>
          <p:cNvPr id="161" name="_لقطة_الشاشة_١٤٤٥-٠٢-٠٧_في_١٠.٤٧.١١_ص-removebg-preview.png" descr="_لقطة_الشاشة_١٤٤٥-٠٢-٠٧_في_١٠.٤٧.١١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1227" y="5088171"/>
            <a:ext cx="17130051" cy="4091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_لقطة_الشاشة_١٤٤٥-٠٢-٠٧_في_١.٤٤.٣١_م-removebg-preview.png" descr="_لقطة_الشاشة_١٤٤٥-٠٢-٠٧_في_١.٤٤.٣١_م-removebg-preview.pn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98818" y="10516839"/>
            <a:ext cx="1623572" cy="1694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65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6" name="الكتاب صفحة ١٨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١٨</a:t>
              </a:r>
            </a:p>
          </p:txBody>
        </p:sp>
      </p:grpSp>
      <p:pic>
        <p:nvPicPr>
          <p:cNvPr id="168" name="_لقطة_الشاشة_١٤٤٥-٠٢-٠٧_في_١٠.٤٧.٣٢_ص-removebg-preview.png" descr="_لقطة_الشاشة_١٤٤٥-٠٢-٠٧_في_١٠.٤٧.٣٢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29765" y="1494982"/>
            <a:ext cx="12961963" cy="11636306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https://apps.mathlearningcenter.org/number-pieces/"/>
          <p:cNvSpPr txBox="1"/>
          <p:nvPr/>
        </p:nvSpPr>
        <p:spPr>
          <a:xfrm>
            <a:off x="2237198" y="9273425"/>
            <a:ext cx="7308800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https://apps.mathlearningcenter.org/number-pieces/</a:t>
            </a:r>
          </a:p>
        </p:txBody>
      </p:sp>
      <p:pic>
        <p:nvPicPr>
          <p:cNvPr id="170" name="_لقطة_الشاشة_١٤٤٥-٠٢-٠٧_في_١.٤٤.٣١_م-removebg-preview.png" descr="_لقطة_الشاشة_١٤٤٥-٠٢-٠٧_في_١.٤٤.٣١_م-removebg-preview.pn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24310" y="10132082"/>
            <a:ext cx="1623571" cy="1694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5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73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" name="الكتاب صفحة ١٩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١٩</a:t>
              </a:r>
            </a:p>
          </p:txBody>
        </p:sp>
      </p:grpSp>
      <p:pic>
        <p:nvPicPr>
          <p:cNvPr id="176" name="_لقطة_الشاشة_١٤٤٥-٠٢-٠٧_في_١.٣١.٤٠_م-removebg-preview.png" descr="_لقطة_الشاشة_١٤٤٥-٠٢-٠٧_في_١.٣١.٤٠_م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25425" y="1416162"/>
            <a:ext cx="16516696" cy="1058762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١٠"/>
          <p:cNvSpPr txBox="1"/>
          <p:nvPr/>
        </p:nvSpPr>
        <p:spPr>
          <a:xfrm>
            <a:off x="8410491" y="11001283"/>
            <a:ext cx="445006" cy="466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2F61A8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pic>
        <p:nvPicPr>
          <p:cNvPr id="178" name="_لقطة_الشاشة_١٤٤٥-٠٢-٠٧_في_١.٤٤.٣١_م-removebg-preview.png" descr="_لقطة_الشاشة_١٤٤٥-٠٢-٠٧_في_١.٤٤.٣١_م-removebg-preview.pn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24310" y="10132082"/>
            <a:ext cx="1623571" cy="1694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181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2" name="الكتاب صفحة ١٩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١٩</a:t>
              </a:r>
            </a:p>
          </p:txBody>
        </p:sp>
      </p:grpSp>
      <p:pic>
        <p:nvPicPr>
          <p:cNvPr id="184" name="_لقطة_الشاشة_١٤٤٥-٠٢-٠٧_في_١٠.٤٨.٣٨_ص-removebg-preview.png" descr="_لقطة_الشاشة_١٤٤٥-٠٢-٠٧_في_١٠.٤٨.٣٨_ص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562756">
            <a:off x="3362153" y="2786891"/>
            <a:ext cx="15974579" cy="299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_لقطة_الشاشة_١٤٤٥-٠٢-٠٧_في_١.٤٤.٣١_م-removebg-preview.png" descr="_لقطة_الشاشة_١٤٤٥-٠٢-٠٧_في_١.٤٤.٣١_م-removebg-preview.pn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50724" y="10637076"/>
            <a:ext cx="1623571" cy="1694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88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9" name="الكتاب صفحة ١٩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١٩</a:t>
              </a:r>
            </a:p>
          </p:txBody>
        </p:sp>
      </p:grpSp>
      <p:pic>
        <p:nvPicPr>
          <p:cNvPr id="191" name="_لقطة_الشاشة_١٤٤٥-٠٢-٠٧_في_١٠.٤٩.٠١_ص-removebg-preview (1).png" descr="_لقطة_الشاشة_١٤٤٥-٠٢-٠٧_في_١٠.٤٩.٠١_ص-removebg-preview (1)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4397" y="2688178"/>
            <a:ext cx="16466491" cy="2172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_لقطة_الشاشة_١٤٤٥-٠٢-٠٧_في_١.٣٨.١٥_م-removebg-preview.png" descr="_لقطة_الشاشة_١٤٤٥-٠٢-٠٧_في_١.٣٨.١٥_م-removebg-preview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03340" y="1323706"/>
            <a:ext cx="17855471" cy="139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_لقطة_الشاشة_١٤٤٥-٠٢-٠٧_في_١.٤٤.٣١_م-removebg-preview.png" descr="_لقطة_الشاشة_١٤٤٥-٠٢-٠٧_في_١.٤٤.٣١_م-removebg-preview.png">
            <a:hlinkClick r:id="rId7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4310" y="10132082"/>
            <a:ext cx="1623571" cy="1694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96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الكتاب صفحة ١٩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١٩</a:t>
              </a:r>
            </a:p>
          </p:txBody>
        </p:sp>
      </p:grpSp>
      <p:pic>
        <p:nvPicPr>
          <p:cNvPr id="199" name="_لقطة_الشاشة_١٤٤٥-٠٢-٠٧_في_١.٣٨.١٥_م-removebg-preview.png" descr="_لقطة_الشاشة_١٤٤٥-٠٢-٠٧_في_١.٣٨.١٥_م-removebg-pre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03340" y="1323706"/>
            <a:ext cx="17855471" cy="139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_لقطة_الشاشة_١٤٤٥-٠٢-٠٧_في_١٠.٤٩.١٨_ص-removebg-preview.png" descr="_لقطة_الشاشة_١٤٤٥-٠٢-٠٧_في_١٠.٤٩.١٨_ص-removebg-preview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99375" y="2656470"/>
            <a:ext cx="15662062" cy="3672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_لقطة_الشاشة_١٤٤٥-٠٢-٠٧_في_١٠.٤٩.٥٧_ص-removebg-preview.png" descr="_لقطة_الشاشة_١٤٤٥-٠٢-٠٧_في_١٠.٤٩.٥٧_ص-removebg-preview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032252" y="8263486"/>
            <a:ext cx="10578533" cy="1043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_لقطة_الشاشة_١٤٤٥-٠٢-٠٧_في_١.٤٤.٣١_م-removebg-preview.png" descr="_لقطة_الشاشة_١٤٤٥-٠٢-٠٧_في_١.٤٤.٣١_م-removebg-preview.png">
            <a:hlinkClick r:id="rId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24310" y="10132082"/>
            <a:ext cx="1623571" cy="1694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مستطيل">
            <a:hlinkClick r:id="rId3" invalidUrl="" action="" tgtFrame="" tooltip="" history="1" highlightClick="0" endSnd="0"/>
          </p:cNvPr>
          <p:cNvSpPr/>
          <p:nvPr/>
        </p:nvSpPr>
        <p:spPr>
          <a:xfrm rot="21385631">
            <a:off x="9689330" y="5804815"/>
            <a:ext cx="6212698" cy="111499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5" name="مستطيل">
            <a:hlinkClick r:id="rId4" invalidUrl="" action="" tgtFrame="" tooltip="" history="1" highlightClick="0" endSnd="0"/>
          </p:cNvPr>
          <p:cNvSpPr/>
          <p:nvPr/>
        </p:nvSpPr>
        <p:spPr>
          <a:xfrm rot="21385631">
            <a:off x="10380576" y="8045110"/>
            <a:ext cx="1089841" cy="104727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